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8"/>
  </p:notesMasterIdLst>
  <p:sldIdLst>
    <p:sldId id="256" r:id="rId2"/>
    <p:sldId id="287" r:id="rId3"/>
    <p:sldId id="299" r:id="rId4"/>
    <p:sldId id="257" r:id="rId5"/>
    <p:sldId id="258" r:id="rId6"/>
    <p:sldId id="260" r:id="rId7"/>
  </p:sldIdLst>
  <p:sldSz cx="9144000" cy="6858000" type="screen4x3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omic Sans MS" pitchFamily="66" charset="0"/>
        <a:ea typeface="新細明體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omic Sans MS" pitchFamily="66" charset="0"/>
        <a:ea typeface="新細明體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omic Sans MS" pitchFamily="66" charset="0"/>
        <a:ea typeface="新細明體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omic Sans MS" pitchFamily="66" charset="0"/>
        <a:ea typeface="新細明體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omic Sans MS" pitchFamily="66" charset="0"/>
        <a:ea typeface="新細明體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Comic Sans MS" pitchFamily="66" charset="0"/>
        <a:ea typeface="新細明體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Comic Sans MS" pitchFamily="66" charset="0"/>
        <a:ea typeface="新細明體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Comic Sans MS" pitchFamily="66" charset="0"/>
        <a:ea typeface="新細明體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Comic Sans MS" pitchFamily="66" charset="0"/>
        <a:ea typeface="新細明體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等深淺樣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中等深淺樣式 2 - 輔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新細明體" pitchFamily="18" charset="-120"/>
              </a:defRPr>
            </a:lvl1pPr>
          </a:lstStyle>
          <a:p>
            <a:pPr>
              <a:defRPr/>
            </a:pPr>
            <a:fld id="{8364351E-0625-4BAF-A47F-A8D9FBB1CBEC}" type="datetimeFigureOut">
              <a:rPr lang="zh-TW" altLang="en-US"/>
              <a:pPr>
                <a:defRPr/>
              </a:pPr>
              <a:t>2017/8/27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TW" altLang="en-US" noProof="0" smtClean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新細明體" pitchFamily="18" charset="-120"/>
              </a:defRPr>
            </a:lvl1pPr>
          </a:lstStyle>
          <a:p>
            <a:pPr>
              <a:defRPr/>
            </a:pPr>
            <a:fld id="{F576B269-3B5E-40B9-9ED8-60F88A09CD7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13731885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43012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0AEC2AEC-B687-4507-8C80-92CFD70FDF1D}" type="slidenum">
              <a:rPr lang="zh-TW" altLang="en-US" smtClean="0">
                <a:latin typeface="Comic Sans MS" pitchFamily="66" charset="0"/>
              </a:rPr>
              <a:pPr eaLnBrk="1" hangingPunct="1">
                <a:spcBef>
                  <a:spcPct val="0"/>
                </a:spcBef>
              </a:pPr>
              <a:t>1</a:t>
            </a:fld>
            <a:endParaRPr lang="zh-TW" altLang="en-US" smtClean="0">
              <a:latin typeface="Comic Sans MS" pitchFamily="66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44036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D2B2A9F0-2119-412C-B4F6-2CE7D36B4594}" type="slidenum">
              <a:rPr lang="zh-TW" altLang="en-US" smtClean="0">
                <a:latin typeface="Comic Sans MS" pitchFamily="66" charset="0"/>
              </a:rPr>
              <a:pPr eaLnBrk="1" hangingPunct="1">
                <a:spcBef>
                  <a:spcPct val="0"/>
                </a:spcBef>
              </a:pPr>
              <a:t>2</a:t>
            </a:fld>
            <a:endParaRPr lang="zh-TW" altLang="en-US" smtClean="0">
              <a:latin typeface="Comic Sans MS" pitchFamily="66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44036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D2B2A9F0-2119-412C-B4F6-2CE7D36B4594}" type="slidenum">
              <a:rPr lang="zh-TW" altLang="en-US" smtClean="0">
                <a:latin typeface="Comic Sans MS" pitchFamily="66" charset="0"/>
              </a:rPr>
              <a:pPr eaLnBrk="1" hangingPunct="1">
                <a:spcBef>
                  <a:spcPct val="0"/>
                </a:spcBef>
              </a:pPr>
              <a:t>3</a:t>
            </a:fld>
            <a:endParaRPr lang="zh-TW" altLang="en-US" smtClean="0">
              <a:latin typeface="Comic Sans MS" pitchFamily="66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45060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08BDDEBD-4EDF-4971-ADAA-B6EE1C2FA7BC}" type="slidenum">
              <a:rPr lang="zh-TW" altLang="en-US" smtClean="0">
                <a:latin typeface="Comic Sans MS" pitchFamily="66" charset="0"/>
              </a:rPr>
              <a:pPr eaLnBrk="1" hangingPunct="1">
                <a:spcBef>
                  <a:spcPct val="0"/>
                </a:spcBef>
              </a:pPr>
              <a:t>4</a:t>
            </a:fld>
            <a:endParaRPr lang="zh-TW" altLang="en-US" smtClean="0">
              <a:latin typeface="Comic Sans MS" pitchFamily="66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TW" altLang="en-US" smtClean="0"/>
          </a:p>
        </p:txBody>
      </p:sp>
      <p:sp>
        <p:nvSpPr>
          <p:cNvPr id="46084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91A2B0D8-F782-44FB-9DA9-B7568A24C467}" type="slidenum">
              <a:rPr lang="zh-TW" altLang="en-US" smtClean="0">
                <a:latin typeface="Comic Sans MS" pitchFamily="66" charset="0"/>
              </a:rPr>
              <a:pPr eaLnBrk="1" hangingPunct="1">
                <a:spcBef>
                  <a:spcPct val="0"/>
                </a:spcBef>
              </a:pPr>
              <a:t>5</a:t>
            </a:fld>
            <a:endParaRPr lang="zh-TW" altLang="en-US" smtClean="0">
              <a:latin typeface="Comic Sans MS" pitchFamily="66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TW" altLang="en-US" smtClean="0"/>
          </a:p>
        </p:txBody>
      </p:sp>
      <p:sp>
        <p:nvSpPr>
          <p:cNvPr id="4710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D23976C0-12F8-4F6A-BCEC-875419C69D51}" type="slidenum">
              <a:rPr lang="zh-TW" altLang="en-US" smtClean="0">
                <a:latin typeface="Comic Sans MS" pitchFamily="66" charset="0"/>
              </a:rPr>
              <a:pPr eaLnBrk="1" hangingPunct="1">
                <a:spcBef>
                  <a:spcPct val="0"/>
                </a:spcBef>
              </a:pPr>
              <a:t>6</a:t>
            </a:fld>
            <a:endParaRPr lang="zh-TW" altLang="en-US" smtClean="0">
              <a:latin typeface="Comic Sans MS" pitchFamily="66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>
              <a:gd name="T0" fmla="*/ 2147483647 w 3985"/>
              <a:gd name="T1" fmla="*/ 0 h 3619"/>
              <a:gd name="T2" fmla="*/ 0 w 3985"/>
              <a:gd name="T3" fmla="*/ 2147483647 h 3619"/>
              <a:gd name="T4" fmla="*/ 2147483647 w 3985"/>
              <a:gd name="T5" fmla="*/ 2147483647 h 3619"/>
              <a:gd name="T6" fmla="*/ 2147483647 w 3985"/>
              <a:gd name="T7" fmla="*/ 2147483647 h 3619"/>
              <a:gd name="T8" fmla="*/ 2147483647 w 3985"/>
              <a:gd name="T9" fmla="*/ 0 h 3619"/>
              <a:gd name="T10" fmla="*/ 2147483647 w 3985"/>
              <a:gd name="T11" fmla="*/ 0 h 36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>
                <a:gd name="T0" fmla="*/ 2147483647 w 794"/>
                <a:gd name="T1" fmla="*/ 2147483647 h 414"/>
                <a:gd name="T2" fmla="*/ 2147483647 w 794"/>
                <a:gd name="T3" fmla="*/ 2147483647 h 414"/>
                <a:gd name="T4" fmla="*/ 2147483647 w 794"/>
                <a:gd name="T5" fmla="*/ 2147483647 h 414"/>
                <a:gd name="T6" fmla="*/ 2147483647 w 794"/>
                <a:gd name="T7" fmla="*/ 0 h 414"/>
                <a:gd name="T8" fmla="*/ 2147483647 w 794"/>
                <a:gd name="T9" fmla="*/ 2147483647 h 414"/>
                <a:gd name="T10" fmla="*/ 0 w 794"/>
                <a:gd name="T11" fmla="*/ 2147483647 h 414"/>
                <a:gd name="T12" fmla="*/ 2147483647 w 794"/>
                <a:gd name="T13" fmla="*/ 2147483647 h 414"/>
                <a:gd name="T14" fmla="*/ 2147483647 w 794"/>
                <a:gd name="T15" fmla="*/ 2147483647 h 414"/>
                <a:gd name="T16" fmla="*/ 2147483647 w 794"/>
                <a:gd name="T17" fmla="*/ 2147483647 h 414"/>
                <a:gd name="T18" fmla="*/ 2147483647 w 794"/>
                <a:gd name="T19" fmla="*/ 2147483647 h 414"/>
                <a:gd name="T20" fmla="*/ 2147483647 w 794"/>
                <a:gd name="T21" fmla="*/ 2147483647 h 414"/>
                <a:gd name="T22" fmla="*/ 2147483647 w 794"/>
                <a:gd name="T23" fmla="*/ 2147483647 h 4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>
                <a:gd name="T0" fmla="*/ 6443376 w 1586"/>
                <a:gd name="T1" fmla="*/ 0 h 821"/>
                <a:gd name="T2" fmla="*/ 62582912 w 1586"/>
                <a:gd name="T3" fmla="*/ 291321 h 821"/>
                <a:gd name="T4" fmla="*/ 67140172 w 1586"/>
                <a:gd name="T5" fmla="*/ 358142 h 821"/>
                <a:gd name="T6" fmla="*/ 74579075 w 1586"/>
                <a:gd name="T7" fmla="*/ 444526 h 821"/>
                <a:gd name="T8" fmla="*/ 73592430 w 1586"/>
                <a:gd name="T9" fmla="*/ 460859 h 821"/>
                <a:gd name="T10" fmla="*/ 63464889 w 1586"/>
                <a:gd name="T11" fmla="*/ 441716 h 821"/>
                <a:gd name="T12" fmla="*/ 53829379 w 1586"/>
                <a:gd name="T13" fmla="*/ 455277 h 821"/>
                <a:gd name="T14" fmla="*/ 1946521 w 1586"/>
                <a:gd name="T15" fmla="*/ 167737 h 821"/>
                <a:gd name="T16" fmla="*/ 0 w 1586"/>
                <a:gd name="T17" fmla="*/ 84229 h 821"/>
                <a:gd name="T18" fmla="*/ 2158401 w 1586"/>
                <a:gd name="T19" fmla="*/ 17756 h 821"/>
                <a:gd name="T20" fmla="*/ 6443376 w 1586"/>
                <a:gd name="T21" fmla="*/ 0 h 821"/>
                <a:gd name="T22" fmla="*/ 6443376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>
                <a:gd name="T0" fmla="*/ 0 w 1049"/>
                <a:gd name="T1" fmla="*/ 200176 h 747"/>
                <a:gd name="T2" fmla="*/ 46915663 w 1049"/>
                <a:gd name="T3" fmla="*/ 460516 h 747"/>
                <a:gd name="T4" fmla="*/ 47788312 w 1049"/>
                <a:gd name="T5" fmla="*/ 329237 h 747"/>
                <a:gd name="T6" fmla="*/ 53384743 w 1049"/>
                <a:gd name="T7" fmla="*/ 260260 h 747"/>
                <a:gd name="T8" fmla="*/ 3968835 w 1049"/>
                <a:gd name="T9" fmla="*/ 0 h 747"/>
                <a:gd name="T10" fmla="*/ 0 w 1049"/>
                <a:gd name="T11" fmla="*/ 77987 h 747"/>
                <a:gd name="T12" fmla="*/ 0 w 1049"/>
                <a:gd name="T13" fmla="*/ 200176 h 747"/>
                <a:gd name="T14" fmla="*/ 0 w 1049"/>
                <a:gd name="T15" fmla="*/ 200176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grpSp>
          <p:nvGrpSpPr>
            <p:cNvPr id="9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>
                  <a:gd name="T0" fmla="*/ 4991081 w 150"/>
                  <a:gd name="T1" fmla="*/ 0 h 173"/>
                  <a:gd name="T2" fmla="*/ 1837137 w 150"/>
                  <a:gd name="T3" fmla="*/ 48478 h 173"/>
                  <a:gd name="T4" fmla="*/ 0 w 150"/>
                  <a:gd name="T5" fmla="*/ 126465 h 173"/>
                  <a:gd name="T6" fmla="*/ 3631601 w 150"/>
                  <a:gd name="T7" fmla="*/ 116882 h 173"/>
                  <a:gd name="T8" fmla="*/ 4678203 w 150"/>
                  <a:gd name="T9" fmla="*/ 61751 h 173"/>
                  <a:gd name="T10" fmla="*/ 6826243 w 150"/>
                  <a:gd name="T11" fmla="*/ 19610 h 173"/>
                  <a:gd name="T12" fmla="*/ 4991081 w 150"/>
                  <a:gd name="T13" fmla="*/ 0 h 173"/>
                  <a:gd name="T14" fmla="*/ 4991081 w 150"/>
                  <a:gd name="T15" fmla="*/ 0 h 17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11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>
                  <a:gd name="T0" fmla="*/ 7657711 w 1684"/>
                  <a:gd name="T1" fmla="*/ 0 h 880"/>
                  <a:gd name="T2" fmla="*/ 3096055 w 1684"/>
                  <a:gd name="T3" fmla="*/ 30625 h 880"/>
                  <a:gd name="T4" fmla="*/ 0 w 1684"/>
                  <a:gd name="T5" fmla="*/ 122439 h 880"/>
                  <a:gd name="T6" fmla="*/ 3302384 w 1684"/>
                  <a:gd name="T7" fmla="*/ 211149 h 880"/>
                  <a:gd name="T8" fmla="*/ 58044471 w 1684"/>
                  <a:gd name="T9" fmla="*/ 510078 h 880"/>
                  <a:gd name="T10" fmla="*/ 69837043 w 1684"/>
                  <a:gd name="T11" fmla="*/ 491467 h 880"/>
                  <a:gd name="T12" fmla="*/ 79392862 w 1684"/>
                  <a:gd name="T13" fmla="*/ 517771 h 880"/>
                  <a:gd name="T14" fmla="*/ 82708456 w 1684"/>
                  <a:gd name="T15" fmla="*/ 475974 h 880"/>
                  <a:gd name="T16" fmla="*/ 73761111 w 1684"/>
                  <a:gd name="T17" fmla="*/ 390542 h 880"/>
                  <a:gd name="T18" fmla="*/ 70125716 w 1684"/>
                  <a:gd name="T19" fmla="*/ 301563 h 880"/>
                  <a:gd name="T20" fmla="*/ 67256575 w 1684"/>
                  <a:gd name="T21" fmla="*/ 310116 h 880"/>
                  <a:gd name="T22" fmla="*/ 70665448 w 1684"/>
                  <a:gd name="T23" fmla="*/ 390542 h 880"/>
                  <a:gd name="T24" fmla="*/ 77500040 w 1684"/>
                  <a:gd name="T25" fmla="*/ 476305 h 880"/>
                  <a:gd name="T26" fmla="*/ 69404002 w 1684"/>
                  <a:gd name="T27" fmla="*/ 463146 h 880"/>
                  <a:gd name="T28" fmla="*/ 59858028 w 1684"/>
                  <a:gd name="T29" fmla="*/ 478433 h 880"/>
                  <a:gd name="T30" fmla="*/ 61624730 w 1684"/>
                  <a:gd name="T31" fmla="*/ 382189 h 880"/>
                  <a:gd name="T32" fmla="*/ 65717726 w 1684"/>
                  <a:gd name="T33" fmla="*/ 316603 h 880"/>
                  <a:gd name="T34" fmla="*/ 60926198 w 1684"/>
                  <a:gd name="T35" fmla="*/ 324774 h 880"/>
                  <a:gd name="T36" fmla="*/ 57211497 w 1684"/>
                  <a:gd name="T37" fmla="*/ 387472 h 880"/>
                  <a:gd name="T38" fmla="*/ 55949031 w 1684"/>
                  <a:gd name="T39" fmla="*/ 465566 h 880"/>
                  <a:gd name="T40" fmla="*/ 5261190 w 1684"/>
                  <a:gd name="T41" fmla="*/ 182357 h 880"/>
                  <a:gd name="T42" fmla="*/ 3917223 w 1684"/>
                  <a:gd name="T43" fmla="*/ 126309 h 880"/>
                  <a:gd name="T44" fmla="*/ 5056054 w 1684"/>
                  <a:gd name="T45" fmla="*/ 56248 h 880"/>
                  <a:gd name="T46" fmla="*/ 10640358 w 1684"/>
                  <a:gd name="T47" fmla="*/ 0 h 880"/>
                  <a:gd name="T48" fmla="*/ 7657711 w 1684"/>
                  <a:gd name="T49" fmla="*/ 0 h 880"/>
                  <a:gd name="T50" fmla="*/ 7657711 w 1684"/>
                  <a:gd name="T51" fmla="*/ 0 h 88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12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>
                  <a:gd name="T0" fmla="*/ 4911757 w 1190"/>
                  <a:gd name="T1" fmla="*/ 0 h 500"/>
                  <a:gd name="T2" fmla="*/ 58380177 w 1190"/>
                  <a:gd name="T3" fmla="*/ 285301 h 500"/>
                  <a:gd name="T4" fmla="*/ 52751401 w 1190"/>
                  <a:gd name="T5" fmla="*/ 291094 h 500"/>
                  <a:gd name="T6" fmla="*/ 0 w 1190"/>
                  <a:gd name="T7" fmla="*/ 15700 h 500"/>
                  <a:gd name="T8" fmla="*/ 4911757 w 1190"/>
                  <a:gd name="T9" fmla="*/ 0 h 500"/>
                  <a:gd name="T10" fmla="*/ 4911757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13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>
                  <a:gd name="T0" fmla="*/ 5948894 w 160"/>
                  <a:gd name="T1" fmla="*/ 0 h 335"/>
                  <a:gd name="T2" fmla="*/ 974129 w 160"/>
                  <a:gd name="T3" fmla="*/ 55942 h 335"/>
                  <a:gd name="T4" fmla="*/ 0 w 160"/>
                  <a:gd name="T5" fmla="*/ 120517 h 335"/>
                  <a:gd name="T6" fmla="*/ 1707080 w 160"/>
                  <a:gd name="T7" fmla="*/ 164727 h 335"/>
                  <a:gd name="T8" fmla="*/ 4796652 w 160"/>
                  <a:gd name="T9" fmla="*/ 175649 h 335"/>
                  <a:gd name="T10" fmla="*/ 3894406 w 160"/>
                  <a:gd name="T11" fmla="*/ 80458 h 335"/>
                  <a:gd name="T12" fmla="*/ 8183080 w 160"/>
                  <a:gd name="T13" fmla="*/ 9161 h 335"/>
                  <a:gd name="T14" fmla="*/ 5948894 w 160"/>
                  <a:gd name="T15" fmla="*/ 0 h 335"/>
                  <a:gd name="T16" fmla="*/ 5948894 w 160"/>
                  <a:gd name="T17" fmla="*/ 0 h 3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14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>
                  <a:gd name="T0" fmla="*/ 647778 w 489"/>
                  <a:gd name="T1" fmla="*/ 20920 h 296"/>
                  <a:gd name="T2" fmla="*/ 7219719 w 489"/>
                  <a:gd name="T3" fmla="*/ 40377 h 296"/>
                  <a:gd name="T4" fmla="*/ 14649632 w 489"/>
                  <a:gd name="T5" fmla="*/ 83484 h 296"/>
                  <a:gd name="T6" fmla="*/ 19895877 w 489"/>
                  <a:gd name="T7" fmla="*/ 148057 h 296"/>
                  <a:gd name="T8" fmla="*/ 14738308 w 489"/>
                  <a:gd name="T9" fmla="*/ 140001 h 296"/>
                  <a:gd name="T10" fmla="*/ 6266909 w 489"/>
                  <a:gd name="T11" fmla="*/ 88967 h 296"/>
                  <a:gd name="T12" fmla="*/ 2255209 w 489"/>
                  <a:gd name="T13" fmla="*/ 48670 h 296"/>
                  <a:gd name="T14" fmla="*/ 4823641 w 489"/>
                  <a:gd name="T15" fmla="*/ 99179 h 296"/>
                  <a:gd name="T16" fmla="*/ 12294312 w 489"/>
                  <a:gd name="T17" fmla="*/ 164132 h 296"/>
                  <a:gd name="T18" fmla="*/ 21058174 w 489"/>
                  <a:gd name="T19" fmla="*/ 180587 h 296"/>
                  <a:gd name="T20" fmla="*/ 22102477 w 489"/>
                  <a:gd name="T21" fmla="*/ 136300 h 296"/>
                  <a:gd name="T22" fmla="*/ 17814289 w 489"/>
                  <a:gd name="T23" fmla="*/ 73293 h 296"/>
                  <a:gd name="T24" fmla="*/ 7676254 w 489"/>
                  <a:gd name="T25" fmla="*/ 10556 h 296"/>
                  <a:gd name="T26" fmla="*/ 0 w 489"/>
                  <a:gd name="T27" fmla="*/ 0 h 296"/>
                  <a:gd name="T28" fmla="*/ 647778 w 489"/>
                  <a:gd name="T29" fmla="*/ 20920 h 296"/>
                  <a:gd name="T30" fmla="*/ 647778 w 489"/>
                  <a:gd name="T31" fmla="*/ 20920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</p:grpSp>
      </p:grpSp>
      <p:grpSp>
        <p:nvGrpSpPr>
          <p:cNvPr id="15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>
                <a:gd name="T0" fmla="*/ 2 w 794"/>
                <a:gd name="T1" fmla="*/ 1 h 414"/>
                <a:gd name="T2" fmla="*/ 2 w 794"/>
                <a:gd name="T3" fmla="*/ 1 h 414"/>
                <a:gd name="T4" fmla="*/ 2 w 794"/>
                <a:gd name="T5" fmla="*/ 1 h 414"/>
                <a:gd name="T6" fmla="*/ 2 w 794"/>
                <a:gd name="T7" fmla="*/ 0 h 414"/>
                <a:gd name="T8" fmla="*/ 2 w 794"/>
                <a:gd name="T9" fmla="*/ 1 h 414"/>
                <a:gd name="T10" fmla="*/ 0 w 794"/>
                <a:gd name="T11" fmla="*/ 1 h 414"/>
                <a:gd name="T12" fmla="*/ 2 w 794"/>
                <a:gd name="T13" fmla="*/ 1 h 414"/>
                <a:gd name="T14" fmla="*/ 2 w 794"/>
                <a:gd name="T15" fmla="*/ 1 h 414"/>
                <a:gd name="T16" fmla="*/ 2 w 794"/>
                <a:gd name="T17" fmla="*/ 1 h 414"/>
                <a:gd name="T18" fmla="*/ 2 w 794"/>
                <a:gd name="T19" fmla="*/ 1 h 414"/>
                <a:gd name="T20" fmla="*/ 2 w 794"/>
                <a:gd name="T21" fmla="*/ 1 h 414"/>
                <a:gd name="T22" fmla="*/ 2 w 794"/>
                <a:gd name="T23" fmla="*/ 1 h 4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>
                <a:gd name="T0" fmla="*/ 0 w 1586"/>
                <a:gd name="T1" fmla="*/ 0 h 821"/>
                <a:gd name="T2" fmla="*/ 0 w 1586"/>
                <a:gd name="T3" fmla="*/ 0 h 821"/>
                <a:gd name="T4" fmla="*/ 0 w 1586"/>
                <a:gd name="T5" fmla="*/ 0 h 821"/>
                <a:gd name="T6" fmla="*/ 0 w 1586"/>
                <a:gd name="T7" fmla="*/ 0 h 821"/>
                <a:gd name="T8" fmla="*/ 0 w 1586"/>
                <a:gd name="T9" fmla="*/ 0 h 821"/>
                <a:gd name="T10" fmla="*/ 0 w 1586"/>
                <a:gd name="T11" fmla="*/ 0 h 821"/>
                <a:gd name="T12" fmla="*/ 0 w 1586"/>
                <a:gd name="T13" fmla="*/ 0 h 821"/>
                <a:gd name="T14" fmla="*/ 0 w 1586"/>
                <a:gd name="T15" fmla="*/ 0 h 821"/>
                <a:gd name="T16" fmla="*/ 0 w 1586"/>
                <a:gd name="T17" fmla="*/ 0 h 821"/>
                <a:gd name="T18" fmla="*/ 0 w 1586"/>
                <a:gd name="T19" fmla="*/ 0 h 821"/>
                <a:gd name="T20" fmla="*/ 0 w 1586"/>
                <a:gd name="T21" fmla="*/ 0 h 821"/>
                <a:gd name="T22" fmla="*/ 0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5000" y="2912"/>
              <a:ext cx="416" cy="265"/>
            </a:xfrm>
            <a:custGeom>
              <a:avLst/>
              <a:gdLst>
                <a:gd name="T0" fmla="*/ 0 w 1049"/>
                <a:gd name="T1" fmla="*/ 0 h 747"/>
                <a:gd name="T2" fmla="*/ 0 w 1049"/>
                <a:gd name="T3" fmla="*/ 0 h 747"/>
                <a:gd name="T4" fmla="*/ 0 w 1049"/>
                <a:gd name="T5" fmla="*/ 0 h 747"/>
                <a:gd name="T6" fmla="*/ 0 w 1049"/>
                <a:gd name="T7" fmla="*/ 0 h 747"/>
                <a:gd name="T8" fmla="*/ 0 w 1049"/>
                <a:gd name="T9" fmla="*/ 0 h 747"/>
                <a:gd name="T10" fmla="*/ 0 w 1049"/>
                <a:gd name="T11" fmla="*/ 0 h 747"/>
                <a:gd name="T12" fmla="*/ 0 w 1049"/>
                <a:gd name="T13" fmla="*/ 0 h 747"/>
                <a:gd name="T14" fmla="*/ 0 w 1049"/>
                <a:gd name="T15" fmla="*/ 0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grpSp>
          <p:nvGrpSpPr>
            <p:cNvPr id="1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>
                  <a:gd name="T0" fmla="*/ 0 w 150"/>
                  <a:gd name="T1" fmla="*/ 0 h 173"/>
                  <a:gd name="T2" fmla="*/ 0 w 150"/>
                  <a:gd name="T3" fmla="*/ 0 h 173"/>
                  <a:gd name="T4" fmla="*/ 0 w 150"/>
                  <a:gd name="T5" fmla="*/ 0 h 173"/>
                  <a:gd name="T6" fmla="*/ 0 w 150"/>
                  <a:gd name="T7" fmla="*/ 0 h 173"/>
                  <a:gd name="T8" fmla="*/ 0 w 150"/>
                  <a:gd name="T9" fmla="*/ 0 h 173"/>
                  <a:gd name="T10" fmla="*/ 0 w 150"/>
                  <a:gd name="T11" fmla="*/ 0 h 173"/>
                  <a:gd name="T12" fmla="*/ 0 w 150"/>
                  <a:gd name="T13" fmla="*/ 0 h 173"/>
                  <a:gd name="T14" fmla="*/ 0 w 150"/>
                  <a:gd name="T15" fmla="*/ 0 h 17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>
                  <a:gd name="T0" fmla="*/ 0 w 1684"/>
                  <a:gd name="T1" fmla="*/ 0 h 880"/>
                  <a:gd name="T2" fmla="*/ 0 w 1684"/>
                  <a:gd name="T3" fmla="*/ 0 h 880"/>
                  <a:gd name="T4" fmla="*/ 0 w 1684"/>
                  <a:gd name="T5" fmla="*/ 0 h 880"/>
                  <a:gd name="T6" fmla="*/ 0 w 1684"/>
                  <a:gd name="T7" fmla="*/ 0 h 880"/>
                  <a:gd name="T8" fmla="*/ 0 w 1684"/>
                  <a:gd name="T9" fmla="*/ 0 h 880"/>
                  <a:gd name="T10" fmla="*/ 0 w 1684"/>
                  <a:gd name="T11" fmla="*/ 0 h 880"/>
                  <a:gd name="T12" fmla="*/ 0 w 1684"/>
                  <a:gd name="T13" fmla="*/ 0 h 880"/>
                  <a:gd name="T14" fmla="*/ 0 w 1684"/>
                  <a:gd name="T15" fmla="*/ 0 h 880"/>
                  <a:gd name="T16" fmla="*/ 0 w 1684"/>
                  <a:gd name="T17" fmla="*/ 0 h 880"/>
                  <a:gd name="T18" fmla="*/ 0 w 1684"/>
                  <a:gd name="T19" fmla="*/ 0 h 880"/>
                  <a:gd name="T20" fmla="*/ 0 w 1684"/>
                  <a:gd name="T21" fmla="*/ 0 h 880"/>
                  <a:gd name="T22" fmla="*/ 0 w 1684"/>
                  <a:gd name="T23" fmla="*/ 0 h 880"/>
                  <a:gd name="T24" fmla="*/ 0 w 1684"/>
                  <a:gd name="T25" fmla="*/ 0 h 880"/>
                  <a:gd name="T26" fmla="*/ 0 w 1684"/>
                  <a:gd name="T27" fmla="*/ 0 h 880"/>
                  <a:gd name="T28" fmla="*/ 0 w 1684"/>
                  <a:gd name="T29" fmla="*/ 0 h 880"/>
                  <a:gd name="T30" fmla="*/ 0 w 1684"/>
                  <a:gd name="T31" fmla="*/ 0 h 880"/>
                  <a:gd name="T32" fmla="*/ 0 w 1684"/>
                  <a:gd name="T33" fmla="*/ 0 h 880"/>
                  <a:gd name="T34" fmla="*/ 0 w 1684"/>
                  <a:gd name="T35" fmla="*/ 0 h 880"/>
                  <a:gd name="T36" fmla="*/ 0 w 1684"/>
                  <a:gd name="T37" fmla="*/ 0 h 880"/>
                  <a:gd name="T38" fmla="*/ 0 w 1684"/>
                  <a:gd name="T39" fmla="*/ 0 h 880"/>
                  <a:gd name="T40" fmla="*/ 0 w 1684"/>
                  <a:gd name="T41" fmla="*/ 0 h 880"/>
                  <a:gd name="T42" fmla="*/ 0 w 1684"/>
                  <a:gd name="T43" fmla="*/ 0 h 880"/>
                  <a:gd name="T44" fmla="*/ 0 w 1684"/>
                  <a:gd name="T45" fmla="*/ 0 h 880"/>
                  <a:gd name="T46" fmla="*/ 0 w 1684"/>
                  <a:gd name="T47" fmla="*/ 0 h 880"/>
                  <a:gd name="T48" fmla="*/ 0 w 1684"/>
                  <a:gd name="T49" fmla="*/ 0 h 880"/>
                  <a:gd name="T50" fmla="*/ 0 w 1684"/>
                  <a:gd name="T51" fmla="*/ 0 h 88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>
                  <a:gd name="T0" fmla="*/ 0 w 1190"/>
                  <a:gd name="T1" fmla="*/ 0 h 500"/>
                  <a:gd name="T2" fmla="*/ 0 w 1190"/>
                  <a:gd name="T3" fmla="*/ 0 h 500"/>
                  <a:gd name="T4" fmla="*/ 0 w 1190"/>
                  <a:gd name="T5" fmla="*/ 0 h 500"/>
                  <a:gd name="T6" fmla="*/ 0 w 1190"/>
                  <a:gd name="T7" fmla="*/ 0 h 500"/>
                  <a:gd name="T8" fmla="*/ 0 w 1190"/>
                  <a:gd name="T9" fmla="*/ 0 h 500"/>
                  <a:gd name="T10" fmla="*/ 0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3" y="2874"/>
                <a:ext cx="63" cy="118"/>
              </a:xfrm>
              <a:custGeom>
                <a:avLst/>
                <a:gdLst>
                  <a:gd name="T0" fmla="*/ 0 w 160"/>
                  <a:gd name="T1" fmla="*/ 0 h 335"/>
                  <a:gd name="T2" fmla="*/ 0 w 160"/>
                  <a:gd name="T3" fmla="*/ 0 h 335"/>
                  <a:gd name="T4" fmla="*/ 0 w 160"/>
                  <a:gd name="T5" fmla="*/ 0 h 335"/>
                  <a:gd name="T6" fmla="*/ 0 w 160"/>
                  <a:gd name="T7" fmla="*/ 0 h 335"/>
                  <a:gd name="T8" fmla="*/ 0 w 160"/>
                  <a:gd name="T9" fmla="*/ 0 h 335"/>
                  <a:gd name="T10" fmla="*/ 0 w 160"/>
                  <a:gd name="T11" fmla="*/ 0 h 335"/>
                  <a:gd name="T12" fmla="*/ 0 w 160"/>
                  <a:gd name="T13" fmla="*/ 0 h 335"/>
                  <a:gd name="T14" fmla="*/ 0 w 160"/>
                  <a:gd name="T15" fmla="*/ 0 h 335"/>
                  <a:gd name="T16" fmla="*/ 0 w 160"/>
                  <a:gd name="T17" fmla="*/ 0 h 3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6" y="3000"/>
                <a:ext cx="193" cy="104"/>
              </a:xfrm>
              <a:custGeom>
                <a:avLst/>
                <a:gdLst>
                  <a:gd name="T0" fmla="*/ 0 w 489"/>
                  <a:gd name="T1" fmla="*/ 0 h 296"/>
                  <a:gd name="T2" fmla="*/ 0 w 489"/>
                  <a:gd name="T3" fmla="*/ 0 h 296"/>
                  <a:gd name="T4" fmla="*/ 0 w 489"/>
                  <a:gd name="T5" fmla="*/ 0 h 296"/>
                  <a:gd name="T6" fmla="*/ 0 w 489"/>
                  <a:gd name="T7" fmla="*/ 0 h 296"/>
                  <a:gd name="T8" fmla="*/ 0 w 489"/>
                  <a:gd name="T9" fmla="*/ 0 h 296"/>
                  <a:gd name="T10" fmla="*/ 0 w 489"/>
                  <a:gd name="T11" fmla="*/ 0 h 296"/>
                  <a:gd name="T12" fmla="*/ 0 w 489"/>
                  <a:gd name="T13" fmla="*/ 0 h 296"/>
                  <a:gd name="T14" fmla="*/ 0 w 489"/>
                  <a:gd name="T15" fmla="*/ 0 h 296"/>
                  <a:gd name="T16" fmla="*/ 0 w 489"/>
                  <a:gd name="T17" fmla="*/ 0 h 296"/>
                  <a:gd name="T18" fmla="*/ 0 w 489"/>
                  <a:gd name="T19" fmla="*/ 0 h 296"/>
                  <a:gd name="T20" fmla="*/ 0 w 489"/>
                  <a:gd name="T21" fmla="*/ 0 h 296"/>
                  <a:gd name="T22" fmla="*/ 0 w 489"/>
                  <a:gd name="T23" fmla="*/ 0 h 296"/>
                  <a:gd name="T24" fmla="*/ 0 w 489"/>
                  <a:gd name="T25" fmla="*/ 0 h 296"/>
                  <a:gd name="T26" fmla="*/ 0 w 489"/>
                  <a:gd name="T27" fmla="*/ 0 h 296"/>
                  <a:gd name="T28" fmla="*/ 0 w 489"/>
                  <a:gd name="T29" fmla="*/ 0 h 296"/>
                  <a:gd name="T30" fmla="*/ 0 w 489"/>
                  <a:gd name="T31" fmla="*/ 0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>
              <a:gd name="T0" fmla="*/ 0 w 4288"/>
              <a:gd name="T1" fmla="*/ 0 h 459"/>
              <a:gd name="T2" fmla="*/ 2147483647 w 4288"/>
              <a:gd name="T3" fmla="*/ 2147483647 h 459"/>
              <a:gd name="T4" fmla="*/ 2147483647 w 4288"/>
              <a:gd name="T5" fmla="*/ 2147483647 h 459"/>
              <a:gd name="T6" fmla="*/ 2147483647 w 4288"/>
              <a:gd name="T7" fmla="*/ 2147483647 h 459"/>
              <a:gd name="T8" fmla="*/ 2147483647 w 4288"/>
              <a:gd name="T9" fmla="*/ 2147483647 h 459"/>
              <a:gd name="T10" fmla="*/ 2147483647 w 4288"/>
              <a:gd name="T11" fmla="*/ 2147483647 h 459"/>
              <a:gd name="T12" fmla="*/ 2147483647 w 4288"/>
              <a:gd name="T13" fmla="*/ 2147483647 h 45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>
              <a:gd name="T0" fmla="*/ 0 w 560"/>
              <a:gd name="T1" fmla="*/ 2147483647 h 240"/>
              <a:gd name="T2" fmla="*/ 2147483647 w 560"/>
              <a:gd name="T3" fmla="*/ 2147483647 h 240"/>
              <a:gd name="T4" fmla="*/ 2147483647 w 560"/>
              <a:gd name="T5" fmla="*/ 2147483647 h 240"/>
              <a:gd name="T6" fmla="*/ 2147483647 w 560"/>
              <a:gd name="T7" fmla="*/ 2147483647 h 24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3300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zh-TW" altLang="en-US" noProof="0" smtClean="0"/>
              <a:t>按一下以編輯母片標題樣式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zh-TW" altLang="en-US" noProof="0" smtClean="0"/>
              <a:t>按一下以編輯母片副標題樣式</a:t>
            </a:r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F1D1DF-A337-4A48-98C1-7802CB4ABBC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="" xmlns:p14="http://schemas.microsoft.com/office/powerpoint/2010/main" val="2368343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A7E0E7-4742-4960-9C36-6160E4C62D0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="" xmlns:p14="http://schemas.microsoft.com/office/powerpoint/2010/main" val="846393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65A295-D5EB-44F5-8327-AF810BCC99B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="" xmlns:p14="http://schemas.microsoft.com/office/powerpoint/2010/main" val="19787680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3667A1-7F66-4F90-95BF-8AA3AF2B095F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="" xmlns:p14="http://schemas.microsoft.com/office/powerpoint/2010/main" val="2534161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CF7EFE-21E2-46FB-B1F1-DA3C6B2E1E9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="" xmlns:p14="http://schemas.microsoft.com/office/powerpoint/2010/main" val="39435832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E28EDB-B73E-478D-B392-4B9126D40B5B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="" xmlns:p14="http://schemas.microsoft.com/office/powerpoint/2010/main" val="33184944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8D937E-2CA2-488A-A850-F7F93E9A7684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="" xmlns:p14="http://schemas.microsoft.com/office/powerpoint/2010/main" val="2151438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F0CFA5-AFE8-4E1E-81F1-EE4363A31DE0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="" xmlns:p14="http://schemas.microsoft.com/office/powerpoint/2010/main" val="1247957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E853E9-1A48-4703-8BC5-ED9FC64D38E6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="" xmlns:p14="http://schemas.microsoft.com/office/powerpoint/2010/main" val="4392867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F90451-0639-4FA5-BA4D-DAFEC0E42C4F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="" xmlns:p14="http://schemas.microsoft.com/office/powerpoint/2010/main" val="11290162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871128-4F52-4AD7-9A2C-1C172F052D9A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="" xmlns:p14="http://schemas.microsoft.com/office/powerpoint/2010/main" val="24206915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>
              <a:gd name="T0" fmla="*/ 2147483647 w 2903"/>
              <a:gd name="T1" fmla="*/ 2147483647 h 3686"/>
              <a:gd name="T2" fmla="*/ 2147483647 w 2903"/>
              <a:gd name="T3" fmla="*/ 2147483647 h 3686"/>
              <a:gd name="T4" fmla="*/ 2147483647 w 2903"/>
              <a:gd name="T5" fmla="*/ 0 h 3686"/>
              <a:gd name="T6" fmla="*/ 2147483647 w 2903"/>
              <a:gd name="T7" fmla="*/ 2147483647 h 3686"/>
              <a:gd name="T8" fmla="*/ 2147483647 w 2903"/>
              <a:gd name="T9" fmla="*/ 2147483647 h 3686"/>
              <a:gd name="T10" fmla="*/ 0 w 2903"/>
              <a:gd name="T11" fmla="*/ 2147483647 h 3686"/>
              <a:gd name="T12" fmla="*/ 2147483647 w 2903"/>
              <a:gd name="T13" fmla="*/ 2147483647 h 3686"/>
              <a:gd name="T14" fmla="*/ 2147483647 w 2903"/>
              <a:gd name="T15" fmla="*/ 2147483647 h 3686"/>
              <a:gd name="T16" fmla="*/ 2147483647 w 2903"/>
              <a:gd name="T17" fmla="*/ 2147483647 h 3686"/>
              <a:gd name="T18" fmla="*/ 2147483647 w 2903"/>
              <a:gd name="T19" fmla="*/ 2147483647 h 3686"/>
              <a:gd name="T20" fmla="*/ 2147483647 w 2903"/>
              <a:gd name="T21" fmla="*/ 2147483647 h 368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400"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400">
                <a:ea typeface="新細明體" pitchFamily="18" charset="-120"/>
              </a:defRPr>
            </a:lvl1pPr>
          </a:lstStyle>
          <a:p>
            <a:pPr>
              <a:defRPr/>
            </a:pPr>
            <a:fld id="{728A36C7-B718-4678-86EC-31F6FF683341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1032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>
              <a:gd name="T0" fmla="*/ 2147483647 w 2911"/>
              <a:gd name="T1" fmla="*/ 0 h 3703"/>
              <a:gd name="T2" fmla="*/ 2147483647 w 2911"/>
              <a:gd name="T3" fmla="*/ 2147483647 h 3703"/>
              <a:gd name="T4" fmla="*/ 2147483647 w 2911"/>
              <a:gd name="T5" fmla="*/ 2147483647 h 3703"/>
              <a:gd name="T6" fmla="*/ 0 w 2911"/>
              <a:gd name="T7" fmla="*/ 2147483647 h 3703"/>
              <a:gd name="T8" fmla="*/ 2147483647 w 2911"/>
              <a:gd name="T9" fmla="*/ 2147483647 h 3703"/>
              <a:gd name="T10" fmla="*/ 2147483647 w 2911"/>
              <a:gd name="T11" fmla="*/ 2147483647 h 3703"/>
              <a:gd name="T12" fmla="*/ 2147483647 w 2911"/>
              <a:gd name="T13" fmla="*/ 2147483647 h 3703"/>
              <a:gd name="T14" fmla="*/ 2147483647 w 2911"/>
              <a:gd name="T15" fmla="*/ 2147483647 h 3703"/>
              <a:gd name="T16" fmla="*/ 2147483647 w 2911"/>
              <a:gd name="T17" fmla="*/ 2147483647 h 3703"/>
              <a:gd name="T18" fmla="*/ 2147483647 w 2911"/>
              <a:gd name="T19" fmla="*/ 0 h 3703"/>
              <a:gd name="T20" fmla="*/ 2147483647 w 2911"/>
              <a:gd name="T21" fmla="*/ 0 h 370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033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>
              <a:gd name="T0" fmla="*/ 0 w 2561"/>
              <a:gd name="T1" fmla="*/ 2147483647 h 2777"/>
              <a:gd name="T2" fmla="*/ 2147483647 w 2561"/>
              <a:gd name="T3" fmla="*/ 2147483647 h 2777"/>
              <a:gd name="T4" fmla="*/ 2147483647 w 2561"/>
              <a:gd name="T5" fmla="*/ 2147483647 h 2777"/>
              <a:gd name="T6" fmla="*/ 2147483647 w 2561"/>
              <a:gd name="T7" fmla="*/ 2147483647 h 2777"/>
              <a:gd name="T8" fmla="*/ 2147483647 w 2561"/>
              <a:gd name="T9" fmla="*/ 2147483647 h 2777"/>
              <a:gd name="T10" fmla="*/ 2147483647 w 2561"/>
              <a:gd name="T11" fmla="*/ 0 h 2777"/>
              <a:gd name="T12" fmla="*/ 0 w 2561"/>
              <a:gd name="T13" fmla="*/ 2147483647 h 2777"/>
              <a:gd name="T14" fmla="*/ 0 w 2561"/>
              <a:gd name="T15" fmla="*/ 2147483647 h 277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/>
          </a:p>
        </p:txBody>
      </p:sp>
      <p:grpSp>
        <p:nvGrpSpPr>
          <p:cNvPr id="1034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1051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>
                <a:gd name="T0" fmla="*/ 1 w 2177"/>
                <a:gd name="T1" fmla="*/ 1 h 1298"/>
                <a:gd name="T2" fmla="*/ 1 w 2177"/>
                <a:gd name="T3" fmla="*/ 1 h 1298"/>
                <a:gd name="T4" fmla="*/ 1 w 2177"/>
                <a:gd name="T5" fmla="*/ 1 h 1298"/>
                <a:gd name="T6" fmla="*/ 1 w 2177"/>
                <a:gd name="T7" fmla="*/ 1 h 1298"/>
                <a:gd name="T8" fmla="*/ 1 w 2177"/>
                <a:gd name="T9" fmla="*/ 1 h 1298"/>
                <a:gd name="T10" fmla="*/ 1 w 2177"/>
                <a:gd name="T11" fmla="*/ 1 h 1298"/>
                <a:gd name="T12" fmla="*/ 1 w 2177"/>
                <a:gd name="T13" fmla="*/ 1 h 1298"/>
                <a:gd name="T14" fmla="*/ 1 w 2177"/>
                <a:gd name="T15" fmla="*/ 1 h 1298"/>
                <a:gd name="T16" fmla="*/ 1 w 2177"/>
                <a:gd name="T17" fmla="*/ 0 h 1298"/>
                <a:gd name="T18" fmla="*/ 1 w 2177"/>
                <a:gd name="T19" fmla="*/ 1 h 1298"/>
                <a:gd name="T20" fmla="*/ 1 w 2177"/>
                <a:gd name="T21" fmla="*/ 1 h 1298"/>
                <a:gd name="T22" fmla="*/ 1 w 2177"/>
                <a:gd name="T23" fmla="*/ 1 h 1298"/>
                <a:gd name="T24" fmla="*/ 1 w 2177"/>
                <a:gd name="T25" fmla="*/ 1 h 1298"/>
                <a:gd name="T26" fmla="*/ 1 w 2177"/>
                <a:gd name="T27" fmla="*/ 1 h 1298"/>
                <a:gd name="T28" fmla="*/ 1 w 2177"/>
                <a:gd name="T29" fmla="*/ 1 h 1298"/>
                <a:gd name="T30" fmla="*/ 1 w 2177"/>
                <a:gd name="T31" fmla="*/ 1 h 1298"/>
                <a:gd name="T32" fmla="*/ 1 w 2177"/>
                <a:gd name="T33" fmla="*/ 1 h 1298"/>
                <a:gd name="T34" fmla="*/ 0 w 2177"/>
                <a:gd name="T35" fmla="*/ 1 h 1298"/>
                <a:gd name="T36" fmla="*/ 1 w 2177"/>
                <a:gd name="T37" fmla="*/ 1 h 1298"/>
                <a:gd name="T38" fmla="*/ 1 w 2177"/>
                <a:gd name="T39" fmla="*/ 1 h 1298"/>
                <a:gd name="T40" fmla="*/ 1 w 2177"/>
                <a:gd name="T41" fmla="*/ 1 h 1298"/>
                <a:gd name="T42" fmla="*/ 1 w 2177"/>
                <a:gd name="T43" fmla="*/ 1 h 1298"/>
                <a:gd name="T44" fmla="*/ 1 w 2177"/>
                <a:gd name="T45" fmla="*/ 1 h 1298"/>
                <a:gd name="T46" fmla="*/ 1 w 2177"/>
                <a:gd name="T47" fmla="*/ 1 h 129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52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>
                <a:gd name="T0" fmla="*/ 0 w 143"/>
                <a:gd name="T1" fmla="*/ 1 h 258"/>
                <a:gd name="T2" fmla="*/ 0 w 143"/>
                <a:gd name="T3" fmla="*/ 0 h 258"/>
                <a:gd name="T4" fmla="*/ 0 w 143"/>
                <a:gd name="T5" fmla="*/ 1 h 258"/>
                <a:gd name="T6" fmla="*/ 0 w 143"/>
                <a:gd name="T7" fmla="*/ 1 h 258"/>
                <a:gd name="T8" fmla="*/ 0 w 143"/>
                <a:gd name="T9" fmla="*/ 1 h 258"/>
                <a:gd name="T10" fmla="*/ 0 w 143"/>
                <a:gd name="T11" fmla="*/ 1 h 2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53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>
                <a:gd name="T0" fmla="*/ 0 w 1586"/>
                <a:gd name="T1" fmla="*/ 0 h 821"/>
                <a:gd name="T2" fmla="*/ 0 w 1586"/>
                <a:gd name="T3" fmla="*/ 0 h 821"/>
                <a:gd name="T4" fmla="*/ 0 w 1586"/>
                <a:gd name="T5" fmla="*/ 0 h 821"/>
                <a:gd name="T6" fmla="*/ 0 w 1586"/>
                <a:gd name="T7" fmla="*/ 0 h 821"/>
                <a:gd name="T8" fmla="*/ 0 w 1586"/>
                <a:gd name="T9" fmla="*/ 0 h 821"/>
                <a:gd name="T10" fmla="*/ 0 w 1586"/>
                <a:gd name="T11" fmla="*/ 0 h 821"/>
                <a:gd name="T12" fmla="*/ 0 w 1586"/>
                <a:gd name="T13" fmla="*/ 0 h 821"/>
                <a:gd name="T14" fmla="*/ 0 w 1586"/>
                <a:gd name="T15" fmla="*/ 0 h 821"/>
                <a:gd name="T16" fmla="*/ 0 w 1586"/>
                <a:gd name="T17" fmla="*/ 0 h 821"/>
                <a:gd name="T18" fmla="*/ 0 w 1586"/>
                <a:gd name="T19" fmla="*/ 0 h 821"/>
                <a:gd name="T20" fmla="*/ 0 w 1586"/>
                <a:gd name="T21" fmla="*/ 0 h 821"/>
                <a:gd name="T22" fmla="*/ 0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54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>
                <a:gd name="T0" fmla="*/ 0 w 1049"/>
                <a:gd name="T1" fmla="*/ 1 h 747"/>
                <a:gd name="T2" fmla="*/ 1 w 1049"/>
                <a:gd name="T3" fmla="*/ 1 h 747"/>
                <a:gd name="T4" fmla="*/ 1 w 1049"/>
                <a:gd name="T5" fmla="*/ 1 h 747"/>
                <a:gd name="T6" fmla="*/ 1 w 1049"/>
                <a:gd name="T7" fmla="*/ 1 h 747"/>
                <a:gd name="T8" fmla="*/ 1 w 1049"/>
                <a:gd name="T9" fmla="*/ 0 h 747"/>
                <a:gd name="T10" fmla="*/ 0 w 1049"/>
                <a:gd name="T11" fmla="*/ 1 h 747"/>
                <a:gd name="T12" fmla="*/ 0 w 1049"/>
                <a:gd name="T13" fmla="*/ 1 h 747"/>
                <a:gd name="T14" fmla="*/ 0 w 1049"/>
                <a:gd name="T15" fmla="*/ 1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55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>
                <a:gd name="T0" fmla="*/ 0 w 272"/>
                <a:gd name="T1" fmla="*/ 1 h 241"/>
                <a:gd name="T2" fmla="*/ 0 w 272"/>
                <a:gd name="T3" fmla="*/ 0 h 241"/>
                <a:gd name="T4" fmla="*/ 0 w 272"/>
                <a:gd name="T5" fmla="*/ 1 h 241"/>
                <a:gd name="T6" fmla="*/ 0 w 272"/>
                <a:gd name="T7" fmla="*/ 1 h 241"/>
                <a:gd name="T8" fmla="*/ 0 w 272"/>
                <a:gd name="T9" fmla="*/ 1 h 241"/>
                <a:gd name="T10" fmla="*/ 0 w 272"/>
                <a:gd name="T11" fmla="*/ 1 h 241"/>
                <a:gd name="T12" fmla="*/ 0 w 272"/>
                <a:gd name="T13" fmla="*/ 1 h 241"/>
                <a:gd name="T14" fmla="*/ 0 w 272"/>
                <a:gd name="T15" fmla="*/ 1 h 2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56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>
                <a:gd name="T0" fmla="*/ 1 w 152"/>
                <a:gd name="T1" fmla="*/ 1 h 224"/>
                <a:gd name="T2" fmla="*/ 1 w 152"/>
                <a:gd name="T3" fmla="*/ 1 h 224"/>
                <a:gd name="T4" fmla="*/ 0 w 152"/>
                <a:gd name="T5" fmla="*/ 1 h 224"/>
                <a:gd name="T6" fmla="*/ 1 w 152"/>
                <a:gd name="T7" fmla="*/ 0 h 224"/>
                <a:gd name="T8" fmla="*/ 1 w 152"/>
                <a:gd name="T9" fmla="*/ 1 h 224"/>
                <a:gd name="T10" fmla="*/ 1 w 152"/>
                <a:gd name="T11" fmla="*/ 1 h 2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57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>
                <a:gd name="T0" fmla="*/ 0 w 386"/>
                <a:gd name="T1" fmla="*/ 1 h 764"/>
                <a:gd name="T2" fmla="*/ 1 w 386"/>
                <a:gd name="T3" fmla="*/ 0 h 764"/>
                <a:gd name="T4" fmla="*/ 1 w 386"/>
                <a:gd name="T5" fmla="*/ 1 h 764"/>
                <a:gd name="T6" fmla="*/ 1 w 386"/>
                <a:gd name="T7" fmla="*/ 1 h 764"/>
                <a:gd name="T8" fmla="*/ 1 w 386"/>
                <a:gd name="T9" fmla="*/ 1 h 764"/>
                <a:gd name="T10" fmla="*/ 1 w 386"/>
                <a:gd name="T11" fmla="*/ 1 h 764"/>
                <a:gd name="T12" fmla="*/ 0 w 386"/>
                <a:gd name="T13" fmla="*/ 1 h 764"/>
                <a:gd name="T14" fmla="*/ 0 w 386"/>
                <a:gd name="T15" fmla="*/ 1 h 7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58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>
                <a:gd name="T0" fmla="*/ 1 w 728"/>
                <a:gd name="T1" fmla="*/ 0 h 348"/>
                <a:gd name="T2" fmla="*/ 0 w 728"/>
                <a:gd name="T3" fmla="*/ 1 h 348"/>
                <a:gd name="T4" fmla="*/ 1 w 728"/>
                <a:gd name="T5" fmla="*/ 1 h 348"/>
                <a:gd name="T6" fmla="*/ 1 w 728"/>
                <a:gd name="T7" fmla="*/ 1 h 348"/>
                <a:gd name="T8" fmla="*/ 1 w 728"/>
                <a:gd name="T9" fmla="*/ 1 h 348"/>
                <a:gd name="T10" fmla="*/ 1 w 728"/>
                <a:gd name="T11" fmla="*/ 0 h 348"/>
                <a:gd name="T12" fmla="*/ 1 w 728"/>
                <a:gd name="T13" fmla="*/ 0 h 3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59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>
                <a:gd name="T0" fmla="*/ 1 w 312"/>
                <a:gd name="T1" fmla="*/ 0 h 135"/>
                <a:gd name="T2" fmla="*/ 0 w 312"/>
                <a:gd name="T3" fmla="*/ 0 h 135"/>
                <a:gd name="T4" fmla="*/ 1 w 312"/>
                <a:gd name="T5" fmla="*/ 0 h 135"/>
                <a:gd name="T6" fmla="*/ 1 w 312"/>
                <a:gd name="T7" fmla="*/ 0 h 135"/>
                <a:gd name="T8" fmla="*/ 1 w 312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grpSp>
          <p:nvGrpSpPr>
            <p:cNvPr id="1060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1061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1074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>
                    <a:gd name="T0" fmla="*/ 0 w 313"/>
                    <a:gd name="T1" fmla="*/ 0 h 175"/>
                    <a:gd name="T2" fmla="*/ 1 w 313"/>
                    <a:gd name="T3" fmla="*/ 0 h 175"/>
                    <a:gd name="T4" fmla="*/ 1 w 313"/>
                    <a:gd name="T5" fmla="*/ 0 h 175"/>
                    <a:gd name="T6" fmla="*/ 1 w 313"/>
                    <a:gd name="T7" fmla="*/ 0 h 175"/>
                    <a:gd name="T8" fmla="*/ 1 w 313"/>
                    <a:gd name="T9" fmla="*/ 0 h 175"/>
                    <a:gd name="T10" fmla="*/ 1 w 313"/>
                    <a:gd name="T11" fmla="*/ 0 h 175"/>
                    <a:gd name="T12" fmla="*/ 1 w 313"/>
                    <a:gd name="T13" fmla="*/ 0 h 175"/>
                    <a:gd name="T14" fmla="*/ 1 w 313"/>
                    <a:gd name="T15" fmla="*/ 0 h 175"/>
                    <a:gd name="T16" fmla="*/ 0 w 313"/>
                    <a:gd name="T17" fmla="*/ 0 h 175"/>
                    <a:gd name="T18" fmla="*/ 0 w 313"/>
                    <a:gd name="T19" fmla="*/ 0 h 17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TW" altLang="en-US"/>
                </a:p>
              </p:txBody>
            </p:sp>
            <p:sp>
              <p:nvSpPr>
                <p:cNvPr id="1075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>
                    <a:gd name="T0" fmla="*/ 0 w 230"/>
                    <a:gd name="T1" fmla="*/ 1 h 266"/>
                    <a:gd name="T2" fmla="*/ 1 w 230"/>
                    <a:gd name="T3" fmla="*/ 1 h 266"/>
                    <a:gd name="T4" fmla="*/ 1 w 230"/>
                    <a:gd name="T5" fmla="*/ 1 h 266"/>
                    <a:gd name="T6" fmla="*/ 1 w 230"/>
                    <a:gd name="T7" fmla="*/ 1 h 266"/>
                    <a:gd name="T8" fmla="*/ 1 w 230"/>
                    <a:gd name="T9" fmla="*/ 0 h 266"/>
                    <a:gd name="T10" fmla="*/ 1 w 230"/>
                    <a:gd name="T11" fmla="*/ 1 h 266"/>
                    <a:gd name="T12" fmla="*/ 1 w 230"/>
                    <a:gd name="T13" fmla="*/ 1 h 266"/>
                    <a:gd name="T14" fmla="*/ 0 w 230"/>
                    <a:gd name="T15" fmla="*/ 1 h 266"/>
                    <a:gd name="T16" fmla="*/ 0 w 230"/>
                    <a:gd name="T17" fmla="*/ 1 h 26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TW" altLang="en-US"/>
                </a:p>
              </p:txBody>
            </p:sp>
            <p:sp>
              <p:nvSpPr>
                <p:cNvPr id="1076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>
                    <a:gd name="T0" fmla="*/ 0 w 87"/>
                    <a:gd name="T1" fmla="*/ 1 h 234"/>
                    <a:gd name="T2" fmla="*/ 0 w 87"/>
                    <a:gd name="T3" fmla="*/ 1 h 234"/>
                    <a:gd name="T4" fmla="*/ 0 w 87"/>
                    <a:gd name="T5" fmla="*/ 1 h 234"/>
                    <a:gd name="T6" fmla="*/ 0 w 87"/>
                    <a:gd name="T7" fmla="*/ 1 h 234"/>
                    <a:gd name="T8" fmla="*/ 0 w 87"/>
                    <a:gd name="T9" fmla="*/ 1 h 234"/>
                    <a:gd name="T10" fmla="*/ 0 w 87"/>
                    <a:gd name="T11" fmla="*/ 1 h 234"/>
                    <a:gd name="T12" fmla="*/ 0 w 87"/>
                    <a:gd name="T13" fmla="*/ 0 h 234"/>
                    <a:gd name="T14" fmla="*/ 0 w 87"/>
                    <a:gd name="T15" fmla="*/ 1 h 234"/>
                    <a:gd name="T16" fmla="*/ 0 w 87"/>
                    <a:gd name="T17" fmla="*/ 1 h 23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TW" altLang="en-US"/>
                </a:p>
              </p:txBody>
            </p:sp>
          </p:grpSp>
          <p:sp>
            <p:nvSpPr>
              <p:cNvPr id="1062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>
                  <a:gd name="T0" fmla="*/ 1 w 1190"/>
                  <a:gd name="T1" fmla="*/ 0 h 500"/>
                  <a:gd name="T2" fmla="*/ 1 w 1190"/>
                  <a:gd name="T3" fmla="*/ 1 h 500"/>
                  <a:gd name="T4" fmla="*/ 1 w 1190"/>
                  <a:gd name="T5" fmla="*/ 1 h 500"/>
                  <a:gd name="T6" fmla="*/ 0 w 1190"/>
                  <a:gd name="T7" fmla="*/ 1 h 500"/>
                  <a:gd name="T8" fmla="*/ 1 w 1190"/>
                  <a:gd name="T9" fmla="*/ 0 h 500"/>
                  <a:gd name="T10" fmla="*/ 1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1063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>
                  <a:gd name="T0" fmla="*/ 0 w 489"/>
                  <a:gd name="T1" fmla="*/ 1 h 296"/>
                  <a:gd name="T2" fmla="*/ 0 w 489"/>
                  <a:gd name="T3" fmla="*/ 1 h 296"/>
                  <a:gd name="T4" fmla="*/ 0 w 489"/>
                  <a:gd name="T5" fmla="*/ 1 h 296"/>
                  <a:gd name="T6" fmla="*/ 0 w 489"/>
                  <a:gd name="T7" fmla="*/ 1 h 296"/>
                  <a:gd name="T8" fmla="*/ 0 w 489"/>
                  <a:gd name="T9" fmla="*/ 1 h 296"/>
                  <a:gd name="T10" fmla="*/ 0 w 489"/>
                  <a:gd name="T11" fmla="*/ 1 h 296"/>
                  <a:gd name="T12" fmla="*/ 0 w 489"/>
                  <a:gd name="T13" fmla="*/ 1 h 296"/>
                  <a:gd name="T14" fmla="*/ 0 w 489"/>
                  <a:gd name="T15" fmla="*/ 1 h 296"/>
                  <a:gd name="T16" fmla="*/ 0 w 489"/>
                  <a:gd name="T17" fmla="*/ 1 h 296"/>
                  <a:gd name="T18" fmla="*/ 0 w 489"/>
                  <a:gd name="T19" fmla="*/ 1 h 296"/>
                  <a:gd name="T20" fmla="*/ 0 w 489"/>
                  <a:gd name="T21" fmla="*/ 1 h 296"/>
                  <a:gd name="T22" fmla="*/ 0 w 489"/>
                  <a:gd name="T23" fmla="*/ 1 h 296"/>
                  <a:gd name="T24" fmla="*/ 0 w 489"/>
                  <a:gd name="T25" fmla="*/ 1 h 296"/>
                  <a:gd name="T26" fmla="*/ 0 w 489"/>
                  <a:gd name="T27" fmla="*/ 0 h 296"/>
                  <a:gd name="T28" fmla="*/ 0 w 489"/>
                  <a:gd name="T29" fmla="*/ 1 h 296"/>
                  <a:gd name="T30" fmla="*/ 0 w 489"/>
                  <a:gd name="T31" fmla="*/ 1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1064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>
                  <a:gd name="T0" fmla="*/ 1 w 213"/>
                  <a:gd name="T1" fmla="*/ 0 h 478"/>
                  <a:gd name="T2" fmla="*/ 1 w 213"/>
                  <a:gd name="T3" fmla="*/ 0 h 478"/>
                  <a:gd name="T4" fmla="*/ 1 w 213"/>
                  <a:gd name="T5" fmla="*/ 0 h 478"/>
                  <a:gd name="T6" fmla="*/ 1 w 213"/>
                  <a:gd name="T7" fmla="*/ 0 h 478"/>
                  <a:gd name="T8" fmla="*/ 1 w 213"/>
                  <a:gd name="T9" fmla="*/ 0 h 478"/>
                  <a:gd name="T10" fmla="*/ 1 w 213"/>
                  <a:gd name="T11" fmla="*/ 0 h 478"/>
                  <a:gd name="T12" fmla="*/ 1 w 213"/>
                  <a:gd name="T13" fmla="*/ 0 h 478"/>
                  <a:gd name="T14" fmla="*/ 0 w 213"/>
                  <a:gd name="T15" fmla="*/ 0 h 478"/>
                  <a:gd name="T16" fmla="*/ 1 w 213"/>
                  <a:gd name="T17" fmla="*/ 0 h 478"/>
                  <a:gd name="T18" fmla="*/ 1 w 213"/>
                  <a:gd name="T19" fmla="*/ 0 h 47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grpSp>
            <p:nvGrpSpPr>
              <p:cNvPr id="1065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1066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>
                    <a:gd name="T0" fmla="*/ 1 w 150"/>
                    <a:gd name="T1" fmla="*/ 0 h 173"/>
                    <a:gd name="T2" fmla="*/ 1 w 150"/>
                    <a:gd name="T3" fmla="*/ 1 h 173"/>
                    <a:gd name="T4" fmla="*/ 0 w 150"/>
                    <a:gd name="T5" fmla="*/ 1 h 173"/>
                    <a:gd name="T6" fmla="*/ 1 w 150"/>
                    <a:gd name="T7" fmla="*/ 1 h 173"/>
                    <a:gd name="T8" fmla="*/ 1 w 150"/>
                    <a:gd name="T9" fmla="*/ 1 h 173"/>
                    <a:gd name="T10" fmla="*/ 1 w 150"/>
                    <a:gd name="T11" fmla="*/ 1 h 173"/>
                    <a:gd name="T12" fmla="*/ 1 w 150"/>
                    <a:gd name="T13" fmla="*/ 0 h 173"/>
                    <a:gd name="T14" fmla="*/ 1 w 150"/>
                    <a:gd name="T15" fmla="*/ 0 h 17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TW" altLang="en-US"/>
                </a:p>
              </p:txBody>
            </p:sp>
            <p:sp>
              <p:nvSpPr>
                <p:cNvPr id="1067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>
                    <a:gd name="T0" fmla="*/ 1 w 1684"/>
                    <a:gd name="T1" fmla="*/ 0 h 880"/>
                    <a:gd name="T2" fmla="*/ 1 w 1684"/>
                    <a:gd name="T3" fmla="*/ 1 h 880"/>
                    <a:gd name="T4" fmla="*/ 0 w 1684"/>
                    <a:gd name="T5" fmla="*/ 1 h 880"/>
                    <a:gd name="T6" fmla="*/ 1 w 1684"/>
                    <a:gd name="T7" fmla="*/ 1 h 880"/>
                    <a:gd name="T8" fmla="*/ 1 w 1684"/>
                    <a:gd name="T9" fmla="*/ 1 h 880"/>
                    <a:gd name="T10" fmla="*/ 1 w 1684"/>
                    <a:gd name="T11" fmla="*/ 1 h 880"/>
                    <a:gd name="T12" fmla="*/ 1 w 1684"/>
                    <a:gd name="T13" fmla="*/ 1 h 880"/>
                    <a:gd name="T14" fmla="*/ 1 w 1684"/>
                    <a:gd name="T15" fmla="*/ 1 h 880"/>
                    <a:gd name="T16" fmla="*/ 1 w 1684"/>
                    <a:gd name="T17" fmla="*/ 1 h 880"/>
                    <a:gd name="T18" fmla="*/ 1 w 1684"/>
                    <a:gd name="T19" fmla="*/ 1 h 880"/>
                    <a:gd name="T20" fmla="*/ 1 w 1684"/>
                    <a:gd name="T21" fmla="*/ 1 h 880"/>
                    <a:gd name="T22" fmla="*/ 1 w 1684"/>
                    <a:gd name="T23" fmla="*/ 1 h 880"/>
                    <a:gd name="T24" fmla="*/ 1 w 1684"/>
                    <a:gd name="T25" fmla="*/ 1 h 880"/>
                    <a:gd name="T26" fmla="*/ 1 w 1684"/>
                    <a:gd name="T27" fmla="*/ 1 h 880"/>
                    <a:gd name="T28" fmla="*/ 1 w 1684"/>
                    <a:gd name="T29" fmla="*/ 1 h 880"/>
                    <a:gd name="T30" fmla="*/ 1 w 1684"/>
                    <a:gd name="T31" fmla="*/ 1 h 880"/>
                    <a:gd name="T32" fmla="*/ 1 w 1684"/>
                    <a:gd name="T33" fmla="*/ 1 h 880"/>
                    <a:gd name="T34" fmla="*/ 1 w 1684"/>
                    <a:gd name="T35" fmla="*/ 1 h 880"/>
                    <a:gd name="T36" fmla="*/ 1 w 1684"/>
                    <a:gd name="T37" fmla="*/ 1 h 880"/>
                    <a:gd name="T38" fmla="*/ 1 w 1684"/>
                    <a:gd name="T39" fmla="*/ 1 h 880"/>
                    <a:gd name="T40" fmla="*/ 1 w 1684"/>
                    <a:gd name="T41" fmla="*/ 1 h 880"/>
                    <a:gd name="T42" fmla="*/ 1 w 1684"/>
                    <a:gd name="T43" fmla="*/ 1 h 880"/>
                    <a:gd name="T44" fmla="*/ 1 w 1684"/>
                    <a:gd name="T45" fmla="*/ 1 h 880"/>
                    <a:gd name="T46" fmla="*/ 1 w 1684"/>
                    <a:gd name="T47" fmla="*/ 0 h 880"/>
                    <a:gd name="T48" fmla="*/ 1 w 1684"/>
                    <a:gd name="T49" fmla="*/ 0 h 880"/>
                    <a:gd name="T50" fmla="*/ 1 w 1684"/>
                    <a:gd name="T51" fmla="*/ 0 h 880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TW" altLang="en-US"/>
                </a:p>
              </p:txBody>
            </p:sp>
            <p:sp>
              <p:nvSpPr>
                <p:cNvPr id="1068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>
                    <a:gd name="T0" fmla="*/ 1 w 160"/>
                    <a:gd name="T1" fmla="*/ 0 h 335"/>
                    <a:gd name="T2" fmla="*/ 1 w 160"/>
                    <a:gd name="T3" fmla="*/ 0 h 335"/>
                    <a:gd name="T4" fmla="*/ 0 w 160"/>
                    <a:gd name="T5" fmla="*/ 0 h 335"/>
                    <a:gd name="T6" fmla="*/ 1 w 160"/>
                    <a:gd name="T7" fmla="*/ 0 h 335"/>
                    <a:gd name="T8" fmla="*/ 1 w 160"/>
                    <a:gd name="T9" fmla="*/ 0 h 335"/>
                    <a:gd name="T10" fmla="*/ 1 w 160"/>
                    <a:gd name="T11" fmla="*/ 0 h 335"/>
                    <a:gd name="T12" fmla="*/ 1 w 160"/>
                    <a:gd name="T13" fmla="*/ 0 h 335"/>
                    <a:gd name="T14" fmla="*/ 1 w 160"/>
                    <a:gd name="T15" fmla="*/ 0 h 335"/>
                    <a:gd name="T16" fmla="*/ 1 w 160"/>
                    <a:gd name="T17" fmla="*/ 0 h 33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TW" altLang="en-US"/>
                </a:p>
              </p:txBody>
            </p:sp>
            <p:sp>
              <p:nvSpPr>
                <p:cNvPr id="1069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>
                    <a:gd name="T0" fmla="*/ 1 w 642"/>
                    <a:gd name="T1" fmla="*/ 1 h 1188"/>
                    <a:gd name="T2" fmla="*/ 0 w 642"/>
                    <a:gd name="T3" fmla="*/ 1 h 1188"/>
                    <a:gd name="T4" fmla="*/ 1 w 642"/>
                    <a:gd name="T5" fmla="*/ 1 h 1188"/>
                    <a:gd name="T6" fmla="*/ 1 w 642"/>
                    <a:gd name="T7" fmla="*/ 0 h 1188"/>
                    <a:gd name="T8" fmla="*/ 1 w 642"/>
                    <a:gd name="T9" fmla="*/ 1 h 1188"/>
                    <a:gd name="T10" fmla="*/ 1 w 642"/>
                    <a:gd name="T11" fmla="*/ 1 h 1188"/>
                    <a:gd name="T12" fmla="*/ 1 w 642"/>
                    <a:gd name="T13" fmla="*/ 1 h 1188"/>
                    <a:gd name="T14" fmla="*/ 1 w 642"/>
                    <a:gd name="T15" fmla="*/ 1 h 1188"/>
                    <a:gd name="T16" fmla="*/ 1 w 642"/>
                    <a:gd name="T17" fmla="*/ 1 h 1188"/>
                    <a:gd name="T18" fmla="*/ 1 w 642"/>
                    <a:gd name="T19" fmla="*/ 1 h 1188"/>
                    <a:gd name="T20" fmla="*/ 1 w 642"/>
                    <a:gd name="T21" fmla="*/ 1 h 1188"/>
                    <a:gd name="T22" fmla="*/ 1 w 642"/>
                    <a:gd name="T23" fmla="*/ 1 h 1188"/>
                    <a:gd name="T24" fmla="*/ 1 w 642"/>
                    <a:gd name="T25" fmla="*/ 1 h 1188"/>
                    <a:gd name="T26" fmla="*/ 1 w 642"/>
                    <a:gd name="T27" fmla="*/ 1 h 1188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TW" altLang="en-US"/>
                </a:p>
              </p:txBody>
            </p:sp>
            <p:sp>
              <p:nvSpPr>
                <p:cNvPr id="1070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>
                    <a:gd name="T0" fmla="*/ 0 w 192"/>
                    <a:gd name="T1" fmla="*/ 1 h 504"/>
                    <a:gd name="T2" fmla="*/ 1 w 192"/>
                    <a:gd name="T3" fmla="*/ 1 h 504"/>
                    <a:gd name="T4" fmla="*/ 1 w 192"/>
                    <a:gd name="T5" fmla="*/ 1 h 504"/>
                    <a:gd name="T6" fmla="*/ 1 w 192"/>
                    <a:gd name="T7" fmla="*/ 1 h 504"/>
                    <a:gd name="T8" fmla="*/ 1 w 192"/>
                    <a:gd name="T9" fmla="*/ 1 h 504"/>
                    <a:gd name="T10" fmla="*/ 1 w 192"/>
                    <a:gd name="T11" fmla="*/ 1 h 504"/>
                    <a:gd name="T12" fmla="*/ 1 w 192"/>
                    <a:gd name="T13" fmla="*/ 1 h 504"/>
                    <a:gd name="T14" fmla="*/ 1 w 192"/>
                    <a:gd name="T15" fmla="*/ 1 h 504"/>
                    <a:gd name="T16" fmla="*/ 1 w 192"/>
                    <a:gd name="T17" fmla="*/ 0 h 504"/>
                    <a:gd name="T18" fmla="*/ 0 w 192"/>
                    <a:gd name="T19" fmla="*/ 1 h 504"/>
                    <a:gd name="T20" fmla="*/ 0 w 192"/>
                    <a:gd name="T21" fmla="*/ 1 h 50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TW" altLang="en-US"/>
                </a:p>
              </p:txBody>
            </p:sp>
            <p:sp>
              <p:nvSpPr>
                <p:cNvPr id="1071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>
                    <a:gd name="T0" fmla="*/ 1 w 390"/>
                    <a:gd name="T1" fmla="*/ 0 h 269"/>
                    <a:gd name="T2" fmla="*/ 1 w 390"/>
                    <a:gd name="T3" fmla="*/ 1 h 269"/>
                    <a:gd name="T4" fmla="*/ 1 w 390"/>
                    <a:gd name="T5" fmla="*/ 1 h 269"/>
                    <a:gd name="T6" fmla="*/ 0 w 390"/>
                    <a:gd name="T7" fmla="*/ 1 h 269"/>
                    <a:gd name="T8" fmla="*/ 0 w 390"/>
                    <a:gd name="T9" fmla="*/ 1 h 269"/>
                    <a:gd name="T10" fmla="*/ 1 w 390"/>
                    <a:gd name="T11" fmla="*/ 1 h 269"/>
                    <a:gd name="T12" fmla="*/ 1 w 390"/>
                    <a:gd name="T13" fmla="*/ 1 h 269"/>
                    <a:gd name="T14" fmla="*/ 1 w 390"/>
                    <a:gd name="T15" fmla="*/ 1 h 269"/>
                    <a:gd name="T16" fmla="*/ 1 w 390"/>
                    <a:gd name="T17" fmla="*/ 1 h 269"/>
                    <a:gd name="T18" fmla="*/ 1 w 390"/>
                    <a:gd name="T19" fmla="*/ 1 h 269"/>
                    <a:gd name="T20" fmla="*/ 1 w 390"/>
                    <a:gd name="T21" fmla="*/ 1 h 269"/>
                    <a:gd name="T22" fmla="*/ 1 w 390"/>
                    <a:gd name="T23" fmla="*/ 0 h 269"/>
                    <a:gd name="T24" fmla="*/ 1 w 390"/>
                    <a:gd name="T25" fmla="*/ 0 h 269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TW" altLang="en-US"/>
                </a:p>
              </p:txBody>
            </p:sp>
            <p:sp>
              <p:nvSpPr>
                <p:cNvPr id="1072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>
                    <a:gd name="T0" fmla="*/ 0 w 941"/>
                    <a:gd name="T1" fmla="*/ 1 h 424"/>
                    <a:gd name="T2" fmla="*/ 1 w 941"/>
                    <a:gd name="T3" fmla="*/ 0 h 424"/>
                    <a:gd name="T4" fmla="*/ 1 w 941"/>
                    <a:gd name="T5" fmla="*/ 1 h 424"/>
                    <a:gd name="T6" fmla="*/ 1 w 941"/>
                    <a:gd name="T7" fmla="*/ 1 h 424"/>
                    <a:gd name="T8" fmla="*/ 1 w 941"/>
                    <a:gd name="T9" fmla="*/ 1 h 424"/>
                    <a:gd name="T10" fmla="*/ 1 w 941"/>
                    <a:gd name="T11" fmla="*/ 1 h 424"/>
                    <a:gd name="T12" fmla="*/ 1 w 941"/>
                    <a:gd name="T13" fmla="*/ 1 h 424"/>
                    <a:gd name="T14" fmla="*/ 1 w 941"/>
                    <a:gd name="T15" fmla="*/ 1 h 424"/>
                    <a:gd name="T16" fmla="*/ 1 w 941"/>
                    <a:gd name="T17" fmla="*/ 1 h 424"/>
                    <a:gd name="T18" fmla="*/ 1 w 941"/>
                    <a:gd name="T19" fmla="*/ 1 h 424"/>
                    <a:gd name="T20" fmla="*/ 0 w 941"/>
                    <a:gd name="T21" fmla="*/ 1 h 424"/>
                    <a:gd name="T22" fmla="*/ 0 w 941"/>
                    <a:gd name="T23" fmla="*/ 1 h 424"/>
                    <a:gd name="T24" fmla="*/ 0 w 941"/>
                    <a:gd name="T25" fmla="*/ 1 h 424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TW" altLang="en-US"/>
                </a:p>
              </p:txBody>
            </p:sp>
            <p:sp>
              <p:nvSpPr>
                <p:cNvPr id="1073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>
                    <a:gd name="T0" fmla="*/ 0 w 488"/>
                    <a:gd name="T1" fmla="*/ 0 h 173"/>
                    <a:gd name="T2" fmla="*/ 1 w 488"/>
                    <a:gd name="T3" fmla="*/ 0 h 173"/>
                    <a:gd name="T4" fmla="*/ 1 w 488"/>
                    <a:gd name="T5" fmla="*/ 0 h 173"/>
                    <a:gd name="T6" fmla="*/ 1 w 488"/>
                    <a:gd name="T7" fmla="*/ 0 h 173"/>
                    <a:gd name="T8" fmla="*/ 1 w 488"/>
                    <a:gd name="T9" fmla="*/ 0 h 173"/>
                    <a:gd name="T10" fmla="*/ 1 w 488"/>
                    <a:gd name="T11" fmla="*/ 0 h 173"/>
                    <a:gd name="T12" fmla="*/ 1 w 488"/>
                    <a:gd name="T13" fmla="*/ 0 h 173"/>
                    <a:gd name="T14" fmla="*/ 1 w 488"/>
                    <a:gd name="T15" fmla="*/ 0 h 173"/>
                    <a:gd name="T16" fmla="*/ 1 w 488"/>
                    <a:gd name="T17" fmla="*/ 0 h 173"/>
                    <a:gd name="T18" fmla="*/ 1 w 488"/>
                    <a:gd name="T19" fmla="*/ 0 h 173"/>
                    <a:gd name="T20" fmla="*/ 1 w 488"/>
                    <a:gd name="T21" fmla="*/ 0 h 173"/>
                    <a:gd name="T22" fmla="*/ 1 w 488"/>
                    <a:gd name="T23" fmla="*/ 0 h 173"/>
                    <a:gd name="T24" fmla="*/ 1 w 488"/>
                    <a:gd name="T25" fmla="*/ 0 h 173"/>
                    <a:gd name="T26" fmla="*/ 1 w 488"/>
                    <a:gd name="T27" fmla="*/ 0 h 173"/>
                    <a:gd name="T28" fmla="*/ 0 w 488"/>
                    <a:gd name="T29" fmla="*/ 0 h 173"/>
                    <a:gd name="T30" fmla="*/ 0 w 488"/>
                    <a:gd name="T31" fmla="*/ 0 h 173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TW" altLang="en-US"/>
                </a:p>
              </p:txBody>
            </p:sp>
          </p:grpSp>
        </p:grpSp>
      </p:grpSp>
      <p:grpSp>
        <p:nvGrpSpPr>
          <p:cNvPr id="1035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1049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>
                <a:gd name="T0" fmla="*/ 0 w 772"/>
                <a:gd name="T1" fmla="*/ 0 h 3266"/>
                <a:gd name="T2" fmla="*/ 0 w 772"/>
                <a:gd name="T3" fmla="*/ 0 h 3266"/>
                <a:gd name="T4" fmla="*/ 0 w 772"/>
                <a:gd name="T5" fmla="*/ 0 h 3266"/>
                <a:gd name="T6" fmla="*/ 0 w 772"/>
                <a:gd name="T7" fmla="*/ 0 h 3266"/>
                <a:gd name="T8" fmla="*/ 0 w 772"/>
                <a:gd name="T9" fmla="*/ 0 h 3266"/>
                <a:gd name="T10" fmla="*/ 0 w 772"/>
                <a:gd name="T11" fmla="*/ 0 h 3266"/>
                <a:gd name="T12" fmla="*/ 0 w 772"/>
                <a:gd name="T13" fmla="*/ 0 h 3266"/>
                <a:gd name="T14" fmla="*/ 0 w 772"/>
                <a:gd name="T15" fmla="*/ 0 h 3266"/>
                <a:gd name="T16" fmla="*/ 0 w 772"/>
                <a:gd name="T17" fmla="*/ 0 h 3266"/>
                <a:gd name="T18" fmla="*/ 0 w 772"/>
                <a:gd name="T19" fmla="*/ 0 h 3266"/>
                <a:gd name="T20" fmla="*/ 0 w 772"/>
                <a:gd name="T21" fmla="*/ 0 h 3266"/>
                <a:gd name="T22" fmla="*/ 0 w 772"/>
                <a:gd name="T23" fmla="*/ 0 h 3266"/>
                <a:gd name="T24" fmla="*/ 0 w 772"/>
                <a:gd name="T25" fmla="*/ 0 h 3266"/>
                <a:gd name="T26" fmla="*/ 0 w 772"/>
                <a:gd name="T27" fmla="*/ 0 h 3266"/>
                <a:gd name="T28" fmla="*/ 0 w 772"/>
                <a:gd name="T29" fmla="*/ 0 h 3266"/>
                <a:gd name="T30" fmla="*/ 0 w 772"/>
                <a:gd name="T31" fmla="*/ 0 h 3266"/>
                <a:gd name="T32" fmla="*/ 0 w 772"/>
                <a:gd name="T33" fmla="*/ 0 h 3266"/>
                <a:gd name="T34" fmla="*/ 0 w 772"/>
                <a:gd name="T35" fmla="*/ 0 h 3266"/>
                <a:gd name="T36" fmla="*/ 0 w 772"/>
                <a:gd name="T37" fmla="*/ 0 h 3266"/>
                <a:gd name="T38" fmla="*/ 0 w 772"/>
                <a:gd name="T39" fmla="*/ 0 h 3266"/>
                <a:gd name="T40" fmla="*/ 0 w 772"/>
                <a:gd name="T41" fmla="*/ 0 h 3266"/>
                <a:gd name="T42" fmla="*/ 0 w 772"/>
                <a:gd name="T43" fmla="*/ 0 h 3266"/>
                <a:gd name="T44" fmla="*/ 0 w 772"/>
                <a:gd name="T45" fmla="*/ 0 h 3266"/>
                <a:gd name="T46" fmla="*/ 0 w 772"/>
                <a:gd name="T47" fmla="*/ 0 h 3266"/>
                <a:gd name="T48" fmla="*/ 0 w 772"/>
                <a:gd name="T49" fmla="*/ 0 h 3266"/>
                <a:gd name="T50" fmla="*/ 0 w 772"/>
                <a:gd name="T51" fmla="*/ 0 h 3266"/>
                <a:gd name="T52" fmla="*/ 0 w 772"/>
                <a:gd name="T53" fmla="*/ 0 h 3266"/>
                <a:gd name="T54" fmla="*/ 0 w 772"/>
                <a:gd name="T55" fmla="*/ 0 h 3266"/>
                <a:gd name="T56" fmla="*/ 0 w 772"/>
                <a:gd name="T57" fmla="*/ 0 h 3266"/>
                <a:gd name="T58" fmla="*/ 0 w 772"/>
                <a:gd name="T59" fmla="*/ 0 h 3266"/>
                <a:gd name="T60" fmla="*/ 0 w 772"/>
                <a:gd name="T61" fmla="*/ 0 h 3266"/>
                <a:gd name="T62" fmla="*/ 0 w 772"/>
                <a:gd name="T63" fmla="*/ 0 h 3266"/>
                <a:gd name="T64" fmla="*/ 0 w 772"/>
                <a:gd name="T65" fmla="*/ 0 h 32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50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>
                <a:gd name="T0" fmla="*/ 0 w 772"/>
                <a:gd name="T1" fmla="*/ 1 h 3266"/>
                <a:gd name="T2" fmla="*/ 0 w 772"/>
                <a:gd name="T3" fmla="*/ 1 h 3266"/>
                <a:gd name="T4" fmla="*/ 0 w 772"/>
                <a:gd name="T5" fmla="*/ 1 h 3266"/>
                <a:gd name="T6" fmla="*/ 0 w 772"/>
                <a:gd name="T7" fmla="*/ 1 h 3266"/>
                <a:gd name="T8" fmla="*/ 0 w 772"/>
                <a:gd name="T9" fmla="*/ 1 h 3266"/>
                <a:gd name="T10" fmla="*/ 0 w 772"/>
                <a:gd name="T11" fmla="*/ 1 h 3266"/>
                <a:gd name="T12" fmla="*/ 0 w 772"/>
                <a:gd name="T13" fmla="*/ 1 h 3266"/>
                <a:gd name="T14" fmla="*/ 0 w 772"/>
                <a:gd name="T15" fmla="*/ 1 h 3266"/>
                <a:gd name="T16" fmla="*/ 0 w 772"/>
                <a:gd name="T17" fmla="*/ 1 h 3266"/>
                <a:gd name="T18" fmla="*/ 0 w 772"/>
                <a:gd name="T19" fmla="*/ 1 h 3266"/>
                <a:gd name="T20" fmla="*/ 0 w 772"/>
                <a:gd name="T21" fmla="*/ 1 h 3266"/>
                <a:gd name="T22" fmla="*/ 0 w 772"/>
                <a:gd name="T23" fmla="*/ 1 h 3266"/>
                <a:gd name="T24" fmla="*/ 0 w 772"/>
                <a:gd name="T25" fmla="*/ 1 h 3266"/>
                <a:gd name="T26" fmla="*/ 0 w 772"/>
                <a:gd name="T27" fmla="*/ 1 h 3266"/>
                <a:gd name="T28" fmla="*/ 0 w 772"/>
                <a:gd name="T29" fmla="*/ 1 h 3266"/>
                <a:gd name="T30" fmla="*/ 0 w 772"/>
                <a:gd name="T31" fmla="*/ 0 h 3266"/>
                <a:gd name="T32" fmla="*/ 0 w 772"/>
                <a:gd name="T33" fmla="*/ 1 h 3266"/>
                <a:gd name="T34" fmla="*/ 0 w 772"/>
                <a:gd name="T35" fmla="*/ 1 h 3266"/>
                <a:gd name="T36" fmla="*/ 0 w 772"/>
                <a:gd name="T37" fmla="*/ 1 h 3266"/>
                <a:gd name="T38" fmla="*/ 0 w 772"/>
                <a:gd name="T39" fmla="*/ 1 h 3266"/>
                <a:gd name="T40" fmla="*/ 0 w 772"/>
                <a:gd name="T41" fmla="*/ 1 h 3266"/>
                <a:gd name="T42" fmla="*/ 0 w 772"/>
                <a:gd name="T43" fmla="*/ 1 h 3266"/>
                <a:gd name="T44" fmla="*/ 0 w 772"/>
                <a:gd name="T45" fmla="*/ 1 h 3266"/>
                <a:gd name="T46" fmla="*/ 0 w 772"/>
                <a:gd name="T47" fmla="*/ 1 h 3266"/>
                <a:gd name="T48" fmla="*/ 0 w 772"/>
                <a:gd name="T49" fmla="*/ 1 h 3266"/>
                <a:gd name="T50" fmla="*/ 0 w 772"/>
                <a:gd name="T51" fmla="*/ 1 h 3266"/>
                <a:gd name="T52" fmla="*/ 0 w 772"/>
                <a:gd name="T53" fmla="*/ 1 h 3266"/>
                <a:gd name="T54" fmla="*/ 0 w 772"/>
                <a:gd name="T55" fmla="*/ 1 h 3266"/>
                <a:gd name="T56" fmla="*/ 0 w 772"/>
                <a:gd name="T57" fmla="*/ 1 h 3266"/>
                <a:gd name="T58" fmla="*/ 0 w 772"/>
                <a:gd name="T59" fmla="*/ 1 h 3266"/>
                <a:gd name="T60" fmla="*/ 0 w 772"/>
                <a:gd name="T61" fmla="*/ 1 h 3266"/>
                <a:gd name="T62" fmla="*/ 0 w 772"/>
                <a:gd name="T63" fmla="*/ 1 h 3266"/>
                <a:gd name="T64" fmla="*/ 0 w 772"/>
                <a:gd name="T65" fmla="*/ 1 h 32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</p:grpSp>
      <p:grpSp>
        <p:nvGrpSpPr>
          <p:cNvPr id="1036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1037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1039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>
                  <a:gd name="T0" fmla="*/ 0 w 245"/>
                  <a:gd name="T1" fmla="*/ 0 h 806"/>
                  <a:gd name="T2" fmla="*/ 0 w 245"/>
                  <a:gd name="T3" fmla="*/ 0 h 806"/>
                  <a:gd name="T4" fmla="*/ 0 w 245"/>
                  <a:gd name="T5" fmla="*/ 0 h 806"/>
                  <a:gd name="T6" fmla="*/ 0 w 245"/>
                  <a:gd name="T7" fmla="*/ 0 h 806"/>
                  <a:gd name="T8" fmla="*/ 0 w 245"/>
                  <a:gd name="T9" fmla="*/ 0 h 806"/>
                  <a:gd name="T10" fmla="*/ 0 w 245"/>
                  <a:gd name="T11" fmla="*/ 0 h 806"/>
                  <a:gd name="T12" fmla="*/ 0 w 245"/>
                  <a:gd name="T13" fmla="*/ 0 h 806"/>
                  <a:gd name="T14" fmla="*/ 0 w 245"/>
                  <a:gd name="T15" fmla="*/ 0 h 80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grpSp>
            <p:nvGrpSpPr>
              <p:cNvPr id="1040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1041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>
                    <a:gd name="T0" fmla="*/ 0 w 604"/>
                    <a:gd name="T1" fmla="*/ 0 h 349"/>
                    <a:gd name="T2" fmla="*/ 0 w 604"/>
                    <a:gd name="T3" fmla="*/ 0 h 349"/>
                    <a:gd name="T4" fmla="*/ 0 w 604"/>
                    <a:gd name="T5" fmla="*/ 0 h 349"/>
                    <a:gd name="T6" fmla="*/ 0 w 604"/>
                    <a:gd name="T7" fmla="*/ 0 h 349"/>
                    <a:gd name="T8" fmla="*/ 0 w 604"/>
                    <a:gd name="T9" fmla="*/ 0 h 349"/>
                    <a:gd name="T10" fmla="*/ 0 w 604"/>
                    <a:gd name="T11" fmla="*/ 0 h 349"/>
                    <a:gd name="T12" fmla="*/ 0 w 604"/>
                    <a:gd name="T13" fmla="*/ 0 h 349"/>
                    <a:gd name="T14" fmla="*/ 0 w 604"/>
                    <a:gd name="T15" fmla="*/ 0 h 349"/>
                    <a:gd name="T16" fmla="*/ 0 w 604"/>
                    <a:gd name="T17" fmla="*/ 0 h 34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TW" altLang="en-US"/>
                </a:p>
              </p:txBody>
            </p:sp>
            <p:sp>
              <p:nvSpPr>
                <p:cNvPr id="1042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48" y="332"/>
                  <a:ext cx="269" cy="438"/>
                </a:xfrm>
                <a:custGeom>
                  <a:avLst/>
                  <a:gdLst>
                    <a:gd name="T0" fmla="*/ 0 w 1064"/>
                    <a:gd name="T1" fmla="*/ 0 h 1230"/>
                    <a:gd name="T2" fmla="*/ 0 w 1064"/>
                    <a:gd name="T3" fmla="*/ 0 h 1230"/>
                    <a:gd name="T4" fmla="*/ 0 w 1064"/>
                    <a:gd name="T5" fmla="*/ 0 h 1230"/>
                    <a:gd name="T6" fmla="*/ 0 w 1064"/>
                    <a:gd name="T7" fmla="*/ 0 h 1230"/>
                    <a:gd name="T8" fmla="*/ 0 w 1064"/>
                    <a:gd name="T9" fmla="*/ 0 h 1230"/>
                    <a:gd name="T10" fmla="*/ 0 w 1064"/>
                    <a:gd name="T11" fmla="*/ 0 h 1230"/>
                    <a:gd name="T12" fmla="*/ 0 w 1064"/>
                    <a:gd name="T13" fmla="*/ 0 h 1230"/>
                    <a:gd name="T14" fmla="*/ 0 w 1064"/>
                    <a:gd name="T15" fmla="*/ 0 h 1230"/>
                    <a:gd name="T16" fmla="*/ 0 w 1064"/>
                    <a:gd name="T17" fmla="*/ 0 h 1230"/>
                    <a:gd name="T18" fmla="*/ 0 w 1064"/>
                    <a:gd name="T19" fmla="*/ 0 h 1230"/>
                    <a:gd name="T20" fmla="*/ 0 w 1064"/>
                    <a:gd name="T21" fmla="*/ 0 h 1230"/>
                    <a:gd name="T22" fmla="*/ 0 w 1064"/>
                    <a:gd name="T23" fmla="*/ 0 h 1230"/>
                    <a:gd name="T24" fmla="*/ 0 w 1064"/>
                    <a:gd name="T25" fmla="*/ 0 h 1230"/>
                    <a:gd name="T26" fmla="*/ 0 w 1064"/>
                    <a:gd name="T27" fmla="*/ 0 h 1230"/>
                    <a:gd name="T28" fmla="*/ 0 w 1064"/>
                    <a:gd name="T29" fmla="*/ 0 h 1230"/>
                    <a:gd name="T30" fmla="*/ 0 w 1064"/>
                    <a:gd name="T31" fmla="*/ 0 h 1230"/>
                    <a:gd name="T32" fmla="*/ 0 w 1064"/>
                    <a:gd name="T33" fmla="*/ 0 h 1230"/>
                    <a:gd name="T34" fmla="*/ 0 w 1064"/>
                    <a:gd name="T35" fmla="*/ 0 h 1230"/>
                    <a:gd name="T36" fmla="*/ 0 w 1064"/>
                    <a:gd name="T37" fmla="*/ 0 h 1230"/>
                    <a:gd name="T38" fmla="*/ 0 w 1064"/>
                    <a:gd name="T39" fmla="*/ 0 h 1230"/>
                    <a:gd name="T40" fmla="*/ 0 w 1064"/>
                    <a:gd name="T41" fmla="*/ 0 h 1230"/>
                    <a:gd name="T42" fmla="*/ 0 w 1064"/>
                    <a:gd name="T43" fmla="*/ 0 h 123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TW" altLang="en-US"/>
                </a:p>
              </p:txBody>
            </p:sp>
            <p:sp>
              <p:nvSpPr>
                <p:cNvPr id="1043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58" y="182"/>
                  <a:ext cx="505" cy="898"/>
                </a:xfrm>
                <a:custGeom>
                  <a:avLst/>
                  <a:gdLst>
                    <a:gd name="T0" fmla="*/ 0 w 2002"/>
                    <a:gd name="T1" fmla="*/ 0 h 2521"/>
                    <a:gd name="T2" fmla="*/ 0 w 2002"/>
                    <a:gd name="T3" fmla="*/ 0 h 2521"/>
                    <a:gd name="T4" fmla="*/ 0 w 2002"/>
                    <a:gd name="T5" fmla="*/ 0 h 2521"/>
                    <a:gd name="T6" fmla="*/ 0 w 2002"/>
                    <a:gd name="T7" fmla="*/ 0 h 2521"/>
                    <a:gd name="T8" fmla="*/ 0 w 2002"/>
                    <a:gd name="T9" fmla="*/ 0 h 2521"/>
                    <a:gd name="T10" fmla="*/ 0 w 2002"/>
                    <a:gd name="T11" fmla="*/ 0 h 25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TW" altLang="en-US"/>
                </a:p>
              </p:txBody>
            </p:sp>
            <p:sp>
              <p:nvSpPr>
                <p:cNvPr id="1044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>
                    <a:gd name="T0" fmla="*/ 0 w 3007"/>
                    <a:gd name="T1" fmla="*/ 0 h 3771"/>
                    <a:gd name="T2" fmla="*/ 0 w 3007"/>
                    <a:gd name="T3" fmla="*/ 0 h 3771"/>
                    <a:gd name="T4" fmla="*/ 0 w 3007"/>
                    <a:gd name="T5" fmla="*/ 0 h 3771"/>
                    <a:gd name="T6" fmla="*/ 0 w 3007"/>
                    <a:gd name="T7" fmla="*/ 0 h 3771"/>
                    <a:gd name="T8" fmla="*/ 0 w 3007"/>
                    <a:gd name="T9" fmla="*/ 0 h 3771"/>
                    <a:gd name="T10" fmla="*/ 0 w 3007"/>
                    <a:gd name="T11" fmla="*/ 0 h 3771"/>
                    <a:gd name="T12" fmla="*/ 0 w 3007"/>
                    <a:gd name="T13" fmla="*/ 0 h 3771"/>
                    <a:gd name="T14" fmla="*/ 0 w 3007"/>
                    <a:gd name="T15" fmla="*/ 0 h 3771"/>
                    <a:gd name="T16" fmla="*/ 0 w 3007"/>
                    <a:gd name="T17" fmla="*/ 0 h 3771"/>
                    <a:gd name="T18" fmla="*/ 0 w 3007"/>
                    <a:gd name="T19" fmla="*/ 0 h 3771"/>
                    <a:gd name="T20" fmla="*/ 0 w 3007"/>
                    <a:gd name="T21" fmla="*/ 0 h 3771"/>
                    <a:gd name="T22" fmla="*/ 0 w 3007"/>
                    <a:gd name="T23" fmla="*/ 0 h 3771"/>
                    <a:gd name="T24" fmla="*/ 0 w 3007"/>
                    <a:gd name="T25" fmla="*/ 0 h 3771"/>
                    <a:gd name="T26" fmla="*/ 0 w 3007"/>
                    <a:gd name="T27" fmla="*/ 0 h 3771"/>
                    <a:gd name="T28" fmla="*/ 0 w 3007"/>
                    <a:gd name="T29" fmla="*/ 0 h 3771"/>
                    <a:gd name="T30" fmla="*/ 0 w 3007"/>
                    <a:gd name="T31" fmla="*/ 0 h 3771"/>
                    <a:gd name="T32" fmla="*/ 0 w 3007"/>
                    <a:gd name="T33" fmla="*/ 0 h 3771"/>
                    <a:gd name="T34" fmla="*/ 0 w 3007"/>
                    <a:gd name="T35" fmla="*/ 0 h 3771"/>
                    <a:gd name="T36" fmla="*/ 0 w 3007"/>
                    <a:gd name="T37" fmla="*/ 0 h 3771"/>
                    <a:gd name="T38" fmla="*/ 0 w 3007"/>
                    <a:gd name="T39" fmla="*/ 0 h 3771"/>
                    <a:gd name="T40" fmla="*/ 0 w 3007"/>
                    <a:gd name="T41" fmla="*/ 0 h 3771"/>
                    <a:gd name="T42" fmla="*/ 0 w 3007"/>
                    <a:gd name="T43" fmla="*/ 0 h 3771"/>
                    <a:gd name="T44" fmla="*/ 0 w 3007"/>
                    <a:gd name="T45" fmla="*/ 0 h 3771"/>
                    <a:gd name="T46" fmla="*/ 0 w 3007"/>
                    <a:gd name="T47" fmla="*/ 0 h 3771"/>
                    <a:gd name="T48" fmla="*/ 0 w 3007"/>
                    <a:gd name="T49" fmla="*/ 0 h 3771"/>
                    <a:gd name="T50" fmla="*/ 0 w 3007"/>
                    <a:gd name="T51" fmla="*/ 0 h 3771"/>
                    <a:gd name="T52" fmla="*/ 0 w 3007"/>
                    <a:gd name="T53" fmla="*/ 0 h 3771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TW" altLang="en-US"/>
                </a:p>
              </p:txBody>
            </p:sp>
            <p:sp>
              <p:nvSpPr>
                <p:cNvPr id="1045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7" y="897"/>
                  <a:ext cx="169" cy="122"/>
                </a:xfrm>
                <a:custGeom>
                  <a:avLst/>
                  <a:gdLst>
                    <a:gd name="T0" fmla="*/ 0 w 673"/>
                    <a:gd name="T1" fmla="*/ 0 h 342"/>
                    <a:gd name="T2" fmla="*/ 0 w 673"/>
                    <a:gd name="T3" fmla="*/ 0 h 342"/>
                    <a:gd name="T4" fmla="*/ 0 w 673"/>
                    <a:gd name="T5" fmla="*/ 0 h 342"/>
                    <a:gd name="T6" fmla="*/ 0 w 673"/>
                    <a:gd name="T7" fmla="*/ 0 h 342"/>
                    <a:gd name="T8" fmla="*/ 0 w 673"/>
                    <a:gd name="T9" fmla="*/ 0 h 342"/>
                    <a:gd name="T10" fmla="*/ 0 w 673"/>
                    <a:gd name="T11" fmla="*/ 0 h 342"/>
                    <a:gd name="T12" fmla="*/ 0 w 673"/>
                    <a:gd name="T13" fmla="*/ 0 h 342"/>
                    <a:gd name="T14" fmla="*/ 0 w 673"/>
                    <a:gd name="T15" fmla="*/ 0 h 34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TW" altLang="en-US"/>
                </a:p>
              </p:txBody>
            </p:sp>
            <p:sp>
              <p:nvSpPr>
                <p:cNvPr id="1046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6"/>
                  <a:ext cx="181" cy="144"/>
                </a:xfrm>
                <a:custGeom>
                  <a:avLst/>
                  <a:gdLst>
                    <a:gd name="T0" fmla="*/ 0 w 716"/>
                    <a:gd name="T1" fmla="*/ 0 h 403"/>
                    <a:gd name="T2" fmla="*/ 0 w 716"/>
                    <a:gd name="T3" fmla="*/ 0 h 403"/>
                    <a:gd name="T4" fmla="*/ 0 w 716"/>
                    <a:gd name="T5" fmla="*/ 0 h 403"/>
                    <a:gd name="T6" fmla="*/ 0 w 716"/>
                    <a:gd name="T7" fmla="*/ 0 h 403"/>
                    <a:gd name="T8" fmla="*/ 0 w 716"/>
                    <a:gd name="T9" fmla="*/ 0 h 403"/>
                    <a:gd name="T10" fmla="*/ 0 w 716"/>
                    <a:gd name="T11" fmla="*/ 0 h 403"/>
                    <a:gd name="T12" fmla="*/ 0 w 716"/>
                    <a:gd name="T13" fmla="*/ 0 h 403"/>
                    <a:gd name="T14" fmla="*/ 0 w 716"/>
                    <a:gd name="T15" fmla="*/ 0 h 40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TW" altLang="en-US"/>
                </a:p>
              </p:txBody>
            </p:sp>
            <p:sp>
              <p:nvSpPr>
                <p:cNvPr id="1047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>
                    <a:gd name="T0" fmla="*/ 0 w 717"/>
                    <a:gd name="T1" fmla="*/ 0 h 411"/>
                    <a:gd name="T2" fmla="*/ 0 w 717"/>
                    <a:gd name="T3" fmla="*/ 0 h 411"/>
                    <a:gd name="T4" fmla="*/ 0 w 717"/>
                    <a:gd name="T5" fmla="*/ 0 h 411"/>
                    <a:gd name="T6" fmla="*/ 0 w 717"/>
                    <a:gd name="T7" fmla="*/ 0 h 411"/>
                    <a:gd name="T8" fmla="*/ 0 w 717"/>
                    <a:gd name="T9" fmla="*/ 0 h 411"/>
                    <a:gd name="T10" fmla="*/ 0 w 717"/>
                    <a:gd name="T11" fmla="*/ 0 h 411"/>
                    <a:gd name="T12" fmla="*/ 0 w 717"/>
                    <a:gd name="T13" fmla="*/ 0 h 411"/>
                    <a:gd name="T14" fmla="*/ 0 w 717"/>
                    <a:gd name="T15" fmla="*/ 0 h 41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TW" altLang="en-US"/>
                </a:p>
              </p:txBody>
            </p:sp>
            <p:sp>
              <p:nvSpPr>
                <p:cNvPr id="1048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8" y="142"/>
                  <a:ext cx="179" cy="138"/>
                </a:xfrm>
                <a:custGeom>
                  <a:avLst/>
                  <a:gdLst>
                    <a:gd name="T0" fmla="*/ 0 w 709"/>
                    <a:gd name="T1" fmla="*/ 0 h 386"/>
                    <a:gd name="T2" fmla="*/ 0 w 709"/>
                    <a:gd name="T3" fmla="*/ 0 h 386"/>
                    <a:gd name="T4" fmla="*/ 0 w 709"/>
                    <a:gd name="T5" fmla="*/ 0 h 386"/>
                    <a:gd name="T6" fmla="*/ 0 w 709"/>
                    <a:gd name="T7" fmla="*/ 0 h 386"/>
                    <a:gd name="T8" fmla="*/ 0 w 709"/>
                    <a:gd name="T9" fmla="*/ 0 h 386"/>
                    <a:gd name="T10" fmla="*/ 0 w 709"/>
                    <a:gd name="T11" fmla="*/ 0 h 386"/>
                    <a:gd name="T12" fmla="*/ 0 w 709"/>
                    <a:gd name="T13" fmla="*/ 0 h 386"/>
                    <a:gd name="T14" fmla="*/ 0 w 709"/>
                    <a:gd name="T15" fmla="*/ 0 h 38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TW" altLang="en-US"/>
                </a:p>
              </p:txBody>
            </p:sp>
          </p:grpSp>
        </p:grpSp>
        <p:sp>
          <p:nvSpPr>
            <p:cNvPr id="1038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50" r:id="rId1"/>
    <p:sldLayoutId id="2147484240" r:id="rId2"/>
    <p:sldLayoutId id="2147484241" r:id="rId3"/>
    <p:sldLayoutId id="2147484242" r:id="rId4"/>
    <p:sldLayoutId id="2147484243" r:id="rId5"/>
    <p:sldLayoutId id="2147484244" r:id="rId6"/>
    <p:sldLayoutId id="2147484245" r:id="rId7"/>
    <p:sldLayoutId id="2147484246" r:id="rId8"/>
    <p:sldLayoutId id="2147484247" r:id="rId9"/>
    <p:sldLayoutId id="2147484248" r:id="rId10"/>
    <p:sldLayoutId id="21474842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omic Sans MS" pitchFamily="66" charset="0"/>
          <a:ea typeface="新細明體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omic Sans MS" pitchFamily="66" charset="0"/>
          <a:ea typeface="新細明體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omic Sans MS" pitchFamily="66" charset="0"/>
          <a:ea typeface="新細明體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omic Sans MS" pitchFamily="66" charset="0"/>
          <a:ea typeface="新細明體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omic Sans MS" pitchFamily="66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omic Sans MS" pitchFamily="66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omic Sans MS" pitchFamily="66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omic Sans MS" pitchFamily="66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9"/>
          <p:cNvSpPr>
            <a:spLocks noChangeArrowheads="1"/>
          </p:cNvSpPr>
          <p:nvPr/>
        </p:nvSpPr>
        <p:spPr bwMode="auto">
          <a:xfrm>
            <a:off x="4283968" y="836712"/>
            <a:ext cx="3823865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TW" altLang="en-US" b="1" dirty="0" smtClean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教師創意教案徵集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 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052" name="Subtitle 2"/>
          <p:cNvSpPr>
            <a:spLocks/>
          </p:cNvSpPr>
          <p:nvPr/>
        </p:nvSpPr>
        <p:spPr bwMode="auto">
          <a:xfrm>
            <a:off x="1331913" y="333375"/>
            <a:ext cx="7812087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zh-TW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標楷體" pitchFamily="65" charset="-120"/>
              </a:rPr>
              <a:t>106</a:t>
            </a:r>
            <a:r>
              <a:rPr lang="zh-TW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標楷體" pitchFamily="65" charset="-120"/>
              </a:rPr>
              <a:t>年愛學網主題系例活動</a:t>
            </a:r>
            <a:endParaRPr lang="zh-TW" altLang="en-US" sz="2600" dirty="0">
              <a:effectLst>
                <a:outerShdw blurRad="38100" dist="38100" dir="2700000" algn="tl">
                  <a:srgbClr val="C0C0C0"/>
                </a:outerShdw>
              </a:effectLst>
              <a:ea typeface="標楷體" pitchFamily="65" charset="-120"/>
            </a:endParaRPr>
          </a:p>
        </p:txBody>
      </p:sp>
      <p:sp>
        <p:nvSpPr>
          <p:cNvPr id="11268" name="文字方塊 3"/>
          <p:cNvSpPr txBox="1">
            <a:spLocks noChangeArrowheads="1"/>
          </p:cNvSpPr>
          <p:nvPr/>
        </p:nvSpPr>
        <p:spPr bwMode="auto">
          <a:xfrm>
            <a:off x="4283968" y="5661248"/>
            <a:ext cx="4608513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2800" b="1" dirty="0">
                <a:latin typeface="微軟正黑體" pitchFamily="34" charset="-120"/>
                <a:ea typeface="微軟正黑體" pitchFamily="34" charset="-120"/>
              </a:rPr>
              <a:t>臺北市立石牌國中   辜志成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2800" b="1" dirty="0">
                <a:latin typeface="微軟正黑體" pitchFamily="34" charset="-120"/>
                <a:ea typeface="微軟正黑體" pitchFamily="34" charset="-120"/>
              </a:rPr>
              <a:t>臺北市立石牌國中   郭玫君</a:t>
            </a:r>
            <a:endParaRPr lang="en-US" altLang="zh-TW" sz="2800" b="1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1269" name="Text Box 7"/>
          <p:cNvSpPr txBox="1">
            <a:spLocks noChangeArrowheads="1"/>
          </p:cNvSpPr>
          <p:nvPr/>
        </p:nvSpPr>
        <p:spPr bwMode="auto">
          <a:xfrm>
            <a:off x="2555776" y="2996952"/>
            <a:ext cx="432048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TW" altLang="en-US" sz="40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似</a:t>
            </a:r>
            <a:r>
              <a:rPr lang="zh-TW" altLang="en-US" sz="40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求長</a:t>
            </a:r>
            <a:r>
              <a:rPr lang="en-US" altLang="zh-TW" sz="40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40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ㄔㄤˊ</a:t>
            </a:r>
            <a:r>
              <a:rPr lang="en-US" altLang="zh-TW" sz="40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40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高</a:t>
            </a:r>
            <a:endParaRPr lang="zh-TW" altLang="en-US" sz="4000" b="1" dirty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547" y="4076699"/>
            <a:ext cx="3262312" cy="2309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2" descr="http://mypaper.pchome.com.tw/show/article/georgetu/A128251340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4267200"/>
            <a:ext cx="2303462" cy="211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文字方塊 3"/>
          <p:cNvSpPr txBox="1">
            <a:spLocks noChangeArrowheads="1"/>
          </p:cNvSpPr>
          <p:nvPr/>
        </p:nvSpPr>
        <p:spPr bwMode="auto">
          <a:xfrm>
            <a:off x="2555776" y="184150"/>
            <a:ext cx="396044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b="1" dirty="0">
                <a:latin typeface="微軟正黑體" pitchFamily="34" charset="-120"/>
                <a:ea typeface="微軟正黑體" pitchFamily="34" charset="-120"/>
              </a:rPr>
              <a:t>此次教案的想法起源</a:t>
            </a:r>
          </a:p>
        </p:txBody>
      </p:sp>
      <p:sp>
        <p:nvSpPr>
          <p:cNvPr id="12293" name="Text Box 4"/>
          <p:cNvSpPr txBox="1">
            <a:spLocks noChangeArrowheads="1"/>
          </p:cNvSpPr>
          <p:nvPr/>
        </p:nvSpPr>
        <p:spPr bwMode="auto">
          <a:xfrm>
            <a:off x="128588" y="84138"/>
            <a:ext cx="185112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TW" altLang="en-US" sz="16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似</a:t>
            </a:r>
            <a:r>
              <a:rPr lang="zh-TW" altLang="en-US" sz="16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求長</a:t>
            </a:r>
            <a:r>
              <a:rPr lang="en-US" altLang="zh-TW" sz="16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6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ㄔㄤˊ</a:t>
            </a:r>
            <a:r>
              <a:rPr lang="en-US" altLang="zh-TW" sz="16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16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高</a:t>
            </a:r>
            <a:endParaRPr lang="zh-TW" altLang="en-US" sz="1600" b="1" dirty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橢圓形圖說文字 2"/>
          <p:cNvSpPr/>
          <p:nvPr/>
        </p:nvSpPr>
        <p:spPr>
          <a:xfrm>
            <a:off x="4590028" y="1165213"/>
            <a:ext cx="4463900" cy="2808312"/>
          </a:xfrm>
          <a:prstGeom prst="wedgeEllipseCallout">
            <a:avLst>
              <a:gd name="adj1" fmla="val 5900"/>
              <a:gd name="adj2" fmla="val 91659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同學，那妳可以估算對面的教室離我們多遠嗎</a:t>
            </a:r>
            <a:r>
              <a:rPr lang="en-US" altLang="zh-TW" sz="3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?</a:t>
            </a:r>
            <a:endParaRPr lang="zh-TW" altLang="en-US" sz="3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橢圓形圖說文字 1"/>
          <p:cNvSpPr/>
          <p:nvPr/>
        </p:nvSpPr>
        <p:spPr>
          <a:xfrm>
            <a:off x="53524" y="1293234"/>
            <a:ext cx="4536504" cy="2710408"/>
          </a:xfrm>
          <a:prstGeom prst="wedgeEllipseCallout">
            <a:avLst>
              <a:gd name="adj1" fmla="val 828"/>
              <a:gd name="adj2" fmla="val 86669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老師，數學好難</a:t>
            </a:r>
            <a:r>
              <a:rPr lang="en-US" altLang="zh-TW" sz="3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!</a:t>
            </a:r>
            <a:r>
              <a:rPr lang="zh-TW" altLang="en-US" sz="3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學相似三角形性質有什麼用</a:t>
            </a:r>
            <a:r>
              <a:rPr lang="en-US" altLang="zh-TW" sz="3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?</a:t>
            </a:r>
            <a:endParaRPr lang="zh-TW" altLang="en-US" sz="3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971" y="5530048"/>
            <a:ext cx="1854667" cy="1313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2" descr="http://mypaper.pchome.com.tw/show/article/georgetu/A128251340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8442" y="5445224"/>
            <a:ext cx="1522309" cy="1400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文字方塊 3"/>
          <p:cNvSpPr txBox="1">
            <a:spLocks noChangeArrowheads="1"/>
          </p:cNvSpPr>
          <p:nvPr/>
        </p:nvSpPr>
        <p:spPr bwMode="auto">
          <a:xfrm>
            <a:off x="2555776" y="184150"/>
            <a:ext cx="396044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b="1" dirty="0">
                <a:latin typeface="微軟正黑體" pitchFamily="34" charset="-120"/>
                <a:ea typeface="微軟正黑體" pitchFamily="34" charset="-120"/>
              </a:rPr>
              <a:t>此次教案的想法起源</a:t>
            </a:r>
          </a:p>
        </p:txBody>
      </p:sp>
      <p:sp>
        <p:nvSpPr>
          <p:cNvPr id="12293" name="Text Box 4"/>
          <p:cNvSpPr txBox="1">
            <a:spLocks noChangeArrowheads="1"/>
          </p:cNvSpPr>
          <p:nvPr/>
        </p:nvSpPr>
        <p:spPr bwMode="auto">
          <a:xfrm>
            <a:off x="128588" y="84138"/>
            <a:ext cx="185112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TW" altLang="en-US" sz="16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似</a:t>
            </a:r>
            <a:r>
              <a:rPr lang="zh-TW" altLang="en-US" sz="16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求長</a:t>
            </a:r>
            <a:r>
              <a:rPr lang="en-US" altLang="zh-TW" sz="16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6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ㄔㄤˊ</a:t>
            </a:r>
            <a:r>
              <a:rPr lang="en-US" altLang="zh-TW" sz="16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16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高</a:t>
            </a:r>
            <a:endParaRPr lang="zh-TW" altLang="en-US" sz="1600" b="1" dirty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3528" y="1052736"/>
            <a:ext cx="8064895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十二年</a:t>
            </a:r>
            <a:r>
              <a:rPr lang="zh-TW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國教強調核心素養</a:t>
            </a:r>
            <a:r>
              <a:rPr lang="zh-TW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，「</a:t>
            </a:r>
            <a:r>
              <a:rPr lang="zh-TW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核心素養」是指一個人為適應現在生活及未來挑戰，所應具備的</a:t>
            </a:r>
            <a:r>
              <a:rPr lang="zh-TW" altLang="zh-TW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知識、能力與態度</a:t>
            </a:r>
            <a:r>
              <a:rPr lang="zh-TW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 </a:t>
            </a:r>
            <a:endParaRPr lang="en-US" altLang="zh-TW" sz="28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因此設計此一教案，讓學生能活用數學知識，接受挑戰。</a:t>
            </a:r>
            <a:endParaRPr lang="zh-TW" altLang="zh-TW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zh-TW" altLang="en-US" sz="2800" b="1" dirty="0" smtClean="0">
                <a:latin typeface="微軟正黑體" pitchFamily="34" charset="-120"/>
                <a:ea typeface="微軟正黑體" pitchFamily="34" charset="-120"/>
              </a:rPr>
              <a:t>、</a:t>
            </a:r>
            <a:r>
              <a:rPr lang="zh-TW" altLang="zh-TW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「數學應提供每位學生有感的學習機會」</a:t>
            </a:r>
            <a:r>
              <a:rPr lang="zh-TW" altLang="en-US" sz="2800" b="1" dirty="0" smtClean="0">
                <a:latin typeface="微軟正黑體" pitchFamily="34" charset="-120"/>
                <a:ea typeface="微軟正黑體" pitchFamily="34" charset="-120"/>
              </a:rPr>
              <a:t>，透過測量活動，讓學生體會到數學不是只有考試，而是處處在我們生活中。</a:t>
            </a:r>
            <a:endParaRPr lang="en-US" altLang="zh-TW" sz="2800" b="1" dirty="0" smtClean="0">
              <a:latin typeface="微軟正黑體" pitchFamily="34" charset="-120"/>
              <a:ea typeface="微軟正黑體" pitchFamily="34" charset="-120"/>
            </a:endParaRPr>
          </a:p>
          <a:p>
            <a:r>
              <a:rPr lang="en-US" altLang="zh-TW" sz="2800" b="1" dirty="0" smtClean="0">
                <a:latin typeface="微軟正黑體" pitchFamily="34" charset="-120"/>
                <a:ea typeface="微軟正黑體" pitchFamily="34" charset="-120"/>
              </a:rPr>
              <a:t>3</a:t>
            </a:r>
            <a:r>
              <a:rPr lang="zh-TW" altLang="en-US" sz="2800" b="1" dirty="0" smtClean="0">
                <a:latin typeface="微軟正黑體" pitchFamily="34" charset="-120"/>
                <a:ea typeface="微軟正黑體" pitchFamily="34" charset="-120"/>
              </a:rPr>
              <a:t>、分組討論、聆聽同學做法，把數學當作另一種</a:t>
            </a:r>
            <a:r>
              <a:rPr lang="zh-TW" altLang="en-US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溝通分享的工具</a:t>
            </a:r>
            <a:r>
              <a:rPr lang="zh-TW" altLang="en-US" sz="2800" b="1" dirty="0" smtClean="0">
                <a:latin typeface="微軟正黑體" pitchFamily="34" charset="-120"/>
                <a:ea typeface="微軟正黑體" pitchFamily="34" charset="-120"/>
              </a:rPr>
              <a:t>。</a:t>
            </a:r>
            <a:endParaRPr lang="zh-TW" altLang="zh-TW" sz="2800" b="1" dirty="0">
              <a:latin typeface="微軟正黑體" pitchFamily="34" charset="-120"/>
              <a:ea typeface="微軟正黑體" pitchFamily="34" charset="-120"/>
            </a:endParaRPr>
          </a:p>
          <a:p>
            <a:endParaRPr lang="zh-TW" altLang="zh-TW" sz="2800" b="1" dirty="0"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20080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5"/>
          <p:cNvSpPr txBox="1">
            <a:spLocks noChangeArrowheads="1"/>
          </p:cNvSpPr>
          <p:nvPr/>
        </p:nvSpPr>
        <p:spPr bwMode="auto">
          <a:xfrm>
            <a:off x="1835697" y="260648"/>
            <a:ext cx="7272807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TW" altLang="en-US" b="1" dirty="0">
                <a:latin typeface="微軟正黑體" pitchFamily="34" charset="-120"/>
                <a:ea typeface="微軟正黑體" pitchFamily="34" charset="-120"/>
              </a:rPr>
              <a:t>教材內容</a:t>
            </a:r>
            <a:r>
              <a:rPr lang="en-US" altLang="zh-TW" b="1" dirty="0" smtClean="0">
                <a:latin typeface="微軟正黑體" pitchFamily="34" charset="-120"/>
                <a:ea typeface="微軟正黑體" pitchFamily="34" charset="-120"/>
              </a:rPr>
              <a:t>: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TW" altLang="en-US" b="1" dirty="0" smtClean="0">
                <a:latin typeface="微軟正黑體" pitchFamily="34" charset="-120"/>
                <a:ea typeface="微軟正黑體" pitchFamily="34" charset="-120"/>
              </a:rPr>
              <a:t>第五冊</a:t>
            </a:r>
            <a:r>
              <a:rPr lang="en-US" altLang="zh-TW" b="1" dirty="0" smtClean="0">
                <a:latin typeface="微軟正黑體" pitchFamily="34" charset="-120"/>
                <a:ea typeface="微軟正黑體" pitchFamily="34" charset="-120"/>
              </a:rPr>
              <a:t>1-3</a:t>
            </a:r>
            <a:r>
              <a:rPr lang="zh-TW" altLang="en-US" b="1" dirty="0" smtClean="0">
                <a:latin typeface="微軟正黑體" pitchFamily="34" charset="-120"/>
                <a:ea typeface="微軟正黑體" pitchFamily="34" charset="-120"/>
              </a:rPr>
              <a:t> 相似三角形的性質應用</a:t>
            </a:r>
            <a:endParaRPr lang="zh-TW" altLang="en-US" b="1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3315" name="文字方塊 1"/>
          <p:cNvSpPr txBox="1">
            <a:spLocks noChangeArrowheads="1"/>
          </p:cNvSpPr>
          <p:nvPr/>
        </p:nvSpPr>
        <p:spPr bwMode="auto">
          <a:xfrm>
            <a:off x="683568" y="2276872"/>
            <a:ext cx="7488237" cy="1354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TW" dirty="0">
                <a:latin typeface="微軟正黑體" pitchFamily="34" charset="-120"/>
                <a:ea typeface="微軟正黑體" pitchFamily="34" charset="-120"/>
              </a:rPr>
              <a:t>1</a:t>
            </a:r>
            <a:r>
              <a:rPr lang="zh-TW" altLang="en-US" dirty="0">
                <a:latin typeface="微軟正黑體" pitchFamily="34" charset="-120"/>
                <a:ea typeface="微軟正黑體" pitchFamily="34" charset="-120"/>
              </a:rPr>
              <a:t>、以「</a:t>
            </a:r>
            <a:r>
              <a:rPr lang="zh-TW" altLang="en-US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學習者中心</a:t>
            </a:r>
            <a:r>
              <a:rPr lang="zh-TW" altLang="en-US" dirty="0">
                <a:latin typeface="微軟正黑體" pitchFamily="34" charset="-120"/>
                <a:ea typeface="微軟正黑體" pitchFamily="34" charset="-120"/>
              </a:rPr>
              <a:t>」設計課程，讓學生從被動學習轉換到</a:t>
            </a:r>
            <a:r>
              <a:rPr lang="zh-TW" altLang="en-US" dirty="0">
                <a:solidFill>
                  <a:schemeClr val="tx2"/>
                </a:solidFill>
                <a:latin typeface="微軟正黑體" pitchFamily="34" charset="-120"/>
                <a:ea typeface="微軟正黑體" pitchFamily="34" charset="-120"/>
              </a:rPr>
              <a:t>主動</a:t>
            </a:r>
            <a:r>
              <a:rPr lang="zh-TW" altLang="en-US" dirty="0" smtClean="0">
                <a:solidFill>
                  <a:schemeClr val="tx2"/>
                </a:solidFill>
                <a:latin typeface="微軟正黑體" pitchFamily="34" charset="-120"/>
                <a:ea typeface="微軟正黑體" pitchFamily="34" charset="-120"/>
              </a:rPr>
              <a:t>學習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。</a:t>
            </a:r>
            <a:endParaRPr lang="en-US" altLang="zh-TW" dirty="0">
              <a:latin typeface="微軟正黑體" pitchFamily="34" charset="-120"/>
              <a:ea typeface="微軟正黑體" pitchFamily="34" charset="-12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TW" altLang="en-US" sz="1800" dirty="0"/>
          </a:p>
        </p:txBody>
      </p:sp>
      <p:sp>
        <p:nvSpPr>
          <p:cNvPr id="13316" name="文字方塊 2"/>
          <p:cNvSpPr txBox="1">
            <a:spLocks noChangeArrowheads="1"/>
          </p:cNvSpPr>
          <p:nvPr/>
        </p:nvSpPr>
        <p:spPr bwMode="auto">
          <a:xfrm>
            <a:off x="899592" y="3501008"/>
            <a:ext cx="7996237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TW" dirty="0">
                <a:latin typeface="微軟正黑體" pitchFamily="34" charset="-120"/>
                <a:ea typeface="微軟正黑體" pitchFamily="34" charset="-120"/>
              </a:rPr>
              <a:t>2</a:t>
            </a:r>
            <a:r>
              <a:rPr lang="zh-TW" altLang="en-US" dirty="0">
                <a:latin typeface="微軟正黑體" pitchFamily="34" charset="-120"/>
                <a:ea typeface="微軟正黑體" pitchFamily="34" charset="-120"/>
              </a:rPr>
              <a:t>、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結合</a:t>
            </a:r>
            <a:r>
              <a:rPr lang="zh-TW" altLang="en-US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實作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，提供每位學生有</a:t>
            </a:r>
            <a:r>
              <a:rPr lang="zh-TW" altLang="en-US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感的數學學習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。體會生活中處處有數學。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3317" name="文字方塊 1"/>
          <p:cNvSpPr txBox="1">
            <a:spLocks noChangeArrowheads="1"/>
          </p:cNvSpPr>
          <p:nvPr/>
        </p:nvSpPr>
        <p:spPr bwMode="auto">
          <a:xfrm>
            <a:off x="3419872" y="1556792"/>
            <a:ext cx="20875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b="1" dirty="0">
                <a:latin typeface="微軟正黑體" pitchFamily="34" charset="-120"/>
                <a:ea typeface="微軟正黑體" pitchFamily="34" charset="-120"/>
              </a:rPr>
              <a:t>教案特色</a:t>
            </a:r>
            <a:endParaRPr lang="en-US" altLang="zh-TW" b="1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3318" name="文字方塊 2"/>
          <p:cNvSpPr txBox="1">
            <a:spLocks noChangeArrowheads="1"/>
          </p:cNvSpPr>
          <p:nvPr/>
        </p:nvSpPr>
        <p:spPr bwMode="auto">
          <a:xfrm>
            <a:off x="1835696" y="4797152"/>
            <a:ext cx="69850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TW" dirty="0">
                <a:latin typeface="微軟正黑體" pitchFamily="34" charset="-120"/>
                <a:ea typeface="微軟正黑體" pitchFamily="34" charset="-120"/>
              </a:rPr>
              <a:t>3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、分組及評量</a:t>
            </a:r>
            <a:r>
              <a:rPr lang="zh-TW" altLang="en-US" dirty="0">
                <a:latin typeface="微軟正黑體" pitchFamily="34" charset="-120"/>
                <a:ea typeface="微軟正黑體" pitchFamily="34" charset="-120"/>
              </a:rPr>
              <a:t>方式多元化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，激發學生更多的</a:t>
            </a:r>
            <a:r>
              <a:rPr lang="zh-TW" altLang="en-US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數學能力及興趣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。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3319" name="Text Box 4"/>
          <p:cNvSpPr txBox="1">
            <a:spLocks noChangeArrowheads="1"/>
          </p:cNvSpPr>
          <p:nvPr/>
        </p:nvSpPr>
        <p:spPr bwMode="auto">
          <a:xfrm>
            <a:off x="128588" y="84138"/>
            <a:ext cx="1779116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TW" altLang="en-US" sz="16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似</a:t>
            </a:r>
            <a:r>
              <a:rPr lang="zh-TW" altLang="en-US" sz="16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求長</a:t>
            </a:r>
            <a:r>
              <a:rPr lang="en-US" altLang="zh-TW" sz="16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6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ㄔㄤˊ</a:t>
            </a:r>
            <a:r>
              <a:rPr lang="en-US" altLang="zh-TW" sz="16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16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高</a:t>
            </a:r>
            <a:endParaRPr lang="zh-TW" altLang="en-US" sz="1600" b="1" dirty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文字方塊 6"/>
          <p:cNvSpPr txBox="1">
            <a:spLocks noChangeArrowheads="1"/>
          </p:cNvSpPr>
          <p:nvPr/>
        </p:nvSpPr>
        <p:spPr bwMode="auto">
          <a:xfrm>
            <a:off x="3419872" y="260648"/>
            <a:ext cx="280756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b="1" dirty="0" smtClean="0">
                <a:latin typeface="微軟正黑體" pitchFamily="34" charset="-120"/>
                <a:ea typeface="微軟正黑體" pitchFamily="34" charset="-120"/>
              </a:rPr>
              <a:t>教學活動過程</a:t>
            </a:r>
            <a:endParaRPr lang="zh-TW" altLang="en-US" b="1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4343" name="Text Box 4"/>
          <p:cNvSpPr txBox="1">
            <a:spLocks noChangeArrowheads="1"/>
          </p:cNvSpPr>
          <p:nvPr/>
        </p:nvSpPr>
        <p:spPr bwMode="auto">
          <a:xfrm>
            <a:off x="169862" y="120650"/>
            <a:ext cx="1809849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TW" altLang="en-US" sz="16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似</a:t>
            </a:r>
            <a:r>
              <a:rPr lang="zh-TW" altLang="en-US" sz="16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求長</a:t>
            </a:r>
            <a:r>
              <a:rPr lang="en-US" altLang="zh-TW" sz="16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6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ㄔㄤˊ</a:t>
            </a:r>
            <a:r>
              <a:rPr lang="en-US" altLang="zh-TW" sz="16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16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高</a:t>
            </a:r>
            <a:endParaRPr lang="zh-TW" altLang="en-US" sz="1600" b="1" dirty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2" name="群組 11"/>
          <p:cNvGrpSpPr/>
          <p:nvPr/>
        </p:nvGrpSpPr>
        <p:grpSpPr>
          <a:xfrm>
            <a:off x="539552" y="908720"/>
            <a:ext cx="2664296" cy="2989496"/>
            <a:chOff x="539552" y="908720"/>
            <a:chExt cx="2664296" cy="2989496"/>
          </a:xfrm>
        </p:grpSpPr>
        <p:pic>
          <p:nvPicPr>
            <p:cNvPr id="68609" name="圖片 22" descr="講解課本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27584" y="908720"/>
              <a:ext cx="2122488" cy="1492250"/>
            </a:xfrm>
            <a:prstGeom prst="rect">
              <a:avLst/>
            </a:prstGeom>
            <a:solidFill>
              <a:srgbClr val="1F497D"/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</p:pic>
        <p:sp>
          <p:nvSpPr>
            <p:cNvPr id="9" name="矩形 8"/>
            <p:cNvSpPr/>
            <p:nvPr/>
          </p:nvSpPr>
          <p:spPr>
            <a:xfrm>
              <a:off x="539552" y="2420888"/>
              <a:ext cx="2664296" cy="1477328"/>
            </a:xfrm>
            <a:prstGeom prst="rect">
              <a:avLst/>
            </a:prstGeom>
            <a:ln>
              <a:solidFill>
                <a:schemeClr val="tx2"/>
              </a:solidFill>
            </a:ln>
          </p:spPr>
          <p:txBody>
            <a:bodyPr wrap="square">
              <a:spAutoFit/>
            </a:bodyPr>
            <a:lstStyle/>
            <a:p>
              <a:r>
                <a:rPr lang="zh-TW" altLang="zh-TW" dirty="0" smtClean="0"/>
                <a:t>透過愛學往影片複習完相似三角形的性質後，講解範例，確認每位同學都能知道如何運用相似三角形性質解題。</a:t>
              </a:r>
              <a:endParaRPr lang="zh-TW" altLang="en-US" dirty="0"/>
            </a:p>
          </p:txBody>
        </p:sp>
      </p:grpSp>
      <p:grpSp>
        <p:nvGrpSpPr>
          <p:cNvPr id="13" name="群組 12"/>
          <p:cNvGrpSpPr/>
          <p:nvPr/>
        </p:nvGrpSpPr>
        <p:grpSpPr>
          <a:xfrm>
            <a:off x="4499992" y="908720"/>
            <a:ext cx="2808312" cy="3687509"/>
            <a:chOff x="3563888" y="908720"/>
            <a:chExt cx="2808312" cy="3687509"/>
          </a:xfrm>
        </p:grpSpPr>
        <p:pic>
          <p:nvPicPr>
            <p:cNvPr id="68610" name="圖片 39" descr="說明如何測量兩柱的距離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851920" y="908720"/>
              <a:ext cx="2139950" cy="1609725"/>
            </a:xfrm>
            <a:prstGeom prst="rect">
              <a:avLst/>
            </a:prstGeom>
            <a:noFill/>
            <a:ln w="9525">
              <a:solidFill>
                <a:schemeClr val="tx2"/>
              </a:solidFill>
              <a:miter lim="800000"/>
              <a:headEnd/>
              <a:tailEnd/>
            </a:ln>
          </p:spPr>
        </p:pic>
        <p:sp>
          <p:nvSpPr>
            <p:cNvPr id="11" name="矩形 10"/>
            <p:cNvSpPr/>
            <p:nvPr/>
          </p:nvSpPr>
          <p:spPr>
            <a:xfrm>
              <a:off x="3563888" y="2564904"/>
              <a:ext cx="2808312" cy="2031325"/>
            </a:xfrm>
            <a:prstGeom prst="rect">
              <a:avLst/>
            </a:prstGeom>
            <a:ln>
              <a:solidFill>
                <a:schemeClr val="tx2"/>
              </a:solidFill>
            </a:ln>
          </p:spPr>
          <p:txBody>
            <a:bodyPr wrap="square">
              <a:spAutoFit/>
            </a:bodyPr>
            <a:lstStyle/>
            <a:p>
              <a:r>
                <a:rPr lang="zh-TW" altLang="zh-TW" dirty="0" smtClean="0"/>
                <a:t>如果兩柱之間是河流，不能橫越時，如何測量河寬？學生中有人提到可利用平行截比例線段的方法，因此部分同學也利用這種方式測量，圖中是學生在測兩手之間的距離。</a:t>
              </a:r>
              <a:endParaRPr lang="zh-TW" altLang="en-US" dirty="0"/>
            </a:p>
          </p:txBody>
        </p:sp>
      </p:grpSp>
      <p:grpSp>
        <p:nvGrpSpPr>
          <p:cNvPr id="16" name="群組 15"/>
          <p:cNvGrpSpPr/>
          <p:nvPr/>
        </p:nvGrpSpPr>
        <p:grpSpPr>
          <a:xfrm>
            <a:off x="1907704" y="4581128"/>
            <a:ext cx="5472608" cy="1800200"/>
            <a:chOff x="1835696" y="4653136"/>
            <a:chExt cx="5472608" cy="1800200"/>
          </a:xfrm>
        </p:grpSpPr>
        <p:pic>
          <p:nvPicPr>
            <p:cNvPr id="68611" name="圖片 43" descr="測量高度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835696" y="4653136"/>
              <a:ext cx="2403948" cy="1800200"/>
            </a:xfrm>
            <a:prstGeom prst="rect">
              <a:avLst/>
            </a:prstGeom>
            <a:noFill/>
            <a:ln w="9525">
              <a:solidFill>
                <a:schemeClr val="tx2"/>
              </a:solidFill>
              <a:miter lim="800000"/>
              <a:headEnd/>
              <a:tailEnd/>
            </a:ln>
          </p:spPr>
        </p:pic>
        <p:sp>
          <p:nvSpPr>
            <p:cNvPr id="15" name="矩形 14"/>
            <p:cNvSpPr/>
            <p:nvPr/>
          </p:nvSpPr>
          <p:spPr>
            <a:xfrm>
              <a:off x="4283968" y="5085184"/>
              <a:ext cx="3024336" cy="1200329"/>
            </a:xfrm>
            <a:prstGeom prst="rect">
              <a:avLst/>
            </a:prstGeom>
            <a:ln>
              <a:solidFill>
                <a:schemeClr val="tx2"/>
              </a:solidFill>
            </a:ln>
          </p:spPr>
          <p:txBody>
            <a:bodyPr wrap="square">
              <a:spAutoFit/>
            </a:bodyPr>
            <a:lstStyle/>
            <a:p>
              <a:r>
                <a:rPr lang="zh-TW" altLang="zh-TW" dirty="0" smtClean="0"/>
                <a:t>同學知道答案後，再重新測量一次，並修正自己錯誤的地方，一旁同學協助記錄及計算答案。</a:t>
              </a:r>
              <a:endParaRPr lang="zh-TW" alt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3" name="文字方塊 1"/>
          <p:cNvSpPr txBox="1">
            <a:spLocks noChangeArrowheads="1"/>
          </p:cNvSpPr>
          <p:nvPr/>
        </p:nvSpPr>
        <p:spPr bwMode="auto">
          <a:xfrm>
            <a:off x="2699792" y="163513"/>
            <a:ext cx="331236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b="1" dirty="0" smtClean="0">
                <a:latin typeface="微軟正黑體" pitchFamily="34" charset="-120"/>
                <a:ea typeface="微軟正黑體" pitchFamily="34" charset="-120"/>
              </a:rPr>
              <a:t>教學回饋與省思</a:t>
            </a:r>
            <a:endParaRPr lang="zh-TW" altLang="en-US" b="1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5374" name="Text Box 4"/>
          <p:cNvSpPr txBox="1">
            <a:spLocks noChangeArrowheads="1"/>
          </p:cNvSpPr>
          <p:nvPr/>
        </p:nvSpPr>
        <p:spPr bwMode="auto">
          <a:xfrm>
            <a:off x="169862" y="165100"/>
            <a:ext cx="188185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Comic Sans MS" pitchFamily="66" charset="0"/>
                <a:ea typeface="新細明體" charset="-12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TW" altLang="en-US" sz="16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似</a:t>
            </a:r>
            <a:r>
              <a:rPr lang="zh-TW" altLang="en-US" sz="16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求長</a:t>
            </a:r>
            <a:r>
              <a:rPr lang="en-US" altLang="zh-TW" sz="16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6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ㄔㄤˊ</a:t>
            </a:r>
            <a:r>
              <a:rPr lang="en-US" altLang="zh-TW" sz="16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16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高</a:t>
            </a:r>
            <a:endParaRPr lang="zh-TW" altLang="en-US" sz="1600" b="1" dirty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83568" y="764704"/>
            <a:ext cx="734481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909</a:t>
            </a:r>
            <a:r>
              <a:rPr lang="zh-TW" altLang="zh-TW" sz="2000" u="sng" dirty="0" smtClean="0">
                <a:latin typeface="微軟正黑體" pitchFamily="34" charset="-120"/>
                <a:ea typeface="微軟正黑體" pitchFamily="34" charset="-120"/>
              </a:rPr>
              <a:t>盧</a:t>
            </a:r>
            <a:r>
              <a:rPr lang="zh-TW" altLang="en-US" sz="2000" u="sng" dirty="0" smtClean="0">
                <a:latin typeface="微軟正黑體" pitchFamily="34" charset="-120"/>
                <a:ea typeface="微軟正黑體" pitchFamily="34" charset="-120"/>
              </a:rPr>
              <a:t>同學</a:t>
            </a:r>
            <a:r>
              <a:rPr lang="zh-TW" altLang="zh-TW" sz="2000" dirty="0" smtClean="0">
                <a:latin typeface="微軟正黑體" pitchFamily="34" charset="-120"/>
                <a:ea typeface="微軟正黑體" pitchFamily="34" charset="-120"/>
              </a:rPr>
              <a:t>：「這次的測量活動是很新鮮的一次經驗，平常我們光是計算課本上、講義裡的習題，卻不曾求證事理，思考題目的合理性，而是一味的帶公式、考試</a:t>
            </a: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…</a:t>
            </a:r>
            <a:r>
              <a:rPr lang="zh-TW" altLang="zh-TW" sz="2000" dirty="0" smtClean="0">
                <a:latin typeface="微軟正黑體" pitchFamily="34" charset="-120"/>
                <a:ea typeface="微軟正黑體" pitchFamily="34" charset="-120"/>
              </a:rPr>
              <a:t>數學真不該是拿來考倒學生的東西，而是能夠活化於生活，解決問題與分析推理的智慧！很開心這次的活動實踐了這句理論，雖然我們量的誤差真的很大</a:t>
            </a: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…</a:t>
            </a:r>
            <a:r>
              <a:rPr lang="zh-TW" altLang="zh-TW" sz="2000" dirty="0" smtClean="0">
                <a:latin typeface="微軟正黑體" pitchFamily="34" charset="-120"/>
                <a:ea typeface="微軟正黑體" pitchFamily="34" charset="-120"/>
              </a:rPr>
              <a:t>」</a:t>
            </a:r>
            <a:endParaRPr lang="zh-TW" altLang="en-US" sz="20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619672" y="2708920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TW" sz="2800" b="1" dirty="0" smtClean="0">
                <a:latin typeface="微軟正黑體" pitchFamily="34" charset="-120"/>
                <a:ea typeface="微軟正黑體" pitchFamily="34" charset="-120"/>
              </a:rPr>
              <a:t>一、建立</a:t>
            </a:r>
            <a:r>
              <a:rPr lang="zh-TW" altLang="zh-TW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專業對話</a:t>
            </a:r>
            <a:r>
              <a:rPr lang="zh-TW" altLang="zh-TW" sz="2800" b="1" dirty="0" smtClean="0">
                <a:latin typeface="微軟正黑體" pitchFamily="34" charset="-120"/>
                <a:ea typeface="微軟正黑體" pitchFamily="34" charset="-120"/>
              </a:rPr>
              <a:t>平台</a:t>
            </a:r>
            <a:endParaRPr lang="zh-TW" altLang="en-US" sz="28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619672" y="3429000"/>
            <a:ext cx="62889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TW" sz="2800" b="1" dirty="0" smtClean="0">
                <a:latin typeface="微軟正黑體" pitchFamily="34" charset="-120"/>
                <a:ea typeface="微軟正黑體" pitchFamily="34" charset="-120"/>
              </a:rPr>
              <a:t>二、活化數學課程，</a:t>
            </a:r>
            <a:r>
              <a:rPr lang="zh-TW" altLang="zh-TW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提升學生學習興趣</a:t>
            </a:r>
            <a:endParaRPr lang="zh-TW" altLang="en-US" sz="2800" dirty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619672" y="4365104"/>
            <a:ext cx="70070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TW" sz="2800" b="1" dirty="0" smtClean="0">
                <a:latin typeface="微軟正黑體" pitchFamily="34" charset="-120"/>
                <a:ea typeface="微軟正黑體" pitchFamily="34" charset="-120"/>
              </a:rPr>
              <a:t>三、分組上課，讓</a:t>
            </a:r>
            <a:r>
              <a:rPr lang="zh-TW" altLang="zh-TW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學生學習更多、成長更快</a:t>
            </a:r>
            <a:endParaRPr lang="zh-TW" altLang="en-US" sz="2800" dirty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619672" y="5229200"/>
            <a:ext cx="66479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TW" sz="2800" b="1" dirty="0" smtClean="0">
                <a:latin typeface="微軟正黑體" pitchFamily="34" charset="-120"/>
                <a:ea typeface="微軟正黑體" pitchFamily="34" charset="-120"/>
              </a:rPr>
              <a:t>四、建構一個數學校園，讓</a:t>
            </a:r>
            <a:r>
              <a:rPr lang="zh-TW" altLang="zh-TW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數學融入生活</a:t>
            </a:r>
            <a:endParaRPr lang="zh-TW" altLang="en-US" sz="2800" dirty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新細明體"/>
        <a:cs typeface=""/>
      </a:majorFont>
      <a:minorFont>
        <a:latin typeface="Comic Sans MS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Crayons</Template>
  <TotalTime>3854</TotalTime>
  <Words>533</Words>
  <Application>Microsoft Office PowerPoint</Application>
  <PresentationFormat>如螢幕大小 (4:3)</PresentationFormat>
  <Paragraphs>40</Paragraphs>
  <Slides>6</Slides>
  <Notes>6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6</vt:i4>
      </vt:variant>
    </vt:vector>
  </HeadingPairs>
  <TitlesOfParts>
    <vt:vector size="7" baseType="lpstr">
      <vt:lpstr>Crayons</vt:lpstr>
      <vt:lpstr>投影片 1</vt:lpstr>
      <vt:lpstr>投影片 2</vt:lpstr>
      <vt:lpstr>投影片 3</vt:lpstr>
      <vt:lpstr>投影片 4</vt:lpstr>
      <vt:lpstr>投影片 5</vt:lpstr>
      <vt:lpstr>投影片 6</vt:lpstr>
    </vt:vector>
  </TitlesOfParts>
  <Company>CMT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winxp</dc:creator>
  <cp:lastModifiedBy>辜志成</cp:lastModifiedBy>
  <cp:revision>194</cp:revision>
  <dcterms:created xsi:type="dcterms:W3CDTF">2016-03-06T01:38:59Z</dcterms:created>
  <dcterms:modified xsi:type="dcterms:W3CDTF">2017-08-27T07:25:50Z</dcterms:modified>
</cp:coreProperties>
</file>