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5" r:id="rId3"/>
    <p:sldId id="262" r:id="rId4"/>
    <p:sldId id="261" r:id="rId5"/>
    <p:sldId id="259" r:id="rId6"/>
    <p:sldId id="263" r:id="rId7"/>
    <p:sldId id="264" r:id="rId8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FFCA"/>
    <a:srgbClr val="99FFCC"/>
    <a:srgbClr val="C6B468"/>
    <a:srgbClr val="D6C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7" d="100"/>
          <a:sy n="67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BA3DF4-5D55-428D-B999-9136CAA8FF41}" type="doc">
      <dgm:prSet loTypeId="urn:microsoft.com/office/officeart/2005/8/layout/cycle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3A275B53-84ED-4CA8-894D-443DC986BFA0}">
      <dgm:prSet phldrT="[文字]"/>
      <dgm:spPr/>
      <dgm:t>
        <a:bodyPr/>
        <a:lstStyle/>
        <a:p>
          <a:r>
            <a:rPr lang="zh-TW" b="1" dirty="0" smtClean="0"/>
            <a:t>教學主題</a:t>
          </a:r>
          <a:endParaRPr lang="zh-TW" altLang="en-US" dirty="0"/>
        </a:p>
      </dgm:t>
    </dgm:pt>
    <dgm:pt modelId="{B5933E64-41E4-4B7F-985E-B4DB351B8407}" type="parTrans" cxnId="{3DFC4310-3FA7-4BD3-BB48-E007890A965C}">
      <dgm:prSet/>
      <dgm:spPr/>
      <dgm:t>
        <a:bodyPr/>
        <a:lstStyle/>
        <a:p>
          <a:endParaRPr lang="zh-TW" altLang="en-US"/>
        </a:p>
      </dgm:t>
    </dgm:pt>
    <dgm:pt modelId="{5CCFC1D4-2F5A-4EE1-97EB-85CA257A845E}" type="sibTrans" cxnId="{3DFC4310-3FA7-4BD3-BB48-E007890A965C}">
      <dgm:prSet/>
      <dgm:spPr/>
      <dgm:t>
        <a:bodyPr/>
        <a:lstStyle/>
        <a:p>
          <a:endParaRPr lang="zh-TW" altLang="en-US"/>
        </a:p>
      </dgm:t>
    </dgm:pt>
    <dgm:pt modelId="{A06CF2FA-7705-487A-87A2-93241461682A}">
      <dgm:prSet phldrT="[文字]" custT="1"/>
      <dgm:spPr/>
      <dgm:t>
        <a:bodyPr/>
        <a:lstStyle/>
        <a:p>
          <a:r>
            <a:rPr lang="zh-TW" altLang="en-US" sz="3200" dirty="0" smtClean="0"/>
            <a:t>環境教育</a:t>
          </a:r>
          <a:endParaRPr lang="zh-TW" altLang="en-US" sz="3200" dirty="0"/>
        </a:p>
      </dgm:t>
    </dgm:pt>
    <dgm:pt modelId="{685BA3F1-BD25-4368-9884-52E0E115D05B}" type="parTrans" cxnId="{E13F92F3-B9BE-4953-9253-CA57AB6B4DBB}">
      <dgm:prSet/>
      <dgm:spPr/>
      <dgm:t>
        <a:bodyPr/>
        <a:lstStyle/>
        <a:p>
          <a:endParaRPr lang="zh-TW" altLang="en-US"/>
        </a:p>
      </dgm:t>
    </dgm:pt>
    <dgm:pt modelId="{CF824606-11E4-4DF3-89FB-4A3EC8A62FC5}" type="sibTrans" cxnId="{E13F92F3-B9BE-4953-9253-CA57AB6B4DBB}">
      <dgm:prSet/>
      <dgm:spPr/>
      <dgm:t>
        <a:bodyPr/>
        <a:lstStyle/>
        <a:p>
          <a:endParaRPr lang="zh-TW" altLang="en-US"/>
        </a:p>
      </dgm:t>
    </dgm:pt>
    <dgm:pt modelId="{C3125122-2FBF-4BF7-8641-AB116C9B6941}">
      <dgm:prSet phldrT="[文字]"/>
      <dgm:spPr/>
      <dgm:t>
        <a:bodyPr/>
        <a:lstStyle/>
        <a:p>
          <a:r>
            <a:rPr lang="zh-TW" b="1" dirty="0" smtClean="0"/>
            <a:t>教學對象</a:t>
          </a:r>
          <a:endParaRPr lang="zh-TW" altLang="en-US" dirty="0"/>
        </a:p>
      </dgm:t>
    </dgm:pt>
    <dgm:pt modelId="{3D6FB361-3031-42D9-9215-3F9331DEC2AF}" type="parTrans" cxnId="{DA8D6B5A-DFC2-4CC3-B221-EAF0C398D270}">
      <dgm:prSet/>
      <dgm:spPr/>
      <dgm:t>
        <a:bodyPr/>
        <a:lstStyle/>
        <a:p>
          <a:endParaRPr lang="zh-TW" altLang="en-US"/>
        </a:p>
      </dgm:t>
    </dgm:pt>
    <dgm:pt modelId="{5C8FE785-837E-4127-8476-BF2D6333D630}" type="sibTrans" cxnId="{DA8D6B5A-DFC2-4CC3-B221-EAF0C398D270}">
      <dgm:prSet/>
      <dgm:spPr/>
      <dgm:t>
        <a:bodyPr/>
        <a:lstStyle/>
        <a:p>
          <a:endParaRPr lang="zh-TW" altLang="en-US"/>
        </a:p>
      </dgm:t>
    </dgm:pt>
    <dgm:pt modelId="{287CC01B-1C93-4C32-99E5-197DF64A7D9D}">
      <dgm:prSet phldrT="[文字]" custT="1"/>
      <dgm:spPr/>
      <dgm:t>
        <a:bodyPr/>
        <a:lstStyle/>
        <a:p>
          <a:r>
            <a:rPr lang="zh-TW" altLang="en-US" sz="2800" dirty="0" smtClean="0"/>
            <a:t>國小</a:t>
          </a:r>
          <a:r>
            <a:rPr lang="en-US" altLang="zh-TW" sz="2800" dirty="0" smtClean="0"/>
            <a:t/>
          </a:r>
          <a:br>
            <a:rPr lang="en-US" altLang="zh-TW" sz="2800" dirty="0" smtClean="0"/>
          </a:br>
          <a:r>
            <a:rPr lang="zh-TW" altLang="en-US" sz="2800" dirty="0" smtClean="0"/>
            <a:t>二年級</a:t>
          </a:r>
          <a:endParaRPr lang="zh-TW" altLang="en-US" sz="2800" dirty="0"/>
        </a:p>
      </dgm:t>
    </dgm:pt>
    <dgm:pt modelId="{8A92A118-5DA6-43B7-9A9E-82ED77376505}" type="parTrans" cxnId="{198B9281-4C32-4D03-9568-8B453F8A65FC}">
      <dgm:prSet/>
      <dgm:spPr/>
      <dgm:t>
        <a:bodyPr/>
        <a:lstStyle/>
        <a:p>
          <a:endParaRPr lang="zh-TW" altLang="en-US"/>
        </a:p>
      </dgm:t>
    </dgm:pt>
    <dgm:pt modelId="{45BCFF19-CEE1-45EF-B3AA-0B239BE6A4C5}" type="sibTrans" cxnId="{198B9281-4C32-4D03-9568-8B453F8A65FC}">
      <dgm:prSet/>
      <dgm:spPr/>
      <dgm:t>
        <a:bodyPr/>
        <a:lstStyle/>
        <a:p>
          <a:endParaRPr lang="zh-TW" altLang="en-US"/>
        </a:p>
      </dgm:t>
    </dgm:pt>
    <dgm:pt modelId="{C9D5D6E9-9D73-45ED-8EC7-CB73A4DD1193}">
      <dgm:prSet phldrT="[文字]"/>
      <dgm:spPr/>
      <dgm:t>
        <a:bodyPr/>
        <a:lstStyle/>
        <a:p>
          <a:r>
            <a:rPr lang="zh-TW" b="1" dirty="0" smtClean="0"/>
            <a:t>教材來源</a:t>
          </a:r>
          <a:endParaRPr lang="zh-TW" altLang="en-US" dirty="0"/>
        </a:p>
      </dgm:t>
    </dgm:pt>
    <dgm:pt modelId="{42AEC75B-B8E9-4626-9927-906619122E7C}" type="parTrans" cxnId="{6CC4953A-8321-4E5A-8234-613BBC90FAEC}">
      <dgm:prSet/>
      <dgm:spPr/>
      <dgm:t>
        <a:bodyPr/>
        <a:lstStyle/>
        <a:p>
          <a:endParaRPr lang="zh-TW" altLang="en-US"/>
        </a:p>
      </dgm:t>
    </dgm:pt>
    <dgm:pt modelId="{57B7245C-11C0-40A2-AFD1-1AC53B3F356A}" type="sibTrans" cxnId="{6CC4953A-8321-4E5A-8234-613BBC90FAEC}">
      <dgm:prSet/>
      <dgm:spPr/>
      <dgm:t>
        <a:bodyPr/>
        <a:lstStyle/>
        <a:p>
          <a:endParaRPr lang="zh-TW" altLang="en-US"/>
        </a:p>
      </dgm:t>
    </dgm:pt>
    <dgm:pt modelId="{70D5929B-4D0B-45E2-B9AE-4B3BC971BD58}">
      <dgm:prSet phldrT="[文字]" custT="1"/>
      <dgm:spPr/>
      <dgm:t>
        <a:bodyPr/>
        <a:lstStyle/>
        <a:p>
          <a:r>
            <a:rPr lang="zh-TW" altLang="en-US" sz="3200" dirty="0" smtClean="0"/>
            <a:t>自編教材</a:t>
          </a:r>
          <a:endParaRPr lang="zh-TW" altLang="en-US" sz="3200" dirty="0"/>
        </a:p>
      </dgm:t>
    </dgm:pt>
    <dgm:pt modelId="{FC308DA0-D70B-4D49-BE34-75AB8E07E634}" type="parTrans" cxnId="{C916B10E-BA65-4658-8C7D-8525BA385BB4}">
      <dgm:prSet/>
      <dgm:spPr/>
      <dgm:t>
        <a:bodyPr/>
        <a:lstStyle/>
        <a:p>
          <a:endParaRPr lang="zh-TW" altLang="en-US"/>
        </a:p>
      </dgm:t>
    </dgm:pt>
    <dgm:pt modelId="{EFD6DE16-3445-4251-A1D1-6082BDCC3197}" type="sibTrans" cxnId="{C916B10E-BA65-4658-8C7D-8525BA385BB4}">
      <dgm:prSet/>
      <dgm:spPr/>
      <dgm:t>
        <a:bodyPr/>
        <a:lstStyle/>
        <a:p>
          <a:endParaRPr lang="zh-TW" altLang="en-US"/>
        </a:p>
      </dgm:t>
    </dgm:pt>
    <dgm:pt modelId="{B42DFFE0-45EB-401E-AE11-13B3685A9183}">
      <dgm:prSet phldrT="[文字]"/>
      <dgm:spPr/>
      <dgm:t>
        <a:bodyPr/>
        <a:lstStyle/>
        <a:p>
          <a:r>
            <a:rPr lang="zh-TW" b="1" dirty="0" smtClean="0"/>
            <a:t>教學時數</a:t>
          </a:r>
          <a:endParaRPr lang="zh-TW" altLang="en-US" dirty="0"/>
        </a:p>
      </dgm:t>
    </dgm:pt>
    <dgm:pt modelId="{DF4B961D-C22F-4E50-9299-8706E237FCE2}" type="parTrans" cxnId="{FC47A4A9-EBD4-4003-B947-4FD7F01B3AC0}">
      <dgm:prSet/>
      <dgm:spPr/>
      <dgm:t>
        <a:bodyPr/>
        <a:lstStyle/>
        <a:p>
          <a:endParaRPr lang="zh-TW" altLang="en-US"/>
        </a:p>
      </dgm:t>
    </dgm:pt>
    <dgm:pt modelId="{920AAA7E-8078-4CEA-808E-D382A12DC9A9}" type="sibTrans" cxnId="{FC47A4A9-EBD4-4003-B947-4FD7F01B3AC0}">
      <dgm:prSet/>
      <dgm:spPr/>
      <dgm:t>
        <a:bodyPr/>
        <a:lstStyle/>
        <a:p>
          <a:endParaRPr lang="zh-TW" altLang="en-US"/>
        </a:p>
      </dgm:t>
    </dgm:pt>
    <dgm:pt modelId="{7D16FA13-86D2-4145-8249-4A7803D54B52}">
      <dgm:prSet phldrT="[文字]" custT="1"/>
      <dgm:spPr/>
      <dgm:t>
        <a:bodyPr/>
        <a:lstStyle/>
        <a:p>
          <a:r>
            <a:rPr lang="zh-TW" sz="2800" dirty="0" smtClean="0"/>
            <a:t>兩節課</a:t>
          </a:r>
          <a:r>
            <a:rPr lang="en-US" sz="2800" dirty="0" smtClean="0"/>
            <a:t>80</a:t>
          </a:r>
          <a:r>
            <a:rPr lang="zh-TW" sz="2800" dirty="0" smtClean="0"/>
            <a:t>分鐘</a:t>
          </a:r>
          <a:endParaRPr lang="zh-TW" altLang="en-US" sz="2800" dirty="0"/>
        </a:p>
      </dgm:t>
    </dgm:pt>
    <dgm:pt modelId="{2B40FE5D-5FF7-43A6-858A-F031AC263833}" type="parTrans" cxnId="{3D30591C-524F-4ACA-B1F5-15E7DED3FCD5}">
      <dgm:prSet/>
      <dgm:spPr/>
      <dgm:t>
        <a:bodyPr/>
        <a:lstStyle/>
        <a:p>
          <a:endParaRPr lang="zh-TW" altLang="en-US"/>
        </a:p>
      </dgm:t>
    </dgm:pt>
    <dgm:pt modelId="{8A0C88FB-7BC4-45BE-9921-10077A95D60F}" type="sibTrans" cxnId="{3D30591C-524F-4ACA-B1F5-15E7DED3FCD5}">
      <dgm:prSet/>
      <dgm:spPr/>
      <dgm:t>
        <a:bodyPr/>
        <a:lstStyle/>
        <a:p>
          <a:endParaRPr lang="zh-TW" altLang="en-US"/>
        </a:p>
      </dgm:t>
    </dgm:pt>
    <dgm:pt modelId="{0FC3A801-86E6-48BC-B26A-A4CDDF5FB839}" type="pres">
      <dgm:prSet presAssocID="{E9BA3DF4-5D55-428D-B999-9136CAA8FF41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BEE643A-3B24-4EF4-9B25-0BBD61F44BBA}" type="pres">
      <dgm:prSet presAssocID="{E9BA3DF4-5D55-428D-B999-9136CAA8FF41}" presName="children" presStyleCnt="0"/>
      <dgm:spPr/>
    </dgm:pt>
    <dgm:pt modelId="{830BDD76-28DA-464C-897D-DEB292FB4286}" type="pres">
      <dgm:prSet presAssocID="{E9BA3DF4-5D55-428D-B999-9136CAA8FF41}" presName="child1group" presStyleCnt="0"/>
      <dgm:spPr/>
    </dgm:pt>
    <dgm:pt modelId="{65BCDA32-4375-481D-B7C2-FE8DF16DC46C}" type="pres">
      <dgm:prSet presAssocID="{E9BA3DF4-5D55-428D-B999-9136CAA8FF41}" presName="child1" presStyleLbl="bgAcc1" presStyleIdx="0" presStyleCnt="4"/>
      <dgm:spPr/>
      <dgm:t>
        <a:bodyPr/>
        <a:lstStyle/>
        <a:p>
          <a:endParaRPr lang="zh-TW" altLang="en-US"/>
        </a:p>
      </dgm:t>
    </dgm:pt>
    <dgm:pt modelId="{EEA67A47-FC0D-4218-BE29-FC46CE1863A6}" type="pres">
      <dgm:prSet presAssocID="{E9BA3DF4-5D55-428D-B999-9136CAA8FF41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B7E8D47-C43B-4077-AD52-D1003C9F5871}" type="pres">
      <dgm:prSet presAssocID="{E9BA3DF4-5D55-428D-B999-9136CAA8FF41}" presName="child2group" presStyleCnt="0"/>
      <dgm:spPr/>
    </dgm:pt>
    <dgm:pt modelId="{9DFF031C-5395-44F6-9CD5-F3110DAFE95E}" type="pres">
      <dgm:prSet presAssocID="{E9BA3DF4-5D55-428D-B999-9136CAA8FF41}" presName="child2" presStyleLbl="bgAcc1" presStyleIdx="1" presStyleCnt="4"/>
      <dgm:spPr/>
      <dgm:t>
        <a:bodyPr/>
        <a:lstStyle/>
        <a:p>
          <a:endParaRPr lang="zh-TW" altLang="en-US"/>
        </a:p>
      </dgm:t>
    </dgm:pt>
    <dgm:pt modelId="{DDF4FE01-15B1-4AA0-B907-49D68706B0DB}" type="pres">
      <dgm:prSet presAssocID="{E9BA3DF4-5D55-428D-B999-9136CAA8FF41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74F850B-17E4-41B4-8E4E-81B4ADCC011F}" type="pres">
      <dgm:prSet presAssocID="{E9BA3DF4-5D55-428D-B999-9136CAA8FF41}" presName="child3group" presStyleCnt="0"/>
      <dgm:spPr/>
    </dgm:pt>
    <dgm:pt modelId="{0C50BEDA-A953-484B-AE4D-E55FF9B911DB}" type="pres">
      <dgm:prSet presAssocID="{E9BA3DF4-5D55-428D-B999-9136CAA8FF41}" presName="child3" presStyleLbl="bgAcc1" presStyleIdx="2" presStyleCnt="4"/>
      <dgm:spPr/>
      <dgm:t>
        <a:bodyPr/>
        <a:lstStyle/>
        <a:p>
          <a:endParaRPr lang="zh-TW" altLang="en-US"/>
        </a:p>
      </dgm:t>
    </dgm:pt>
    <dgm:pt modelId="{2B487704-FEE5-45D6-8266-C6400134C812}" type="pres">
      <dgm:prSet presAssocID="{E9BA3DF4-5D55-428D-B999-9136CAA8FF41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1F2A00C-CC4D-44CA-BCA0-EEF4C407887D}" type="pres">
      <dgm:prSet presAssocID="{E9BA3DF4-5D55-428D-B999-9136CAA8FF41}" presName="child4group" presStyleCnt="0"/>
      <dgm:spPr/>
    </dgm:pt>
    <dgm:pt modelId="{2CFFD862-8FBF-46E4-806E-207E8EB6446B}" type="pres">
      <dgm:prSet presAssocID="{E9BA3DF4-5D55-428D-B999-9136CAA8FF41}" presName="child4" presStyleLbl="bgAcc1" presStyleIdx="3" presStyleCnt="4"/>
      <dgm:spPr/>
      <dgm:t>
        <a:bodyPr/>
        <a:lstStyle/>
        <a:p>
          <a:endParaRPr lang="zh-TW" altLang="en-US"/>
        </a:p>
      </dgm:t>
    </dgm:pt>
    <dgm:pt modelId="{57ED0CB7-D668-446E-95D3-59004C1E675A}" type="pres">
      <dgm:prSet presAssocID="{E9BA3DF4-5D55-428D-B999-9136CAA8FF41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263DD76-884B-4F1F-9B9B-1ADAEE485003}" type="pres">
      <dgm:prSet presAssocID="{E9BA3DF4-5D55-428D-B999-9136CAA8FF41}" presName="childPlaceholder" presStyleCnt="0"/>
      <dgm:spPr/>
    </dgm:pt>
    <dgm:pt modelId="{20DE503A-7CAD-4677-9C6F-1CA63B52222A}" type="pres">
      <dgm:prSet presAssocID="{E9BA3DF4-5D55-428D-B999-9136CAA8FF41}" presName="circle" presStyleCnt="0"/>
      <dgm:spPr/>
    </dgm:pt>
    <dgm:pt modelId="{839EBA66-AE97-4F54-8087-7B294DA2C2FF}" type="pres">
      <dgm:prSet presAssocID="{E9BA3DF4-5D55-428D-B999-9136CAA8FF41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311B055-3A9E-479F-8F5C-040692F082C0}" type="pres">
      <dgm:prSet presAssocID="{E9BA3DF4-5D55-428D-B999-9136CAA8FF41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00AC786-C212-4642-8288-75BFA1CE94D4}" type="pres">
      <dgm:prSet presAssocID="{E9BA3DF4-5D55-428D-B999-9136CAA8FF41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C90B4B8-63E5-48A3-A244-FCB2845A2F65}" type="pres">
      <dgm:prSet presAssocID="{E9BA3DF4-5D55-428D-B999-9136CAA8FF41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9C317B-5B73-47DF-A1F3-C7A9D1BFA781}" type="pres">
      <dgm:prSet presAssocID="{E9BA3DF4-5D55-428D-B999-9136CAA8FF41}" presName="quadrantPlaceholder" presStyleCnt="0"/>
      <dgm:spPr/>
    </dgm:pt>
    <dgm:pt modelId="{A5919494-28B4-4E5C-AF2A-BBA245241E7F}" type="pres">
      <dgm:prSet presAssocID="{E9BA3DF4-5D55-428D-B999-9136CAA8FF41}" presName="center1" presStyleLbl="fgShp" presStyleIdx="0" presStyleCnt="2"/>
      <dgm:spPr/>
    </dgm:pt>
    <dgm:pt modelId="{F9919F8C-FFC3-4452-B919-E084E0E20772}" type="pres">
      <dgm:prSet presAssocID="{E9BA3DF4-5D55-428D-B999-9136CAA8FF41}" presName="center2" presStyleLbl="fgShp" presStyleIdx="1" presStyleCnt="2"/>
      <dgm:spPr/>
    </dgm:pt>
  </dgm:ptLst>
  <dgm:cxnLst>
    <dgm:cxn modelId="{FC47A4A9-EBD4-4003-B947-4FD7F01B3AC0}" srcId="{E9BA3DF4-5D55-428D-B999-9136CAA8FF41}" destId="{B42DFFE0-45EB-401E-AE11-13B3685A9183}" srcOrd="3" destOrd="0" parTransId="{DF4B961D-C22F-4E50-9299-8706E237FCE2}" sibTransId="{920AAA7E-8078-4CEA-808E-D382A12DC9A9}"/>
    <dgm:cxn modelId="{160C67CE-AD61-416E-BF2D-BE8345079914}" type="presOf" srcId="{3A275B53-84ED-4CA8-894D-443DC986BFA0}" destId="{839EBA66-AE97-4F54-8087-7B294DA2C2FF}" srcOrd="0" destOrd="0" presId="urn:microsoft.com/office/officeart/2005/8/layout/cycle4"/>
    <dgm:cxn modelId="{845A0268-C7E8-4337-A439-7E2C15BC29A5}" type="presOf" srcId="{A06CF2FA-7705-487A-87A2-93241461682A}" destId="{EEA67A47-FC0D-4218-BE29-FC46CE1863A6}" srcOrd="1" destOrd="0" presId="urn:microsoft.com/office/officeart/2005/8/layout/cycle4"/>
    <dgm:cxn modelId="{BCCAEF19-0F56-4F91-8A06-F19D2C4CB896}" type="presOf" srcId="{C9D5D6E9-9D73-45ED-8EC7-CB73A4DD1193}" destId="{700AC786-C212-4642-8288-75BFA1CE94D4}" srcOrd="0" destOrd="0" presId="urn:microsoft.com/office/officeart/2005/8/layout/cycle4"/>
    <dgm:cxn modelId="{62A02DCC-9E48-4391-BE36-C49F5974D9CC}" type="presOf" srcId="{287CC01B-1C93-4C32-99E5-197DF64A7D9D}" destId="{9DFF031C-5395-44F6-9CD5-F3110DAFE95E}" srcOrd="0" destOrd="0" presId="urn:microsoft.com/office/officeart/2005/8/layout/cycle4"/>
    <dgm:cxn modelId="{6D05AE0A-049F-43B3-9D7F-6E19C9AD1F93}" type="presOf" srcId="{7D16FA13-86D2-4145-8249-4A7803D54B52}" destId="{2CFFD862-8FBF-46E4-806E-207E8EB6446B}" srcOrd="0" destOrd="0" presId="urn:microsoft.com/office/officeart/2005/8/layout/cycle4"/>
    <dgm:cxn modelId="{3DFC4310-3FA7-4BD3-BB48-E007890A965C}" srcId="{E9BA3DF4-5D55-428D-B999-9136CAA8FF41}" destId="{3A275B53-84ED-4CA8-894D-443DC986BFA0}" srcOrd="0" destOrd="0" parTransId="{B5933E64-41E4-4B7F-985E-B4DB351B8407}" sibTransId="{5CCFC1D4-2F5A-4EE1-97EB-85CA257A845E}"/>
    <dgm:cxn modelId="{8781ADC5-5264-4311-8A7A-D9BEF0DA1007}" type="presOf" srcId="{E9BA3DF4-5D55-428D-B999-9136CAA8FF41}" destId="{0FC3A801-86E6-48BC-B26A-A4CDDF5FB839}" srcOrd="0" destOrd="0" presId="urn:microsoft.com/office/officeart/2005/8/layout/cycle4"/>
    <dgm:cxn modelId="{F54921F8-9F42-4FA2-872A-485A12A27EDB}" type="presOf" srcId="{C3125122-2FBF-4BF7-8641-AB116C9B6941}" destId="{F311B055-3A9E-479F-8F5C-040692F082C0}" srcOrd="0" destOrd="0" presId="urn:microsoft.com/office/officeart/2005/8/layout/cycle4"/>
    <dgm:cxn modelId="{198B9281-4C32-4D03-9568-8B453F8A65FC}" srcId="{C3125122-2FBF-4BF7-8641-AB116C9B6941}" destId="{287CC01B-1C93-4C32-99E5-197DF64A7D9D}" srcOrd="0" destOrd="0" parTransId="{8A92A118-5DA6-43B7-9A9E-82ED77376505}" sibTransId="{45BCFF19-CEE1-45EF-B3AA-0B239BE6A4C5}"/>
    <dgm:cxn modelId="{89B1ED43-43FF-4565-90AF-E5B7E15E5F8F}" type="presOf" srcId="{70D5929B-4D0B-45E2-B9AE-4B3BC971BD58}" destId="{2B487704-FEE5-45D6-8266-C6400134C812}" srcOrd="1" destOrd="0" presId="urn:microsoft.com/office/officeart/2005/8/layout/cycle4"/>
    <dgm:cxn modelId="{6CC4953A-8321-4E5A-8234-613BBC90FAEC}" srcId="{E9BA3DF4-5D55-428D-B999-9136CAA8FF41}" destId="{C9D5D6E9-9D73-45ED-8EC7-CB73A4DD1193}" srcOrd="2" destOrd="0" parTransId="{42AEC75B-B8E9-4626-9927-906619122E7C}" sibTransId="{57B7245C-11C0-40A2-AFD1-1AC53B3F356A}"/>
    <dgm:cxn modelId="{D17C8633-0314-4FB1-BC3D-CD12078D302E}" type="presOf" srcId="{70D5929B-4D0B-45E2-B9AE-4B3BC971BD58}" destId="{0C50BEDA-A953-484B-AE4D-E55FF9B911DB}" srcOrd="0" destOrd="0" presId="urn:microsoft.com/office/officeart/2005/8/layout/cycle4"/>
    <dgm:cxn modelId="{3D30591C-524F-4ACA-B1F5-15E7DED3FCD5}" srcId="{B42DFFE0-45EB-401E-AE11-13B3685A9183}" destId="{7D16FA13-86D2-4145-8249-4A7803D54B52}" srcOrd="0" destOrd="0" parTransId="{2B40FE5D-5FF7-43A6-858A-F031AC263833}" sibTransId="{8A0C88FB-7BC4-45BE-9921-10077A95D60F}"/>
    <dgm:cxn modelId="{D2769AD2-FB89-4E24-8991-735F7B7E99D5}" type="presOf" srcId="{A06CF2FA-7705-487A-87A2-93241461682A}" destId="{65BCDA32-4375-481D-B7C2-FE8DF16DC46C}" srcOrd="0" destOrd="0" presId="urn:microsoft.com/office/officeart/2005/8/layout/cycle4"/>
    <dgm:cxn modelId="{DA8D6B5A-DFC2-4CC3-B221-EAF0C398D270}" srcId="{E9BA3DF4-5D55-428D-B999-9136CAA8FF41}" destId="{C3125122-2FBF-4BF7-8641-AB116C9B6941}" srcOrd="1" destOrd="0" parTransId="{3D6FB361-3031-42D9-9215-3F9331DEC2AF}" sibTransId="{5C8FE785-837E-4127-8476-BF2D6333D630}"/>
    <dgm:cxn modelId="{05B5949E-2046-4979-AE10-470C04136B3B}" type="presOf" srcId="{7D16FA13-86D2-4145-8249-4A7803D54B52}" destId="{57ED0CB7-D668-446E-95D3-59004C1E675A}" srcOrd="1" destOrd="0" presId="urn:microsoft.com/office/officeart/2005/8/layout/cycle4"/>
    <dgm:cxn modelId="{30775E28-C7FD-4C11-987A-069DE91D5976}" type="presOf" srcId="{B42DFFE0-45EB-401E-AE11-13B3685A9183}" destId="{7C90B4B8-63E5-48A3-A244-FCB2845A2F65}" srcOrd="0" destOrd="0" presId="urn:microsoft.com/office/officeart/2005/8/layout/cycle4"/>
    <dgm:cxn modelId="{C916B10E-BA65-4658-8C7D-8525BA385BB4}" srcId="{C9D5D6E9-9D73-45ED-8EC7-CB73A4DD1193}" destId="{70D5929B-4D0B-45E2-B9AE-4B3BC971BD58}" srcOrd="0" destOrd="0" parTransId="{FC308DA0-D70B-4D49-BE34-75AB8E07E634}" sibTransId="{EFD6DE16-3445-4251-A1D1-6082BDCC3197}"/>
    <dgm:cxn modelId="{E13F92F3-B9BE-4953-9253-CA57AB6B4DBB}" srcId="{3A275B53-84ED-4CA8-894D-443DC986BFA0}" destId="{A06CF2FA-7705-487A-87A2-93241461682A}" srcOrd="0" destOrd="0" parTransId="{685BA3F1-BD25-4368-9884-52E0E115D05B}" sibTransId="{CF824606-11E4-4DF3-89FB-4A3EC8A62FC5}"/>
    <dgm:cxn modelId="{46824631-385A-47F3-BFB0-F95DEAA79E2E}" type="presOf" srcId="{287CC01B-1C93-4C32-99E5-197DF64A7D9D}" destId="{DDF4FE01-15B1-4AA0-B907-49D68706B0DB}" srcOrd="1" destOrd="0" presId="urn:microsoft.com/office/officeart/2005/8/layout/cycle4"/>
    <dgm:cxn modelId="{89A44ECC-D65F-4F40-8FC2-45CAB4A43A75}" type="presParOf" srcId="{0FC3A801-86E6-48BC-B26A-A4CDDF5FB839}" destId="{4BEE643A-3B24-4EF4-9B25-0BBD61F44BBA}" srcOrd="0" destOrd="0" presId="urn:microsoft.com/office/officeart/2005/8/layout/cycle4"/>
    <dgm:cxn modelId="{CF4C3853-87D3-4FA8-8A91-D94179F01F52}" type="presParOf" srcId="{4BEE643A-3B24-4EF4-9B25-0BBD61F44BBA}" destId="{830BDD76-28DA-464C-897D-DEB292FB4286}" srcOrd="0" destOrd="0" presId="urn:microsoft.com/office/officeart/2005/8/layout/cycle4"/>
    <dgm:cxn modelId="{4B3FE7E7-74F6-4F79-9152-9FF0E9E93733}" type="presParOf" srcId="{830BDD76-28DA-464C-897D-DEB292FB4286}" destId="{65BCDA32-4375-481D-B7C2-FE8DF16DC46C}" srcOrd="0" destOrd="0" presId="urn:microsoft.com/office/officeart/2005/8/layout/cycle4"/>
    <dgm:cxn modelId="{A1CD96F9-D8AC-4C4F-8F8A-7A3F5B745661}" type="presParOf" srcId="{830BDD76-28DA-464C-897D-DEB292FB4286}" destId="{EEA67A47-FC0D-4218-BE29-FC46CE1863A6}" srcOrd="1" destOrd="0" presId="urn:microsoft.com/office/officeart/2005/8/layout/cycle4"/>
    <dgm:cxn modelId="{B5F5AB2B-C314-4035-B758-8A2E14DEDB9B}" type="presParOf" srcId="{4BEE643A-3B24-4EF4-9B25-0BBD61F44BBA}" destId="{3B7E8D47-C43B-4077-AD52-D1003C9F5871}" srcOrd="1" destOrd="0" presId="urn:microsoft.com/office/officeart/2005/8/layout/cycle4"/>
    <dgm:cxn modelId="{F59E36C7-13FA-4163-8149-9F1FF7DBFFC8}" type="presParOf" srcId="{3B7E8D47-C43B-4077-AD52-D1003C9F5871}" destId="{9DFF031C-5395-44F6-9CD5-F3110DAFE95E}" srcOrd="0" destOrd="0" presId="urn:microsoft.com/office/officeart/2005/8/layout/cycle4"/>
    <dgm:cxn modelId="{00FB115D-62C5-4EC1-9862-65139987BDD4}" type="presParOf" srcId="{3B7E8D47-C43B-4077-AD52-D1003C9F5871}" destId="{DDF4FE01-15B1-4AA0-B907-49D68706B0DB}" srcOrd="1" destOrd="0" presId="urn:microsoft.com/office/officeart/2005/8/layout/cycle4"/>
    <dgm:cxn modelId="{1CC28EA8-2BAB-4EB7-9B9E-F09933161077}" type="presParOf" srcId="{4BEE643A-3B24-4EF4-9B25-0BBD61F44BBA}" destId="{C74F850B-17E4-41B4-8E4E-81B4ADCC011F}" srcOrd="2" destOrd="0" presId="urn:microsoft.com/office/officeart/2005/8/layout/cycle4"/>
    <dgm:cxn modelId="{421F04FD-B3C1-41CF-A690-34B99C49DF27}" type="presParOf" srcId="{C74F850B-17E4-41B4-8E4E-81B4ADCC011F}" destId="{0C50BEDA-A953-484B-AE4D-E55FF9B911DB}" srcOrd="0" destOrd="0" presId="urn:microsoft.com/office/officeart/2005/8/layout/cycle4"/>
    <dgm:cxn modelId="{CBB89D9C-D78C-4E60-B83F-2C9C4CFF6BE0}" type="presParOf" srcId="{C74F850B-17E4-41B4-8E4E-81B4ADCC011F}" destId="{2B487704-FEE5-45D6-8266-C6400134C812}" srcOrd="1" destOrd="0" presId="urn:microsoft.com/office/officeart/2005/8/layout/cycle4"/>
    <dgm:cxn modelId="{931B43F3-A25D-4602-9E0A-FCC49B14A143}" type="presParOf" srcId="{4BEE643A-3B24-4EF4-9B25-0BBD61F44BBA}" destId="{A1F2A00C-CC4D-44CA-BCA0-EEF4C407887D}" srcOrd="3" destOrd="0" presId="urn:microsoft.com/office/officeart/2005/8/layout/cycle4"/>
    <dgm:cxn modelId="{FBDE328D-F0BD-4B5C-BAC6-395AD8A4DF27}" type="presParOf" srcId="{A1F2A00C-CC4D-44CA-BCA0-EEF4C407887D}" destId="{2CFFD862-8FBF-46E4-806E-207E8EB6446B}" srcOrd="0" destOrd="0" presId="urn:microsoft.com/office/officeart/2005/8/layout/cycle4"/>
    <dgm:cxn modelId="{CA808A5A-4830-4338-831D-89BE18ECE872}" type="presParOf" srcId="{A1F2A00C-CC4D-44CA-BCA0-EEF4C407887D}" destId="{57ED0CB7-D668-446E-95D3-59004C1E675A}" srcOrd="1" destOrd="0" presId="urn:microsoft.com/office/officeart/2005/8/layout/cycle4"/>
    <dgm:cxn modelId="{A1267937-F098-47A6-B920-DDECFBAC2F4E}" type="presParOf" srcId="{4BEE643A-3B24-4EF4-9B25-0BBD61F44BBA}" destId="{C263DD76-884B-4F1F-9B9B-1ADAEE485003}" srcOrd="4" destOrd="0" presId="urn:microsoft.com/office/officeart/2005/8/layout/cycle4"/>
    <dgm:cxn modelId="{956F55A7-12F2-4265-B2F6-3734D060790D}" type="presParOf" srcId="{0FC3A801-86E6-48BC-B26A-A4CDDF5FB839}" destId="{20DE503A-7CAD-4677-9C6F-1CA63B52222A}" srcOrd="1" destOrd="0" presId="urn:microsoft.com/office/officeart/2005/8/layout/cycle4"/>
    <dgm:cxn modelId="{49621DEE-39F2-45F0-A11A-809D0B47FE91}" type="presParOf" srcId="{20DE503A-7CAD-4677-9C6F-1CA63B52222A}" destId="{839EBA66-AE97-4F54-8087-7B294DA2C2FF}" srcOrd="0" destOrd="0" presId="urn:microsoft.com/office/officeart/2005/8/layout/cycle4"/>
    <dgm:cxn modelId="{B4131EEB-2263-4C15-88E2-AC37E68D58AA}" type="presParOf" srcId="{20DE503A-7CAD-4677-9C6F-1CA63B52222A}" destId="{F311B055-3A9E-479F-8F5C-040692F082C0}" srcOrd="1" destOrd="0" presId="urn:microsoft.com/office/officeart/2005/8/layout/cycle4"/>
    <dgm:cxn modelId="{79D51E39-CE03-498D-A3BB-6D8BF1717505}" type="presParOf" srcId="{20DE503A-7CAD-4677-9C6F-1CA63B52222A}" destId="{700AC786-C212-4642-8288-75BFA1CE94D4}" srcOrd="2" destOrd="0" presId="urn:microsoft.com/office/officeart/2005/8/layout/cycle4"/>
    <dgm:cxn modelId="{E0A95BD6-2DE0-4675-BADF-D509854FD861}" type="presParOf" srcId="{20DE503A-7CAD-4677-9C6F-1CA63B52222A}" destId="{7C90B4B8-63E5-48A3-A244-FCB2845A2F65}" srcOrd="3" destOrd="0" presId="urn:microsoft.com/office/officeart/2005/8/layout/cycle4"/>
    <dgm:cxn modelId="{12F1BFB4-A1C5-4612-ADE2-AEA17614F234}" type="presParOf" srcId="{20DE503A-7CAD-4677-9C6F-1CA63B52222A}" destId="{719C317B-5B73-47DF-A1F3-C7A9D1BFA781}" srcOrd="4" destOrd="0" presId="urn:microsoft.com/office/officeart/2005/8/layout/cycle4"/>
    <dgm:cxn modelId="{FFBBF168-1899-4819-8D9A-C1F4C1526312}" type="presParOf" srcId="{0FC3A801-86E6-48BC-B26A-A4CDDF5FB839}" destId="{A5919494-28B4-4E5C-AF2A-BBA245241E7F}" srcOrd="2" destOrd="0" presId="urn:microsoft.com/office/officeart/2005/8/layout/cycle4"/>
    <dgm:cxn modelId="{CCEC70F4-6A08-4FFD-B5D0-3E254B6E33A4}" type="presParOf" srcId="{0FC3A801-86E6-48BC-B26A-A4CDDF5FB839}" destId="{F9919F8C-FFC3-4452-B919-E084E0E20772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DF6EBF-7D60-4240-AC07-77D3B601231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B11AD61B-7396-4BC7-B006-29A7CE0B8AAB}">
      <dgm:prSet phldrT="[文字]"/>
      <dgm:spPr/>
      <dgm:t>
        <a:bodyPr/>
        <a:lstStyle/>
        <a:p>
          <a:r>
            <a:rPr lang="zh-TW" dirty="0" smtClean="0"/>
            <a:t>環保生活家</a:t>
          </a:r>
          <a:endParaRPr lang="zh-TW" altLang="en-US" dirty="0"/>
        </a:p>
      </dgm:t>
    </dgm:pt>
    <dgm:pt modelId="{F8A3F477-7AE0-486D-B969-82937003E170}" type="parTrans" cxnId="{FE6347E7-CBFF-4B2E-A69A-8CC04E2F8A55}">
      <dgm:prSet/>
      <dgm:spPr/>
      <dgm:t>
        <a:bodyPr/>
        <a:lstStyle/>
        <a:p>
          <a:endParaRPr lang="zh-TW" altLang="en-US"/>
        </a:p>
      </dgm:t>
    </dgm:pt>
    <dgm:pt modelId="{9CEAB4AD-BAB2-4F40-B9D5-8E12E235321F}" type="sibTrans" cxnId="{FE6347E7-CBFF-4B2E-A69A-8CC04E2F8A55}">
      <dgm:prSet/>
      <dgm:spPr/>
      <dgm:t>
        <a:bodyPr/>
        <a:lstStyle/>
        <a:p>
          <a:endParaRPr lang="zh-TW" altLang="en-US"/>
        </a:p>
      </dgm:t>
    </dgm:pt>
    <dgm:pt modelId="{97BDC306-D40B-4C2E-B616-8D244CB95A42}">
      <dgm:prSet phldrT="[文字]"/>
      <dgm:spPr/>
      <dgm:t>
        <a:bodyPr/>
        <a:lstStyle/>
        <a:p>
          <a:r>
            <a:rPr lang="zh-TW" dirty="0" smtClean="0"/>
            <a:t>生活課程</a:t>
          </a:r>
          <a:endParaRPr lang="zh-TW" altLang="en-US" dirty="0"/>
        </a:p>
      </dgm:t>
    </dgm:pt>
    <dgm:pt modelId="{E8312633-684B-43B5-9B09-65AD2763512A}" type="parTrans" cxnId="{53492B99-3AB5-4302-955B-AC238CF80870}">
      <dgm:prSet/>
      <dgm:spPr/>
      <dgm:t>
        <a:bodyPr/>
        <a:lstStyle/>
        <a:p>
          <a:endParaRPr lang="zh-TW" altLang="en-US"/>
        </a:p>
      </dgm:t>
    </dgm:pt>
    <dgm:pt modelId="{5B2FDCCC-D564-45C7-A892-596A7CB97219}" type="sibTrans" cxnId="{53492B99-3AB5-4302-955B-AC238CF80870}">
      <dgm:prSet/>
      <dgm:spPr/>
      <dgm:t>
        <a:bodyPr/>
        <a:lstStyle/>
        <a:p>
          <a:endParaRPr lang="zh-TW" altLang="en-US"/>
        </a:p>
      </dgm:t>
    </dgm:pt>
    <dgm:pt modelId="{624EDE3B-E8F0-460D-8D7A-A0F16C1EB5D3}">
      <dgm:prSet phldrT="[文字]"/>
      <dgm:spPr/>
      <dgm:t>
        <a:bodyPr/>
        <a:lstStyle/>
        <a:p>
          <a:r>
            <a:rPr lang="zh-TW" dirty="0" smtClean="0"/>
            <a:t>生活課程</a:t>
          </a:r>
          <a:endParaRPr lang="zh-TW" altLang="en-US" dirty="0"/>
        </a:p>
      </dgm:t>
    </dgm:pt>
    <dgm:pt modelId="{6EEE2BAC-2C0D-47D7-BD40-6547BBCA3952}" type="parTrans" cxnId="{CEC9E654-8F2C-4EAA-A7F6-A3BE8EEE08C0}">
      <dgm:prSet/>
      <dgm:spPr/>
      <dgm:t>
        <a:bodyPr/>
        <a:lstStyle/>
        <a:p>
          <a:endParaRPr lang="zh-TW" altLang="en-US"/>
        </a:p>
      </dgm:t>
    </dgm:pt>
    <dgm:pt modelId="{3B72177E-6647-41AA-A3FE-076426B77421}" type="sibTrans" cxnId="{CEC9E654-8F2C-4EAA-A7F6-A3BE8EEE08C0}">
      <dgm:prSet/>
      <dgm:spPr/>
      <dgm:t>
        <a:bodyPr/>
        <a:lstStyle/>
        <a:p>
          <a:endParaRPr lang="zh-TW" altLang="en-US"/>
        </a:p>
      </dgm:t>
    </dgm:pt>
    <dgm:pt modelId="{F91792AC-30AB-415A-9CAA-163F20B17DC9}">
      <dgm:prSet phldrT="[文字]"/>
      <dgm:spPr/>
      <dgm:t>
        <a:bodyPr/>
        <a:lstStyle/>
        <a:p>
          <a:r>
            <a:rPr lang="zh-TW" dirty="0" smtClean="0"/>
            <a:t>零垃圾</a:t>
          </a:r>
          <a:r>
            <a:rPr lang="en-US" dirty="0" smtClean="0"/>
            <a:t>"</a:t>
          </a:r>
          <a:r>
            <a:rPr lang="zh-TW" dirty="0" smtClean="0"/>
            <a:t>生活</a:t>
          </a:r>
          <a:r>
            <a:rPr lang="en-US" dirty="0" smtClean="0"/>
            <a:t>"</a:t>
          </a:r>
          <a:endParaRPr lang="zh-TW" altLang="en-US" dirty="0"/>
        </a:p>
      </dgm:t>
    </dgm:pt>
    <dgm:pt modelId="{09F15CCF-E873-4F0A-BC50-5BB5568DAF57}" type="parTrans" cxnId="{98B61540-9DAB-4C47-851A-41AF9CABF949}">
      <dgm:prSet/>
      <dgm:spPr/>
      <dgm:t>
        <a:bodyPr/>
        <a:lstStyle/>
        <a:p>
          <a:endParaRPr lang="zh-TW" altLang="en-US"/>
        </a:p>
      </dgm:t>
    </dgm:pt>
    <dgm:pt modelId="{305D56FB-876D-4EEA-A09A-A8B2182CCC9E}" type="sibTrans" cxnId="{98B61540-9DAB-4C47-851A-41AF9CABF949}">
      <dgm:prSet/>
      <dgm:spPr/>
      <dgm:t>
        <a:bodyPr/>
        <a:lstStyle/>
        <a:p>
          <a:endParaRPr lang="zh-TW" altLang="en-US"/>
        </a:p>
      </dgm:t>
    </dgm:pt>
    <dgm:pt modelId="{179B5B94-FA57-4410-8882-2E9DAFA7E4BC}">
      <dgm:prSet/>
      <dgm:spPr/>
      <dgm:t>
        <a:bodyPr/>
        <a:lstStyle/>
        <a:p>
          <a:r>
            <a:rPr lang="zh-TW" smtClean="0"/>
            <a:t>生活課程</a:t>
          </a:r>
          <a:endParaRPr lang="zh-TW" altLang="en-US" dirty="0"/>
        </a:p>
      </dgm:t>
    </dgm:pt>
    <dgm:pt modelId="{0DDEC864-ADF4-43A0-AAAD-FF9F5E4B83C8}" type="parTrans" cxnId="{81B332FC-3F97-45D2-9211-40204627EAA1}">
      <dgm:prSet/>
      <dgm:spPr/>
      <dgm:t>
        <a:bodyPr/>
        <a:lstStyle/>
        <a:p>
          <a:endParaRPr lang="zh-TW" altLang="en-US"/>
        </a:p>
      </dgm:t>
    </dgm:pt>
    <dgm:pt modelId="{67691E13-786A-473A-B33C-367DD41E96E0}" type="sibTrans" cxnId="{81B332FC-3F97-45D2-9211-40204627EAA1}">
      <dgm:prSet/>
      <dgm:spPr/>
      <dgm:t>
        <a:bodyPr/>
        <a:lstStyle/>
        <a:p>
          <a:endParaRPr lang="zh-TW" altLang="en-US"/>
        </a:p>
      </dgm:t>
    </dgm:pt>
    <dgm:pt modelId="{8D949E3B-C1D9-4DC1-95C8-C34BF7AEE753}">
      <dgm:prSet/>
      <dgm:spPr/>
      <dgm:t>
        <a:bodyPr/>
        <a:lstStyle/>
        <a:p>
          <a:r>
            <a:rPr lang="zh-TW" dirty="0" smtClean="0"/>
            <a:t>我想要一個</a:t>
          </a:r>
          <a:r>
            <a:rPr lang="en-US" dirty="0" smtClean="0"/>
            <a:t>"</a:t>
          </a:r>
          <a:r>
            <a:rPr lang="zh-TW" dirty="0" smtClean="0"/>
            <a:t>家</a:t>
          </a:r>
          <a:r>
            <a:rPr lang="en-US" dirty="0" smtClean="0"/>
            <a:t>"</a:t>
          </a:r>
          <a:endParaRPr lang="zh-TW" dirty="0"/>
        </a:p>
      </dgm:t>
    </dgm:pt>
    <dgm:pt modelId="{1ACC5661-3118-4A03-B5AF-F1B042C1CE01}" type="parTrans" cxnId="{560BF406-EEEC-4453-9992-4E7761929431}">
      <dgm:prSet/>
      <dgm:spPr/>
      <dgm:t>
        <a:bodyPr/>
        <a:lstStyle/>
        <a:p>
          <a:endParaRPr lang="zh-TW" altLang="en-US"/>
        </a:p>
      </dgm:t>
    </dgm:pt>
    <dgm:pt modelId="{30D8D3C8-A239-4FE5-BDD7-0E32EA05EA5B}" type="sibTrans" cxnId="{560BF406-EEEC-4453-9992-4E7761929431}">
      <dgm:prSet/>
      <dgm:spPr/>
      <dgm:t>
        <a:bodyPr/>
        <a:lstStyle/>
        <a:p>
          <a:endParaRPr lang="zh-TW" altLang="en-US"/>
        </a:p>
      </dgm:t>
    </dgm:pt>
    <dgm:pt modelId="{B0A4450D-FE4B-4FD6-9865-DF3CA0A98020}">
      <dgm:prSet/>
      <dgm:spPr/>
      <dgm:t>
        <a:bodyPr/>
        <a:lstStyle/>
        <a:p>
          <a:r>
            <a:rPr lang="zh-TW" dirty="0" smtClean="0"/>
            <a:t>立法做</a:t>
          </a:r>
          <a:r>
            <a:rPr lang="en-US" dirty="0" smtClean="0"/>
            <a:t>"</a:t>
          </a:r>
          <a:r>
            <a:rPr lang="zh-TW" dirty="0" smtClean="0"/>
            <a:t>環保</a:t>
          </a:r>
          <a:r>
            <a:rPr lang="en-US" dirty="0" smtClean="0"/>
            <a:t>"</a:t>
          </a:r>
          <a:endParaRPr lang="zh-TW" dirty="0"/>
        </a:p>
      </dgm:t>
    </dgm:pt>
    <dgm:pt modelId="{4D5D31C2-07AA-4E0D-AA58-E762EE04070E}" type="parTrans" cxnId="{7CADA00F-A706-424C-B032-6FA5F11B827D}">
      <dgm:prSet/>
      <dgm:spPr/>
      <dgm:t>
        <a:bodyPr/>
        <a:lstStyle/>
        <a:p>
          <a:endParaRPr lang="zh-TW" altLang="en-US"/>
        </a:p>
      </dgm:t>
    </dgm:pt>
    <dgm:pt modelId="{8A1B3CF6-252E-4000-BBF7-3620FD72C195}" type="sibTrans" cxnId="{7CADA00F-A706-424C-B032-6FA5F11B827D}">
      <dgm:prSet/>
      <dgm:spPr/>
      <dgm:t>
        <a:bodyPr/>
        <a:lstStyle/>
        <a:p>
          <a:endParaRPr lang="zh-TW" altLang="en-US"/>
        </a:p>
      </dgm:t>
    </dgm:pt>
    <dgm:pt modelId="{A29A7ECB-23C5-4534-B14A-04366D4AC354}">
      <dgm:prSet/>
      <dgm:spPr/>
      <dgm:t>
        <a:bodyPr/>
        <a:lstStyle/>
        <a:p>
          <a:r>
            <a:rPr lang="en-US" smtClean="0"/>
            <a:t>40</a:t>
          </a:r>
          <a:r>
            <a:rPr lang="zh-TW" smtClean="0"/>
            <a:t>分鐘</a:t>
          </a:r>
          <a:endParaRPr lang="zh-TW" dirty="0"/>
        </a:p>
      </dgm:t>
    </dgm:pt>
    <dgm:pt modelId="{787244C6-F623-4E24-B3A2-C2A5E09AF99C}" type="parTrans" cxnId="{6E139EBF-DF46-4EFA-BFDB-81CAC35711A2}">
      <dgm:prSet/>
      <dgm:spPr/>
      <dgm:t>
        <a:bodyPr/>
        <a:lstStyle/>
        <a:p>
          <a:endParaRPr lang="zh-TW" altLang="en-US"/>
        </a:p>
      </dgm:t>
    </dgm:pt>
    <dgm:pt modelId="{DF2E5895-A9A6-4FD8-8822-BAF8A7E21546}" type="sibTrans" cxnId="{6E139EBF-DF46-4EFA-BFDB-81CAC35711A2}">
      <dgm:prSet/>
      <dgm:spPr/>
      <dgm:t>
        <a:bodyPr/>
        <a:lstStyle/>
        <a:p>
          <a:endParaRPr lang="zh-TW" altLang="en-US"/>
        </a:p>
      </dgm:t>
    </dgm:pt>
    <dgm:pt modelId="{968B0D2D-60B7-48A9-9941-9EDE2C594B9F}">
      <dgm:prSet phldrT="[文字]"/>
      <dgm:spPr/>
      <dgm:t>
        <a:bodyPr/>
        <a:lstStyle/>
        <a:p>
          <a:r>
            <a:rPr lang="en-US" smtClean="0"/>
            <a:t>20</a:t>
          </a:r>
          <a:r>
            <a:rPr lang="zh-TW" smtClean="0"/>
            <a:t>分鐘</a:t>
          </a:r>
          <a:endParaRPr lang="zh-TW" altLang="en-US" dirty="0"/>
        </a:p>
      </dgm:t>
    </dgm:pt>
    <dgm:pt modelId="{7AE549CF-A6BF-4549-A44C-1467E6132903}" type="parTrans" cxnId="{008DEC1C-FC3C-4DB0-822C-40C57AC4EDD2}">
      <dgm:prSet/>
      <dgm:spPr/>
      <dgm:t>
        <a:bodyPr/>
        <a:lstStyle/>
        <a:p>
          <a:endParaRPr lang="zh-TW" altLang="en-US"/>
        </a:p>
      </dgm:t>
    </dgm:pt>
    <dgm:pt modelId="{766A220E-E368-412F-A8A5-58038C0EA6F7}" type="sibTrans" cxnId="{008DEC1C-FC3C-4DB0-822C-40C57AC4EDD2}">
      <dgm:prSet/>
      <dgm:spPr/>
      <dgm:t>
        <a:bodyPr/>
        <a:lstStyle/>
        <a:p>
          <a:endParaRPr lang="zh-TW" altLang="en-US"/>
        </a:p>
      </dgm:t>
    </dgm:pt>
    <dgm:pt modelId="{AFAB49EE-6E5E-4238-8C39-F62E0830B086}">
      <dgm:prSet/>
      <dgm:spPr/>
      <dgm:t>
        <a:bodyPr/>
        <a:lstStyle/>
        <a:p>
          <a:r>
            <a:rPr lang="en-US" dirty="0" smtClean="0"/>
            <a:t>20</a:t>
          </a:r>
          <a:r>
            <a:rPr lang="zh-TW" dirty="0" smtClean="0"/>
            <a:t>分鐘</a:t>
          </a:r>
          <a:endParaRPr lang="zh-TW" dirty="0"/>
        </a:p>
      </dgm:t>
    </dgm:pt>
    <dgm:pt modelId="{9681B2CC-976A-4A97-B792-F0AAC37F71D3}" type="parTrans" cxnId="{2F3D60C9-94DA-4113-B4DF-E8C0E9F0AF57}">
      <dgm:prSet/>
      <dgm:spPr/>
      <dgm:t>
        <a:bodyPr/>
        <a:lstStyle/>
        <a:p>
          <a:endParaRPr lang="zh-TW" altLang="en-US"/>
        </a:p>
      </dgm:t>
    </dgm:pt>
    <dgm:pt modelId="{52A12174-243A-4965-ABD7-4E46587AF3E1}" type="sibTrans" cxnId="{2F3D60C9-94DA-4113-B4DF-E8C0E9F0AF57}">
      <dgm:prSet/>
      <dgm:spPr/>
      <dgm:t>
        <a:bodyPr/>
        <a:lstStyle/>
        <a:p>
          <a:endParaRPr lang="zh-TW" altLang="en-US"/>
        </a:p>
      </dgm:t>
    </dgm:pt>
    <dgm:pt modelId="{39E1744D-1970-4271-B611-2BA408F9A1B3}" type="pres">
      <dgm:prSet presAssocID="{21DF6EBF-7D60-4240-AC07-77D3B601231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FE0F8C6-67E7-4B3D-A882-FB49F7CAAB40}" type="pres">
      <dgm:prSet presAssocID="{B11AD61B-7396-4BC7-B006-29A7CE0B8AAB}" presName="hierRoot1" presStyleCnt="0"/>
      <dgm:spPr/>
    </dgm:pt>
    <dgm:pt modelId="{57311D27-0CA6-45AD-8A13-1E4D5A1FE772}" type="pres">
      <dgm:prSet presAssocID="{B11AD61B-7396-4BC7-B006-29A7CE0B8AAB}" presName="composite" presStyleCnt="0"/>
      <dgm:spPr/>
    </dgm:pt>
    <dgm:pt modelId="{999FC4B7-9529-4C5D-A0DB-220C5C33B5BF}" type="pres">
      <dgm:prSet presAssocID="{B11AD61B-7396-4BC7-B006-29A7CE0B8AAB}" presName="background" presStyleLbl="node0" presStyleIdx="0" presStyleCnt="1"/>
      <dgm:spPr/>
    </dgm:pt>
    <dgm:pt modelId="{5A3E1784-DFB4-4227-92AC-72C390428F1E}" type="pres">
      <dgm:prSet presAssocID="{B11AD61B-7396-4BC7-B006-29A7CE0B8AAB}" presName="text" presStyleLbl="fgAcc0" presStyleIdx="0" presStyleCnt="1" custScaleX="16295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4F0F53C-1D6C-4825-A899-0F95A2C62887}" type="pres">
      <dgm:prSet presAssocID="{B11AD61B-7396-4BC7-B006-29A7CE0B8AAB}" presName="hierChild2" presStyleCnt="0"/>
      <dgm:spPr/>
    </dgm:pt>
    <dgm:pt modelId="{5B30C0C3-9334-41A8-9146-80619157BD23}" type="pres">
      <dgm:prSet presAssocID="{E8312633-684B-43B5-9B09-65AD2763512A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FFFF5192-F2B9-48E4-B845-760B5F98FB19}" type="pres">
      <dgm:prSet presAssocID="{97BDC306-D40B-4C2E-B616-8D244CB95A42}" presName="hierRoot2" presStyleCnt="0"/>
      <dgm:spPr/>
    </dgm:pt>
    <dgm:pt modelId="{D6F84448-9F02-4705-B3D5-C1C4C3E953F5}" type="pres">
      <dgm:prSet presAssocID="{97BDC306-D40B-4C2E-B616-8D244CB95A42}" presName="composite2" presStyleCnt="0"/>
      <dgm:spPr/>
    </dgm:pt>
    <dgm:pt modelId="{BDC0F4DB-4A72-4FAF-80E6-4E0C7D9F6B80}" type="pres">
      <dgm:prSet presAssocID="{97BDC306-D40B-4C2E-B616-8D244CB95A42}" presName="background2" presStyleLbl="node2" presStyleIdx="0" presStyleCnt="3"/>
      <dgm:spPr/>
    </dgm:pt>
    <dgm:pt modelId="{B4C3F967-B980-47B8-942F-6107436ACB68}" type="pres">
      <dgm:prSet presAssocID="{97BDC306-D40B-4C2E-B616-8D244CB95A42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3BC0323-76BD-4691-A88D-6E383768DF1A}" type="pres">
      <dgm:prSet presAssocID="{97BDC306-D40B-4C2E-B616-8D244CB95A42}" presName="hierChild3" presStyleCnt="0"/>
      <dgm:spPr/>
    </dgm:pt>
    <dgm:pt modelId="{D0C65A88-D248-4CC3-91DD-1D9F71ABA39B}" type="pres">
      <dgm:prSet presAssocID="{1ACC5661-3118-4A03-B5AF-F1B042C1CE0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546AA9F4-D974-4949-BAB4-D50F2110B3C8}" type="pres">
      <dgm:prSet presAssocID="{8D949E3B-C1D9-4DC1-95C8-C34BF7AEE753}" presName="hierRoot3" presStyleCnt="0"/>
      <dgm:spPr/>
    </dgm:pt>
    <dgm:pt modelId="{7D74FDBA-8CA8-4A3F-B29D-0C7654C40BF3}" type="pres">
      <dgm:prSet presAssocID="{8D949E3B-C1D9-4DC1-95C8-C34BF7AEE753}" presName="composite3" presStyleCnt="0"/>
      <dgm:spPr/>
    </dgm:pt>
    <dgm:pt modelId="{21585C89-0138-43E6-AF27-8079B61A739E}" type="pres">
      <dgm:prSet presAssocID="{8D949E3B-C1D9-4DC1-95C8-C34BF7AEE753}" presName="background3" presStyleLbl="node3" presStyleIdx="0" presStyleCnt="3"/>
      <dgm:spPr/>
    </dgm:pt>
    <dgm:pt modelId="{CDC79E73-CEF2-4D82-86DA-99C4A37D59FE}" type="pres">
      <dgm:prSet presAssocID="{8D949E3B-C1D9-4DC1-95C8-C34BF7AEE753}" presName="text3" presStyleLbl="fgAcc3" presStyleIdx="0" presStyleCnt="3" custScaleX="11461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4F614C2-BED0-455A-8543-486F23052649}" type="pres">
      <dgm:prSet presAssocID="{8D949E3B-C1D9-4DC1-95C8-C34BF7AEE753}" presName="hierChild4" presStyleCnt="0"/>
      <dgm:spPr/>
    </dgm:pt>
    <dgm:pt modelId="{3AEBA676-D53F-4A35-B3B1-BB1397E76656}" type="pres">
      <dgm:prSet presAssocID="{787244C6-F623-4E24-B3A2-C2A5E09AF99C}" presName="Name23" presStyleLbl="parChTrans1D4" presStyleIdx="0" presStyleCnt="3"/>
      <dgm:spPr/>
      <dgm:t>
        <a:bodyPr/>
        <a:lstStyle/>
        <a:p>
          <a:endParaRPr lang="zh-TW" altLang="en-US"/>
        </a:p>
      </dgm:t>
    </dgm:pt>
    <dgm:pt modelId="{26E40B41-36F2-4A06-BF7F-B499F5EF3A18}" type="pres">
      <dgm:prSet presAssocID="{A29A7ECB-23C5-4534-B14A-04366D4AC354}" presName="hierRoot4" presStyleCnt="0"/>
      <dgm:spPr/>
    </dgm:pt>
    <dgm:pt modelId="{2FE81321-3378-47DC-9A41-2464E9A6F921}" type="pres">
      <dgm:prSet presAssocID="{A29A7ECB-23C5-4534-B14A-04366D4AC354}" presName="composite4" presStyleCnt="0"/>
      <dgm:spPr/>
    </dgm:pt>
    <dgm:pt modelId="{D849A85D-5DA4-4663-9A62-E48DC4F473AC}" type="pres">
      <dgm:prSet presAssocID="{A29A7ECB-23C5-4534-B14A-04366D4AC354}" presName="background4" presStyleLbl="node4" presStyleIdx="0" presStyleCnt="3"/>
      <dgm:spPr/>
    </dgm:pt>
    <dgm:pt modelId="{3E7C399D-701A-4212-9591-59C80968FAEA}" type="pres">
      <dgm:prSet presAssocID="{A29A7ECB-23C5-4534-B14A-04366D4AC354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4894FF-1A87-45A5-AA60-AA9110D26470}" type="pres">
      <dgm:prSet presAssocID="{A29A7ECB-23C5-4534-B14A-04366D4AC354}" presName="hierChild5" presStyleCnt="0"/>
      <dgm:spPr/>
    </dgm:pt>
    <dgm:pt modelId="{DDED5AB8-C537-4443-9E10-E9DD0ACCF9DD}" type="pres">
      <dgm:prSet presAssocID="{6EEE2BAC-2C0D-47D7-BD40-6547BBCA3952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A5536FC0-9FFF-4460-92E5-AE76C2FF2F28}" type="pres">
      <dgm:prSet presAssocID="{624EDE3B-E8F0-460D-8D7A-A0F16C1EB5D3}" presName="hierRoot2" presStyleCnt="0"/>
      <dgm:spPr/>
    </dgm:pt>
    <dgm:pt modelId="{3904B687-766E-41CF-92E2-1FC114801F92}" type="pres">
      <dgm:prSet presAssocID="{624EDE3B-E8F0-460D-8D7A-A0F16C1EB5D3}" presName="composite2" presStyleCnt="0"/>
      <dgm:spPr/>
    </dgm:pt>
    <dgm:pt modelId="{8E9DBC33-C2E5-4484-8629-338A8A0CE5DA}" type="pres">
      <dgm:prSet presAssocID="{624EDE3B-E8F0-460D-8D7A-A0F16C1EB5D3}" presName="background2" presStyleLbl="node2" presStyleIdx="1" presStyleCnt="3"/>
      <dgm:spPr/>
    </dgm:pt>
    <dgm:pt modelId="{180310EE-6A0D-4AD9-9FDF-453D173840E0}" type="pres">
      <dgm:prSet presAssocID="{624EDE3B-E8F0-460D-8D7A-A0F16C1EB5D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51E8D2-4EB0-42BB-9201-238CC94B497A}" type="pres">
      <dgm:prSet presAssocID="{624EDE3B-E8F0-460D-8D7A-A0F16C1EB5D3}" presName="hierChild3" presStyleCnt="0"/>
      <dgm:spPr/>
    </dgm:pt>
    <dgm:pt modelId="{5FF001F5-E4E5-48B9-84CB-24B5D53C36BE}" type="pres">
      <dgm:prSet presAssocID="{09F15CCF-E873-4F0A-BC50-5BB5568DAF57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64E87D38-54EB-46B4-A13B-1D905528FD58}" type="pres">
      <dgm:prSet presAssocID="{F91792AC-30AB-415A-9CAA-163F20B17DC9}" presName="hierRoot3" presStyleCnt="0"/>
      <dgm:spPr/>
    </dgm:pt>
    <dgm:pt modelId="{FAEB237D-2E61-4738-A373-005A8CA1D86A}" type="pres">
      <dgm:prSet presAssocID="{F91792AC-30AB-415A-9CAA-163F20B17DC9}" presName="composite3" presStyleCnt="0"/>
      <dgm:spPr/>
    </dgm:pt>
    <dgm:pt modelId="{5355C02A-BF95-433C-9E00-69BBF8DEEC6C}" type="pres">
      <dgm:prSet presAssocID="{F91792AC-30AB-415A-9CAA-163F20B17DC9}" presName="background3" presStyleLbl="node3" presStyleIdx="1" presStyleCnt="3"/>
      <dgm:spPr/>
    </dgm:pt>
    <dgm:pt modelId="{68457BDD-E115-4D70-85A1-24AFE10553F1}" type="pres">
      <dgm:prSet presAssocID="{F91792AC-30AB-415A-9CAA-163F20B17DC9}" presName="text3" presStyleLbl="fgAcc3" presStyleIdx="1" presStyleCnt="3" custScaleX="7756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51D392-5F7F-4B3F-A2EC-3E9840698DE8}" type="pres">
      <dgm:prSet presAssocID="{F91792AC-30AB-415A-9CAA-163F20B17DC9}" presName="hierChild4" presStyleCnt="0"/>
      <dgm:spPr/>
    </dgm:pt>
    <dgm:pt modelId="{D04BC7A2-0641-4F4C-A3EB-F5E1B53BE43F}" type="pres">
      <dgm:prSet presAssocID="{7AE549CF-A6BF-4549-A44C-1467E6132903}" presName="Name23" presStyleLbl="parChTrans1D4" presStyleIdx="1" presStyleCnt="3"/>
      <dgm:spPr/>
      <dgm:t>
        <a:bodyPr/>
        <a:lstStyle/>
        <a:p>
          <a:endParaRPr lang="zh-TW" altLang="en-US"/>
        </a:p>
      </dgm:t>
    </dgm:pt>
    <dgm:pt modelId="{4801624D-910A-4205-83E7-05C896742956}" type="pres">
      <dgm:prSet presAssocID="{968B0D2D-60B7-48A9-9941-9EDE2C594B9F}" presName="hierRoot4" presStyleCnt="0"/>
      <dgm:spPr/>
    </dgm:pt>
    <dgm:pt modelId="{73BCF1A6-EE1E-4886-A1BC-39D473FE9714}" type="pres">
      <dgm:prSet presAssocID="{968B0D2D-60B7-48A9-9941-9EDE2C594B9F}" presName="composite4" presStyleCnt="0"/>
      <dgm:spPr/>
    </dgm:pt>
    <dgm:pt modelId="{BF68956E-DC44-40CD-97FF-71939E2C85C2}" type="pres">
      <dgm:prSet presAssocID="{968B0D2D-60B7-48A9-9941-9EDE2C594B9F}" presName="background4" presStyleLbl="node4" presStyleIdx="1" presStyleCnt="3"/>
      <dgm:spPr/>
    </dgm:pt>
    <dgm:pt modelId="{3604907F-AF36-4448-A8A8-CD729905D87A}" type="pres">
      <dgm:prSet presAssocID="{968B0D2D-60B7-48A9-9941-9EDE2C594B9F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FD66796-BE1D-4F77-A9CA-4F1767071FEE}" type="pres">
      <dgm:prSet presAssocID="{968B0D2D-60B7-48A9-9941-9EDE2C594B9F}" presName="hierChild5" presStyleCnt="0"/>
      <dgm:spPr/>
    </dgm:pt>
    <dgm:pt modelId="{ADAA8D1C-60EE-45BC-A9C2-20AA50828C35}" type="pres">
      <dgm:prSet presAssocID="{0DDEC864-ADF4-43A0-AAAD-FF9F5E4B83C8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B95FCF48-C419-478A-BFFE-34E856A4836C}" type="pres">
      <dgm:prSet presAssocID="{179B5B94-FA57-4410-8882-2E9DAFA7E4BC}" presName="hierRoot2" presStyleCnt="0"/>
      <dgm:spPr/>
    </dgm:pt>
    <dgm:pt modelId="{E03BD48D-7D62-42AB-A1F7-4C014C158F69}" type="pres">
      <dgm:prSet presAssocID="{179B5B94-FA57-4410-8882-2E9DAFA7E4BC}" presName="composite2" presStyleCnt="0"/>
      <dgm:spPr/>
    </dgm:pt>
    <dgm:pt modelId="{CF5CDF7C-17EB-49A9-B75D-AB76B090D3D1}" type="pres">
      <dgm:prSet presAssocID="{179B5B94-FA57-4410-8882-2E9DAFA7E4BC}" presName="background2" presStyleLbl="node2" presStyleIdx="2" presStyleCnt="3"/>
      <dgm:spPr/>
    </dgm:pt>
    <dgm:pt modelId="{B574B093-35A9-4E9C-8A39-78261B1F06E6}" type="pres">
      <dgm:prSet presAssocID="{179B5B94-FA57-4410-8882-2E9DAFA7E4BC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6482DCA-D1C9-42F0-A10C-E7BFCCCE1C0C}" type="pres">
      <dgm:prSet presAssocID="{179B5B94-FA57-4410-8882-2E9DAFA7E4BC}" presName="hierChild3" presStyleCnt="0"/>
      <dgm:spPr/>
    </dgm:pt>
    <dgm:pt modelId="{A00D208E-BF1C-4022-ADC2-7B23D0FC9D36}" type="pres">
      <dgm:prSet presAssocID="{4D5D31C2-07AA-4E0D-AA58-E762EE04070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595D58E7-5AFC-435A-B291-23C985A978E7}" type="pres">
      <dgm:prSet presAssocID="{B0A4450D-FE4B-4FD6-9865-DF3CA0A98020}" presName="hierRoot3" presStyleCnt="0"/>
      <dgm:spPr/>
    </dgm:pt>
    <dgm:pt modelId="{C0810CED-1134-4F9C-A00B-AD1F39A757E3}" type="pres">
      <dgm:prSet presAssocID="{B0A4450D-FE4B-4FD6-9865-DF3CA0A98020}" presName="composite3" presStyleCnt="0"/>
      <dgm:spPr/>
    </dgm:pt>
    <dgm:pt modelId="{82D0226C-FBEF-4EEB-8EF8-E38B2C63F443}" type="pres">
      <dgm:prSet presAssocID="{B0A4450D-FE4B-4FD6-9865-DF3CA0A98020}" presName="background3" presStyleLbl="node3" presStyleIdx="2" presStyleCnt="3"/>
      <dgm:spPr/>
    </dgm:pt>
    <dgm:pt modelId="{640ED75A-5F4E-4A38-B6B5-D0E785ABB7E5}" type="pres">
      <dgm:prSet presAssocID="{B0A4450D-FE4B-4FD6-9865-DF3CA0A98020}" presName="text3" presStyleLbl="fgAcc3" presStyleIdx="2" presStyleCnt="3" custScaleX="7710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25D5A9E-CD7E-4817-A4EA-8282658809D7}" type="pres">
      <dgm:prSet presAssocID="{B0A4450D-FE4B-4FD6-9865-DF3CA0A98020}" presName="hierChild4" presStyleCnt="0"/>
      <dgm:spPr/>
    </dgm:pt>
    <dgm:pt modelId="{57E3EBCA-2AA2-4732-8155-8FD59FF9B687}" type="pres">
      <dgm:prSet presAssocID="{9681B2CC-976A-4A97-B792-F0AAC37F71D3}" presName="Name23" presStyleLbl="parChTrans1D4" presStyleIdx="2" presStyleCnt="3"/>
      <dgm:spPr/>
      <dgm:t>
        <a:bodyPr/>
        <a:lstStyle/>
        <a:p>
          <a:endParaRPr lang="zh-TW" altLang="en-US"/>
        </a:p>
      </dgm:t>
    </dgm:pt>
    <dgm:pt modelId="{F7D43393-ADEA-4CE2-99F9-CB75D5BF623D}" type="pres">
      <dgm:prSet presAssocID="{AFAB49EE-6E5E-4238-8C39-F62E0830B086}" presName="hierRoot4" presStyleCnt="0"/>
      <dgm:spPr/>
    </dgm:pt>
    <dgm:pt modelId="{990F8D8D-1AF7-4F1D-8884-90BF7BFDAA3A}" type="pres">
      <dgm:prSet presAssocID="{AFAB49EE-6E5E-4238-8C39-F62E0830B086}" presName="composite4" presStyleCnt="0"/>
      <dgm:spPr/>
    </dgm:pt>
    <dgm:pt modelId="{DC401DD8-9A4D-45A8-8A57-320E49B6964A}" type="pres">
      <dgm:prSet presAssocID="{AFAB49EE-6E5E-4238-8C39-F62E0830B086}" presName="background4" presStyleLbl="node4" presStyleIdx="2" presStyleCnt="3"/>
      <dgm:spPr/>
    </dgm:pt>
    <dgm:pt modelId="{9AC4ADD1-B1B9-457E-AFC3-6A0F94742C83}" type="pres">
      <dgm:prSet presAssocID="{AFAB49EE-6E5E-4238-8C39-F62E0830B086}" presName="text4" presStyleLbl="fgAcc4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DC2866D-D01E-429E-9444-F029458C0897}" type="pres">
      <dgm:prSet presAssocID="{AFAB49EE-6E5E-4238-8C39-F62E0830B086}" presName="hierChild5" presStyleCnt="0"/>
      <dgm:spPr/>
    </dgm:pt>
  </dgm:ptLst>
  <dgm:cxnLst>
    <dgm:cxn modelId="{8EDAD178-D0EB-4CA7-BC85-922B337C6CD3}" type="presOf" srcId="{7AE549CF-A6BF-4549-A44C-1467E6132903}" destId="{D04BC7A2-0641-4F4C-A3EB-F5E1B53BE43F}" srcOrd="0" destOrd="0" presId="urn:microsoft.com/office/officeart/2005/8/layout/hierarchy1"/>
    <dgm:cxn modelId="{53492B99-3AB5-4302-955B-AC238CF80870}" srcId="{B11AD61B-7396-4BC7-B006-29A7CE0B8AAB}" destId="{97BDC306-D40B-4C2E-B616-8D244CB95A42}" srcOrd="0" destOrd="0" parTransId="{E8312633-684B-43B5-9B09-65AD2763512A}" sibTransId="{5B2FDCCC-D564-45C7-A892-596A7CB97219}"/>
    <dgm:cxn modelId="{427F1893-FBF5-4947-A821-3A30656FEAFA}" type="presOf" srcId="{624EDE3B-E8F0-460D-8D7A-A0F16C1EB5D3}" destId="{180310EE-6A0D-4AD9-9FDF-453D173840E0}" srcOrd="0" destOrd="0" presId="urn:microsoft.com/office/officeart/2005/8/layout/hierarchy1"/>
    <dgm:cxn modelId="{08D3E126-7C3D-4793-B192-CDD79224366C}" type="presOf" srcId="{6EEE2BAC-2C0D-47D7-BD40-6547BBCA3952}" destId="{DDED5AB8-C537-4443-9E10-E9DD0ACCF9DD}" srcOrd="0" destOrd="0" presId="urn:microsoft.com/office/officeart/2005/8/layout/hierarchy1"/>
    <dgm:cxn modelId="{560BF406-EEEC-4453-9992-4E7761929431}" srcId="{97BDC306-D40B-4C2E-B616-8D244CB95A42}" destId="{8D949E3B-C1D9-4DC1-95C8-C34BF7AEE753}" srcOrd="0" destOrd="0" parTransId="{1ACC5661-3118-4A03-B5AF-F1B042C1CE01}" sibTransId="{30D8D3C8-A239-4FE5-BDD7-0E32EA05EA5B}"/>
    <dgm:cxn modelId="{6E139EBF-DF46-4EFA-BFDB-81CAC35711A2}" srcId="{8D949E3B-C1D9-4DC1-95C8-C34BF7AEE753}" destId="{A29A7ECB-23C5-4534-B14A-04366D4AC354}" srcOrd="0" destOrd="0" parTransId="{787244C6-F623-4E24-B3A2-C2A5E09AF99C}" sibTransId="{DF2E5895-A9A6-4FD8-8822-BAF8A7E21546}"/>
    <dgm:cxn modelId="{11CCDB23-B3A0-4236-9BE6-E6CDC15345C9}" type="presOf" srcId="{1ACC5661-3118-4A03-B5AF-F1B042C1CE01}" destId="{D0C65A88-D248-4CC3-91DD-1D9F71ABA39B}" srcOrd="0" destOrd="0" presId="urn:microsoft.com/office/officeart/2005/8/layout/hierarchy1"/>
    <dgm:cxn modelId="{3E5B472C-03C4-436A-A4C3-31A10F601000}" type="presOf" srcId="{97BDC306-D40B-4C2E-B616-8D244CB95A42}" destId="{B4C3F967-B980-47B8-942F-6107436ACB68}" srcOrd="0" destOrd="0" presId="urn:microsoft.com/office/officeart/2005/8/layout/hierarchy1"/>
    <dgm:cxn modelId="{81B332FC-3F97-45D2-9211-40204627EAA1}" srcId="{B11AD61B-7396-4BC7-B006-29A7CE0B8AAB}" destId="{179B5B94-FA57-4410-8882-2E9DAFA7E4BC}" srcOrd="2" destOrd="0" parTransId="{0DDEC864-ADF4-43A0-AAAD-FF9F5E4B83C8}" sibTransId="{67691E13-786A-473A-B33C-367DD41E96E0}"/>
    <dgm:cxn modelId="{2F3D60C9-94DA-4113-B4DF-E8C0E9F0AF57}" srcId="{B0A4450D-FE4B-4FD6-9865-DF3CA0A98020}" destId="{AFAB49EE-6E5E-4238-8C39-F62E0830B086}" srcOrd="0" destOrd="0" parTransId="{9681B2CC-976A-4A97-B792-F0AAC37F71D3}" sibTransId="{52A12174-243A-4965-ABD7-4E46587AF3E1}"/>
    <dgm:cxn modelId="{98B61540-9DAB-4C47-851A-41AF9CABF949}" srcId="{624EDE3B-E8F0-460D-8D7A-A0F16C1EB5D3}" destId="{F91792AC-30AB-415A-9CAA-163F20B17DC9}" srcOrd="0" destOrd="0" parTransId="{09F15CCF-E873-4F0A-BC50-5BB5568DAF57}" sibTransId="{305D56FB-876D-4EEA-A09A-A8B2182CCC9E}"/>
    <dgm:cxn modelId="{C7981533-306D-48F9-BF68-6BA63AECCDDC}" type="presOf" srcId="{B11AD61B-7396-4BC7-B006-29A7CE0B8AAB}" destId="{5A3E1784-DFB4-4227-92AC-72C390428F1E}" srcOrd="0" destOrd="0" presId="urn:microsoft.com/office/officeart/2005/8/layout/hierarchy1"/>
    <dgm:cxn modelId="{3FA157CF-BE2F-46EA-B624-7908A7F4129A}" type="presOf" srcId="{21DF6EBF-7D60-4240-AC07-77D3B6012312}" destId="{39E1744D-1970-4271-B611-2BA408F9A1B3}" srcOrd="0" destOrd="0" presId="urn:microsoft.com/office/officeart/2005/8/layout/hierarchy1"/>
    <dgm:cxn modelId="{5C034E34-5DB2-44EB-A7E8-D66F5933F2B8}" type="presOf" srcId="{F91792AC-30AB-415A-9CAA-163F20B17DC9}" destId="{68457BDD-E115-4D70-85A1-24AFE10553F1}" srcOrd="0" destOrd="0" presId="urn:microsoft.com/office/officeart/2005/8/layout/hierarchy1"/>
    <dgm:cxn modelId="{EC3FCB2E-7A0E-4A65-99AD-EE51004566B8}" type="presOf" srcId="{787244C6-F623-4E24-B3A2-C2A5E09AF99C}" destId="{3AEBA676-D53F-4A35-B3B1-BB1397E76656}" srcOrd="0" destOrd="0" presId="urn:microsoft.com/office/officeart/2005/8/layout/hierarchy1"/>
    <dgm:cxn modelId="{2B1E5DA9-9753-423D-8691-B688CA1204C3}" type="presOf" srcId="{9681B2CC-976A-4A97-B792-F0AAC37F71D3}" destId="{57E3EBCA-2AA2-4732-8155-8FD59FF9B687}" srcOrd="0" destOrd="0" presId="urn:microsoft.com/office/officeart/2005/8/layout/hierarchy1"/>
    <dgm:cxn modelId="{DC2416B3-872A-4AE6-B994-7766703B35A7}" type="presOf" srcId="{8D949E3B-C1D9-4DC1-95C8-C34BF7AEE753}" destId="{CDC79E73-CEF2-4D82-86DA-99C4A37D59FE}" srcOrd="0" destOrd="0" presId="urn:microsoft.com/office/officeart/2005/8/layout/hierarchy1"/>
    <dgm:cxn modelId="{03965768-7897-43FF-800F-527DB92445E5}" type="presOf" srcId="{4D5D31C2-07AA-4E0D-AA58-E762EE04070E}" destId="{A00D208E-BF1C-4022-ADC2-7B23D0FC9D36}" srcOrd="0" destOrd="0" presId="urn:microsoft.com/office/officeart/2005/8/layout/hierarchy1"/>
    <dgm:cxn modelId="{FE6347E7-CBFF-4B2E-A69A-8CC04E2F8A55}" srcId="{21DF6EBF-7D60-4240-AC07-77D3B6012312}" destId="{B11AD61B-7396-4BC7-B006-29A7CE0B8AAB}" srcOrd="0" destOrd="0" parTransId="{F8A3F477-7AE0-486D-B969-82937003E170}" sibTransId="{9CEAB4AD-BAB2-4F40-B9D5-8E12E235321F}"/>
    <dgm:cxn modelId="{1B61DB4E-DB97-45C4-9ED7-04CA6E5CD0E0}" type="presOf" srcId="{E8312633-684B-43B5-9B09-65AD2763512A}" destId="{5B30C0C3-9334-41A8-9146-80619157BD23}" srcOrd="0" destOrd="0" presId="urn:microsoft.com/office/officeart/2005/8/layout/hierarchy1"/>
    <dgm:cxn modelId="{EC29D3CB-FAF0-4251-91BC-2F2A987FB46C}" type="presOf" srcId="{AFAB49EE-6E5E-4238-8C39-F62E0830B086}" destId="{9AC4ADD1-B1B9-457E-AFC3-6A0F94742C83}" srcOrd="0" destOrd="0" presId="urn:microsoft.com/office/officeart/2005/8/layout/hierarchy1"/>
    <dgm:cxn modelId="{DB9D5921-FEC8-4369-A323-B8E33AAAD004}" type="presOf" srcId="{179B5B94-FA57-4410-8882-2E9DAFA7E4BC}" destId="{B574B093-35A9-4E9C-8A39-78261B1F06E6}" srcOrd="0" destOrd="0" presId="urn:microsoft.com/office/officeart/2005/8/layout/hierarchy1"/>
    <dgm:cxn modelId="{7CADA00F-A706-424C-B032-6FA5F11B827D}" srcId="{179B5B94-FA57-4410-8882-2E9DAFA7E4BC}" destId="{B0A4450D-FE4B-4FD6-9865-DF3CA0A98020}" srcOrd="0" destOrd="0" parTransId="{4D5D31C2-07AA-4E0D-AA58-E762EE04070E}" sibTransId="{8A1B3CF6-252E-4000-BBF7-3620FD72C195}"/>
    <dgm:cxn modelId="{87D6A4FC-5881-4AEF-A352-E69DF03ACF9E}" type="presOf" srcId="{0DDEC864-ADF4-43A0-AAAD-FF9F5E4B83C8}" destId="{ADAA8D1C-60EE-45BC-A9C2-20AA50828C35}" srcOrd="0" destOrd="0" presId="urn:microsoft.com/office/officeart/2005/8/layout/hierarchy1"/>
    <dgm:cxn modelId="{C4738476-A483-4650-94FF-4BFD685CF312}" type="presOf" srcId="{A29A7ECB-23C5-4534-B14A-04366D4AC354}" destId="{3E7C399D-701A-4212-9591-59C80968FAEA}" srcOrd="0" destOrd="0" presId="urn:microsoft.com/office/officeart/2005/8/layout/hierarchy1"/>
    <dgm:cxn modelId="{008DEC1C-FC3C-4DB0-822C-40C57AC4EDD2}" srcId="{F91792AC-30AB-415A-9CAA-163F20B17DC9}" destId="{968B0D2D-60B7-48A9-9941-9EDE2C594B9F}" srcOrd="0" destOrd="0" parTransId="{7AE549CF-A6BF-4549-A44C-1467E6132903}" sibTransId="{766A220E-E368-412F-A8A5-58038C0EA6F7}"/>
    <dgm:cxn modelId="{CEC9E654-8F2C-4EAA-A7F6-A3BE8EEE08C0}" srcId="{B11AD61B-7396-4BC7-B006-29A7CE0B8AAB}" destId="{624EDE3B-E8F0-460D-8D7A-A0F16C1EB5D3}" srcOrd="1" destOrd="0" parTransId="{6EEE2BAC-2C0D-47D7-BD40-6547BBCA3952}" sibTransId="{3B72177E-6647-41AA-A3FE-076426B77421}"/>
    <dgm:cxn modelId="{1432959F-4072-4869-8337-19B52E759041}" type="presOf" srcId="{B0A4450D-FE4B-4FD6-9865-DF3CA0A98020}" destId="{640ED75A-5F4E-4A38-B6B5-D0E785ABB7E5}" srcOrd="0" destOrd="0" presId="urn:microsoft.com/office/officeart/2005/8/layout/hierarchy1"/>
    <dgm:cxn modelId="{34BF2827-B7D6-4B0C-83D3-C2B6865E1F6A}" type="presOf" srcId="{09F15CCF-E873-4F0A-BC50-5BB5568DAF57}" destId="{5FF001F5-E4E5-48B9-84CB-24B5D53C36BE}" srcOrd="0" destOrd="0" presId="urn:microsoft.com/office/officeart/2005/8/layout/hierarchy1"/>
    <dgm:cxn modelId="{41D1A1BD-53BD-4002-9B21-C6D5A2096C50}" type="presOf" srcId="{968B0D2D-60B7-48A9-9941-9EDE2C594B9F}" destId="{3604907F-AF36-4448-A8A8-CD729905D87A}" srcOrd="0" destOrd="0" presId="urn:microsoft.com/office/officeart/2005/8/layout/hierarchy1"/>
    <dgm:cxn modelId="{2E7F3EAC-783D-467A-918F-FA49944368CF}" type="presParOf" srcId="{39E1744D-1970-4271-B611-2BA408F9A1B3}" destId="{EFE0F8C6-67E7-4B3D-A882-FB49F7CAAB40}" srcOrd="0" destOrd="0" presId="urn:microsoft.com/office/officeart/2005/8/layout/hierarchy1"/>
    <dgm:cxn modelId="{7BD8E3F8-9425-4F73-9184-934695504C27}" type="presParOf" srcId="{EFE0F8C6-67E7-4B3D-A882-FB49F7CAAB40}" destId="{57311D27-0CA6-45AD-8A13-1E4D5A1FE772}" srcOrd="0" destOrd="0" presId="urn:microsoft.com/office/officeart/2005/8/layout/hierarchy1"/>
    <dgm:cxn modelId="{9DE46D45-7DA4-4A6A-BA07-FBDE9AAD2300}" type="presParOf" srcId="{57311D27-0CA6-45AD-8A13-1E4D5A1FE772}" destId="{999FC4B7-9529-4C5D-A0DB-220C5C33B5BF}" srcOrd="0" destOrd="0" presId="urn:microsoft.com/office/officeart/2005/8/layout/hierarchy1"/>
    <dgm:cxn modelId="{4F6B129E-99B0-48C4-8645-3ADCCC2035A7}" type="presParOf" srcId="{57311D27-0CA6-45AD-8A13-1E4D5A1FE772}" destId="{5A3E1784-DFB4-4227-92AC-72C390428F1E}" srcOrd="1" destOrd="0" presId="urn:microsoft.com/office/officeart/2005/8/layout/hierarchy1"/>
    <dgm:cxn modelId="{5FCA5FDA-5E5F-4D71-99CC-4CD4F12E2D31}" type="presParOf" srcId="{EFE0F8C6-67E7-4B3D-A882-FB49F7CAAB40}" destId="{04F0F53C-1D6C-4825-A899-0F95A2C62887}" srcOrd="1" destOrd="0" presId="urn:microsoft.com/office/officeart/2005/8/layout/hierarchy1"/>
    <dgm:cxn modelId="{E0AC9523-4146-491C-A29B-746EF6532AB9}" type="presParOf" srcId="{04F0F53C-1D6C-4825-A899-0F95A2C62887}" destId="{5B30C0C3-9334-41A8-9146-80619157BD23}" srcOrd="0" destOrd="0" presId="urn:microsoft.com/office/officeart/2005/8/layout/hierarchy1"/>
    <dgm:cxn modelId="{9853C3B6-E388-4279-9F96-B6F7816C5175}" type="presParOf" srcId="{04F0F53C-1D6C-4825-A899-0F95A2C62887}" destId="{FFFF5192-F2B9-48E4-B845-760B5F98FB19}" srcOrd="1" destOrd="0" presId="urn:microsoft.com/office/officeart/2005/8/layout/hierarchy1"/>
    <dgm:cxn modelId="{E7938DEE-1801-4110-836D-D994DB5EF05F}" type="presParOf" srcId="{FFFF5192-F2B9-48E4-B845-760B5F98FB19}" destId="{D6F84448-9F02-4705-B3D5-C1C4C3E953F5}" srcOrd="0" destOrd="0" presId="urn:microsoft.com/office/officeart/2005/8/layout/hierarchy1"/>
    <dgm:cxn modelId="{ADB45652-9800-4469-B227-F6ADB4D79B4A}" type="presParOf" srcId="{D6F84448-9F02-4705-B3D5-C1C4C3E953F5}" destId="{BDC0F4DB-4A72-4FAF-80E6-4E0C7D9F6B80}" srcOrd="0" destOrd="0" presId="urn:microsoft.com/office/officeart/2005/8/layout/hierarchy1"/>
    <dgm:cxn modelId="{92A64D03-18FF-437A-88E6-84E0EFBE9EB9}" type="presParOf" srcId="{D6F84448-9F02-4705-B3D5-C1C4C3E953F5}" destId="{B4C3F967-B980-47B8-942F-6107436ACB68}" srcOrd="1" destOrd="0" presId="urn:microsoft.com/office/officeart/2005/8/layout/hierarchy1"/>
    <dgm:cxn modelId="{7273A5A4-890C-415D-B199-3317B8B94347}" type="presParOf" srcId="{FFFF5192-F2B9-48E4-B845-760B5F98FB19}" destId="{F3BC0323-76BD-4691-A88D-6E383768DF1A}" srcOrd="1" destOrd="0" presId="urn:microsoft.com/office/officeart/2005/8/layout/hierarchy1"/>
    <dgm:cxn modelId="{6845BE34-DA9A-4B6A-B0A0-254E176B2974}" type="presParOf" srcId="{F3BC0323-76BD-4691-A88D-6E383768DF1A}" destId="{D0C65A88-D248-4CC3-91DD-1D9F71ABA39B}" srcOrd="0" destOrd="0" presId="urn:microsoft.com/office/officeart/2005/8/layout/hierarchy1"/>
    <dgm:cxn modelId="{884887FA-60BF-41FF-9EA4-3D5640FD0CD6}" type="presParOf" srcId="{F3BC0323-76BD-4691-A88D-6E383768DF1A}" destId="{546AA9F4-D974-4949-BAB4-D50F2110B3C8}" srcOrd="1" destOrd="0" presId="urn:microsoft.com/office/officeart/2005/8/layout/hierarchy1"/>
    <dgm:cxn modelId="{A48DFD43-90C3-4108-BBE0-4A96F159889C}" type="presParOf" srcId="{546AA9F4-D974-4949-BAB4-D50F2110B3C8}" destId="{7D74FDBA-8CA8-4A3F-B29D-0C7654C40BF3}" srcOrd="0" destOrd="0" presId="urn:microsoft.com/office/officeart/2005/8/layout/hierarchy1"/>
    <dgm:cxn modelId="{47A461EE-DABC-40E5-8A7A-2064DD71D218}" type="presParOf" srcId="{7D74FDBA-8CA8-4A3F-B29D-0C7654C40BF3}" destId="{21585C89-0138-43E6-AF27-8079B61A739E}" srcOrd="0" destOrd="0" presId="urn:microsoft.com/office/officeart/2005/8/layout/hierarchy1"/>
    <dgm:cxn modelId="{A4D8917F-8BA5-4D5B-A5AA-101FA57C911D}" type="presParOf" srcId="{7D74FDBA-8CA8-4A3F-B29D-0C7654C40BF3}" destId="{CDC79E73-CEF2-4D82-86DA-99C4A37D59FE}" srcOrd="1" destOrd="0" presId="urn:microsoft.com/office/officeart/2005/8/layout/hierarchy1"/>
    <dgm:cxn modelId="{A7A84B3C-9391-4019-A959-F38B5659EE52}" type="presParOf" srcId="{546AA9F4-D974-4949-BAB4-D50F2110B3C8}" destId="{74F614C2-BED0-455A-8543-486F23052649}" srcOrd="1" destOrd="0" presId="urn:microsoft.com/office/officeart/2005/8/layout/hierarchy1"/>
    <dgm:cxn modelId="{B8F18C2A-31F8-4336-927C-C3F0B5485DC7}" type="presParOf" srcId="{74F614C2-BED0-455A-8543-486F23052649}" destId="{3AEBA676-D53F-4A35-B3B1-BB1397E76656}" srcOrd="0" destOrd="0" presId="urn:microsoft.com/office/officeart/2005/8/layout/hierarchy1"/>
    <dgm:cxn modelId="{4BB0A079-2D70-44CA-8777-3241CD9702C1}" type="presParOf" srcId="{74F614C2-BED0-455A-8543-486F23052649}" destId="{26E40B41-36F2-4A06-BF7F-B499F5EF3A18}" srcOrd="1" destOrd="0" presId="urn:microsoft.com/office/officeart/2005/8/layout/hierarchy1"/>
    <dgm:cxn modelId="{DAA06142-4E93-4A60-8F61-C8FFFF95800D}" type="presParOf" srcId="{26E40B41-36F2-4A06-BF7F-B499F5EF3A18}" destId="{2FE81321-3378-47DC-9A41-2464E9A6F921}" srcOrd="0" destOrd="0" presId="urn:microsoft.com/office/officeart/2005/8/layout/hierarchy1"/>
    <dgm:cxn modelId="{49CBEB34-F1EA-4556-A6F3-4DC979157164}" type="presParOf" srcId="{2FE81321-3378-47DC-9A41-2464E9A6F921}" destId="{D849A85D-5DA4-4663-9A62-E48DC4F473AC}" srcOrd="0" destOrd="0" presId="urn:microsoft.com/office/officeart/2005/8/layout/hierarchy1"/>
    <dgm:cxn modelId="{73ADFFC1-F9F4-45AB-A958-58402E5C01E1}" type="presParOf" srcId="{2FE81321-3378-47DC-9A41-2464E9A6F921}" destId="{3E7C399D-701A-4212-9591-59C80968FAEA}" srcOrd="1" destOrd="0" presId="urn:microsoft.com/office/officeart/2005/8/layout/hierarchy1"/>
    <dgm:cxn modelId="{C80E3049-D923-4783-8B6C-8B2A9641C137}" type="presParOf" srcId="{26E40B41-36F2-4A06-BF7F-B499F5EF3A18}" destId="{7C4894FF-1A87-45A5-AA60-AA9110D26470}" srcOrd="1" destOrd="0" presId="urn:microsoft.com/office/officeart/2005/8/layout/hierarchy1"/>
    <dgm:cxn modelId="{3EC2A371-7F0E-421A-97CC-9BCF53923C61}" type="presParOf" srcId="{04F0F53C-1D6C-4825-A899-0F95A2C62887}" destId="{DDED5AB8-C537-4443-9E10-E9DD0ACCF9DD}" srcOrd="2" destOrd="0" presId="urn:microsoft.com/office/officeart/2005/8/layout/hierarchy1"/>
    <dgm:cxn modelId="{8DF8BD37-3E53-48F1-932A-9F716438D89C}" type="presParOf" srcId="{04F0F53C-1D6C-4825-A899-0F95A2C62887}" destId="{A5536FC0-9FFF-4460-92E5-AE76C2FF2F28}" srcOrd="3" destOrd="0" presId="urn:microsoft.com/office/officeart/2005/8/layout/hierarchy1"/>
    <dgm:cxn modelId="{7DEE40CE-01B2-40AB-B077-48785966131D}" type="presParOf" srcId="{A5536FC0-9FFF-4460-92E5-AE76C2FF2F28}" destId="{3904B687-766E-41CF-92E2-1FC114801F92}" srcOrd="0" destOrd="0" presId="urn:microsoft.com/office/officeart/2005/8/layout/hierarchy1"/>
    <dgm:cxn modelId="{EB243C0B-E92A-4EFD-A6B6-E83A43A251FA}" type="presParOf" srcId="{3904B687-766E-41CF-92E2-1FC114801F92}" destId="{8E9DBC33-C2E5-4484-8629-338A8A0CE5DA}" srcOrd="0" destOrd="0" presId="urn:microsoft.com/office/officeart/2005/8/layout/hierarchy1"/>
    <dgm:cxn modelId="{87DA7C83-51FF-4826-9297-5A85A66B7021}" type="presParOf" srcId="{3904B687-766E-41CF-92E2-1FC114801F92}" destId="{180310EE-6A0D-4AD9-9FDF-453D173840E0}" srcOrd="1" destOrd="0" presId="urn:microsoft.com/office/officeart/2005/8/layout/hierarchy1"/>
    <dgm:cxn modelId="{CACEAC4A-2D74-4E15-B9D7-07D5FF01DB5D}" type="presParOf" srcId="{A5536FC0-9FFF-4460-92E5-AE76C2FF2F28}" destId="{0251E8D2-4EB0-42BB-9201-238CC94B497A}" srcOrd="1" destOrd="0" presId="urn:microsoft.com/office/officeart/2005/8/layout/hierarchy1"/>
    <dgm:cxn modelId="{95006D64-1F8F-4E09-B794-B4E5ACFE196F}" type="presParOf" srcId="{0251E8D2-4EB0-42BB-9201-238CC94B497A}" destId="{5FF001F5-E4E5-48B9-84CB-24B5D53C36BE}" srcOrd="0" destOrd="0" presId="urn:microsoft.com/office/officeart/2005/8/layout/hierarchy1"/>
    <dgm:cxn modelId="{EEFCAEC7-CC9C-41E7-B3DC-4587BD6D859C}" type="presParOf" srcId="{0251E8D2-4EB0-42BB-9201-238CC94B497A}" destId="{64E87D38-54EB-46B4-A13B-1D905528FD58}" srcOrd="1" destOrd="0" presId="urn:microsoft.com/office/officeart/2005/8/layout/hierarchy1"/>
    <dgm:cxn modelId="{2603B4D4-2F31-47AF-93B0-A26F69E16FE6}" type="presParOf" srcId="{64E87D38-54EB-46B4-A13B-1D905528FD58}" destId="{FAEB237D-2E61-4738-A373-005A8CA1D86A}" srcOrd="0" destOrd="0" presId="urn:microsoft.com/office/officeart/2005/8/layout/hierarchy1"/>
    <dgm:cxn modelId="{7F4BFAB7-293F-4568-A9B3-F2D6CDA8B5A9}" type="presParOf" srcId="{FAEB237D-2E61-4738-A373-005A8CA1D86A}" destId="{5355C02A-BF95-433C-9E00-69BBF8DEEC6C}" srcOrd="0" destOrd="0" presId="urn:microsoft.com/office/officeart/2005/8/layout/hierarchy1"/>
    <dgm:cxn modelId="{E3C94048-DE41-444F-9E2B-862316291456}" type="presParOf" srcId="{FAEB237D-2E61-4738-A373-005A8CA1D86A}" destId="{68457BDD-E115-4D70-85A1-24AFE10553F1}" srcOrd="1" destOrd="0" presId="urn:microsoft.com/office/officeart/2005/8/layout/hierarchy1"/>
    <dgm:cxn modelId="{E94E449E-C82D-4C7E-84CE-7B0C7209FAEC}" type="presParOf" srcId="{64E87D38-54EB-46B4-A13B-1D905528FD58}" destId="{5251D392-5F7F-4B3F-A2EC-3E9840698DE8}" srcOrd="1" destOrd="0" presId="urn:microsoft.com/office/officeart/2005/8/layout/hierarchy1"/>
    <dgm:cxn modelId="{44688099-FF7F-484E-966C-25E4969BAD69}" type="presParOf" srcId="{5251D392-5F7F-4B3F-A2EC-3E9840698DE8}" destId="{D04BC7A2-0641-4F4C-A3EB-F5E1B53BE43F}" srcOrd="0" destOrd="0" presId="urn:microsoft.com/office/officeart/2005/8/layout/hierarchy1"/>
    <dgm:cxn modelId="{47FBE8A9-87D0-4D3F-B27C-53E179957B1D}" type="presParOf" srcId="{5251D392-5F7F-4B3F-A2EC-3E9840698DE8}" destId="{4801624D-910A-4205-83E7-05C896742956}" srcOrd="1" destOrd="0" presId="urn:microsoft.com/office/officeart/2005/8/layout/hierarchy1"/>
    <dgm:cxn modelId="{18D2066E-E57C-4C60-9ABE-6FFC2B3E162C}" type="presParOf" srcId="{4801624D-910A-4205-83E7-05C896742956}" destId="{73BCF1A6-EE1E-4886-A1BC-39D473FE9714}" srcOrd="0" destOrd="0" presId="urn:microsoft.com/office/officeart/2005/8/layout/hierarchy1"/>
    <dgm:cxn modelId="{F2A2B881-70D9-4512-8E1E-351C677CB367}" type="presParOf" srcId="{73BCF1A6-EE1E-4886-A1BC-39D473FE9714}" destId="{BF68956E-DC44-40CD-97FF-71939E2C85C2}" srcOrd="0" destOrd="0" presId="urn:microsoft.com/office/officeart/2005/8/layout/hierarchy1"/>
    <dgm:cxn modelId="{D963AE51-8B5A-4285-AE37-F7A05F541807}" type="presParOf" srcId="{73BCF1A6-EE1E-4886-A1BC-39D473FE9714}" destId="{3604907F-AF36-4448-A8A8-CD729905D87A}" srcOrd="1" destOrd="0" presId="urn:microsoft.com/office/officeart/2005/8/layout/hierarchy1"/>
    <dgm:cxn modelId="{21312A2F-15EA-49AE-B879-A71F572A675C}" type="presParOf" srcId="{4801624D-910A-4205-83E7-05C896742956}" destId="{2FD66796-BE1D-4F77-A9CA-4F1767071FEE}" srcOrd="1" destOrd="0" presId="urn:microsoft.com/office/officeart/2005/8/layout/hierarchy1"/>
    <dgm:cxn modelId="{85A308F9-1989-40C0-8156-C554E60C8D33}" type="presParOf" srcId="{04F0F53C-1D6C-4825-A899-0F95A2C62887}" destId="{ADAA8D1C-60EE-45BC-A9C2-20AA50828C35}" srcOrd="4" destOrd="0" presId="urn:microsoft.com/office/officeart/2005/8/layout/hierarchy1"/>
    <dgm:cxn modelId="{577239FA-F57B-4097-9E05-8AF7922BF9EC}" type="presParOf" srcId="{04F0F53C-1D6C-4825-A899-0F95A2C62887}" destId="{B95FCF48-C419-478A-BFFE-34E856A4836C}" srcOrd="5" destOrd="0" presId="urn:microsoft.com/office/officeart/2005/8/layout/hierarchy1"/>
    <dgm:cxn modelId="{74721FFE-3C61-4D97-88C6-29CF9EFBD189}" type="presParOf" srcId="{B95FCF48-C419-478A-BFFE-34E856A4836C}" destId="{E03BD48D-7D62-42AB-A1F7-4C014C158F69}" srcOrd="0" destOrd="0" presId="urn:microsoft.com/office/officeart/2005/8/layout/hierarchy1"/>
    <dgm:cxn modelId="{E6A4955C-9E14-42C5-95A4-5A2AF32B7FAF}" type="presParOf" srcId="{E03BD48D-7D62-42AB-A1F7-4C014C158F69}" destId="{CF5CDF7C-17EB-49A9-B75D-AB76B090D3D1}" srcOrd="0" destOrd="0" presId="urn:microsoft.com/office/officeart/2005/8/layout/hierarchy1"/>
    <dgm:cxn modelId="{A5C0738E-92F8-4214-B793-D81BC9247ECD}" type="presParOf" srcId="{E03BD48D-7D62-42AB-A1F7-4C014C158F69}" destId="{B574B093-35A9-4E9C-8A39-78261B1F06E6}" srcOrd="1" destOrd="0" presId="urn:microsoft.com/office/officeart/2005/8/layout/hierarchy1"/>
    <dgm:cxn modelId="{248372D5-441D-4175-9281-CA507E3789DC}" type="presParOf" srcId="{B95FCF48-C419-478A-BFFE-34E856A4836C}" destId="{C6482DCA-D1C9-42F0-A10C-E7BFCCCE1C0C}" srcOrd="1" destOrd="0" presId="urn:microsoft.com/office/officeart/2005/8/layout/hierarchy1"/>
    <dgm:cxn modelId="{B7C5EEA5-8F0F-4C7B-95E3-5752F6942FF4}" type="presParOf" srcId="{C6482DCA-D1C9-42F0-A10C-E7BFCCCE1C0C}" destId="{A00D208E-BF1C-4022-ADC2-7B23D0FC9D36}" srcOrd="0" destOrd="0" presId="urn:microsoft.com/office/officeart/2005/8/layout/hierarchy1"/>
    <dgm:cxn modelId="{9C60A752-E236-4A20-B69C-E2297CBB15A5}" type="presParOf" srcId="{C6482DCA-D1C9-42F0-A10C-E7BFCCCE1C0C}" destId="{595D58E7-5AFC-435A-B291-23C985A978E7}" srcOrd="1" destOrd="0" presId="urn:microsoft.com/office/officeart/2005/8/layout/hierarchy1"/>
    <dgm:cxn modelId="{95DA978F-4611-4457-A6C1-655EA99B3B03}" type="presParOf" srcId="{595D58E7-5AFC-435A-B291-23C985A978E7}" destId="{C0810CED-1134-4F9C-A00B-AD1F39A757E3}" srcOrd="0" destOrd="0" presId="urn:microsoft.com/office/officeart/2005/8/layout/hierarchy1"/>
    <dgm:cxn modelId="{F12E6FCE-9540-4F4B-B55C-2FE246BA392B}" type="presParOf" srcId="{C0810CED-1134-4F9C-A00B-AD1F39A757E3}" destId="{82D0226C-FBEF-4EEB-8EF8-E38B2C63F443}" srcOrd="0" destOrd="0" presId="urn:microsoft.com/office/officeart/2005/8/layout/hierarchy1"/>
    <dgm:cxn modelId="{B38F387E-2724-4DA4-B898-7D727CC779CE}" type="presParOf" srcId="{C0810CED-1134-4F9C-A00B-AD1F39A757E3}" destId="{640ED75A-5F4E-4A38-B6B5-D0E785ABB7E5}" srcOrd="1" destOrd="0" presId="urn:microsoft.com/office/officeart/2005/8/layout/hierarchy1"/>
    <dgm:cxn modelId="{611929DD-37CC-4CE5-8752-E14C0E0304D4}" type="presParOf" srcId="{595D58E7-5AFC-435A-B291-23C985A978E7}" destId="{A25D5A9E-CD7E-4817-A4EA-8282658809D7}" srcOrd="1" destOrd="0" presId="urn:microsoft.com/office/officeart/2005/8/layout/hierarchy1"/>
    <dgm:cxn modelId="{F6176ACF-54F1-4BEB-B93F-21CA598AEE02}" type="presParOf" srcId="{A25D5A9E-CD7E-4817-A4EA-8282658809D7}" destId="{57E3EBCA-2AA2-4732-8155-8FD59FF9B687}" srcOrd="0" destOrd="0" presId="urn:microsoft.com/office/officeart/2005/8/layout/hierarchy1"/>
    <dgm:cxn modelId="{151C1D04-1C27-4EFA-8508-B034F8EB84BE}" type="presParOf" srcId="{A25D5A9E-CD7E-4817-A4EA-8282658809D7}" destId="{F7D43393-ADEA-4CE2-99F9-CB75D5BF623D}" srcOrd="1" destOrd="0" presId="urn:microsoft.com/office/officeart/2005/8/layout/hierarchy1"/>
    <dgm:cxn modelId="{033444E9-3F7C-4703-AAD2-C67870473072}" type="presParOf" srcId="{F7D43393-ADEA-4CE2-99F9-CB75D5BF623D}" destId="{990F8D8D-1AF7-4F1D-8884-90BF7BFDAA3A}" srcOrd="0" destOrd="0" presId="urn:microsoft.com/office/officeart/2005/8/layout/hierarchy1"/>
    <dgm:cxn modelId="{9F57D6DF-69CF-4094-8E8D-05FF64BB13FC}" type="presParOf" srcId="{990F8D8D-1AF7-4F1D-8884-90BF7BFDAA3A}" destId="{DC401DD8-9A4D-45A8-8A57-320E49B6964A}" srcOrd="0" destOrd="0" presId="urn:microsoft.com/office/officeart/2005/8/layout/hierarchy1"/>
    <dgm:cxn modelId="{37240D04-92D1-49F0-8CB7-D406520EB87C}" type="presParOf" srcId="{990F8D8D-1AF7-4F1D-8884-90BF7BFDAA3A}" destId="{9AC4ADD1-B1B9-457E-AFC3-6A0F94742C83}" srcOrd="1" destOrd="0" presId="urn:microsoft.com/office/officeart/2005/8/layout/hierarchy1"/>
    <dgm:cxn modelId="{3B864CF8-343F-4B70-9918-606FC55BB0CE}" type="presParOf" srcId="{F7D43393-ADEA-4CE2-99F9-CB75D5BF623D}" destId="{0DC2866D-D01E-429E-9444-F029458C089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BD3B4C-B280-4ABC-8A04-84855CC77D4F}" type="doc">
      <dgm:prSet loTypeId="urn:microsoft.com/office/officeart/2005/8/layout/h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13DF13FD-754B-41DA-9228-D3872D3A433C}">
      <dgm:prSet phldrT="[文字]"/>
      <dgm:spPr/>
      <dgm:t>
        <a:bodyPr/>
        <a:lstStyle/>
        <a:p>
          <a:r>
            <a:rPr lang="zh-TW" dirty="0" smtClean="0"/>
            <a:t>我想要一個</a:t>
          </a:r>
          <a:r>
            <a:rPr lang="en-US" dirty="0" smtClean="0"/>
            <a:t>"</a:t>
          </a:r>
          <a:r>
            <a:rPr lang="zh-TW" dirty="0" smtClean="0"/>
            <a:t>家</a:t>
          </a:r>
          <a:r>
            <a:rPr lang="en-US" dirty="0" smtClean="0"/>
            <a:t>"</a:t>
          </a:r>
          <a:endParaRPr lang="zh-TW" altLang="en-US" dirty="0"/>
        </a:p>
      </dgm:t>
    </dgm:pt>
    <dgm:pt modelId="{BF40E52E-CD44-4EDF-AA03-51A6FDCB68BA}" type="parTrans" cxnId="{1B89AD16-CE91-402C-87A6-2635BDAE3DE2}">
      <dgm:prSet/>
      <dgm:spPr/>
      <dgm:t>
        <a:bodyPr/>
        <a:lstStyle/>
        <a:p>
          <a:endParaRPr lang="zh-TW" altLang="en-US"/>
        </a:p>
      </dgm:t>
    </dgm:pt>
    <dgm:pt modelId="{C626F7E4-4DB8-4684-8625-150C2559F82D}" type="sibTrans" cxnId="{1B89AD16-CE91-402C-87A6-2635BDAE3DE2}">
      <dgm:prSet/>
      <dgm:spPr/>
      <dgm:t>
        <a:bodyPr/>
        <a:lstStyle/>
        <a:p>
          <a:endParaRPr lang="zh-TW" altLang="en-US"/>
        </a:p>
      </dgm:t>
    </dgm:pt>
    <dgm:pt modelId="{9E36CB89-232D-497F-98F2-FE52DA5BEBB8}">
      <dgm:prSet phldrT="[文字]"/>
      <dgm:spPr/>
      <dgm:t>
        <a:bodyPr/>
        <a:lstStyle/>
        <a:p>
          <a:r>
            <a:rPr lang="en-US" dirty="0" smtClean="0"/>
            <a:t>1. </a:t>
          </a:r>
          <a:r>
            <a:rPr lang="zh-TW" dirty="0" smtClean="0"/>
            <a:t>感受陸寄居蟹以人為垃圾為家時的不便利性。</a:t>
          </a:r>
          <a:endParaRPr lang="zh-TW" altLang="en-US" dirty="0"/>
        </a:p>
      </dgm:t>
    </dgm:pt>
    <dgm:pt modelId="{C1817F24-DD28-4EED-935F-4F946447F79C}" type="parTrans" cxnId="{3A392011-642F-423A-B9C7-1CC59671A906}">
      <dgm:prSet/>
      <dgm:spPr/>
      <dgm:t>
        <a:bodyPr/>
        <a:lstStyle/>
        <a:p>
          <a:endParaRPr lang="zh-TW" altLang="en-US"/>
        </a:p>
      </dgm:t>
    </dgm:pt>
    <dgm:pt modelId="{0DF20F11-251C-4223-B081-84AC07C30EAF}" type="sibTrans" cxnId="{3A392011-642F-423A-B9C7-1CC59671A906}">
      <dgm:prSet/>
      <dgm:spPr/>
      <dgm:t>
        <a:bodyPr/>
        <a:lstStyle/>
        <a:p>
          <a:endParaRPr lang="zh-TW" altLang="en-US"/>
        </a:p>
      </dgm:t>
    </dgm:pt>
    <dgm:pt modelId="{C1FCE6D4-9487-40A1-9208-BA0125BC2B3F}">
      <dgm:prSet phldrT="[文字]"/>
      <dgm:spPr/>
      <dgm:t>
        <a:bodyPr/>
        <a:lstStyle/>
        <a:p>
          <a:r>
            <a:rPr lang="zh-TW" dirty="0" smtClean="0"/>
            <a:t>零垃圾</a:t>
          </a:r>
          <a:r>
            <a:rPr lang="en-US" dirty="0" smtClean="0"/>
            <a:t>"</a:t>
          </a:r>
          <a:r>
            <a:rPr lang="zh-TW" dirty="0" smtClean="0"/>
            <a:t>生活</a:t>
          </a:r>
          <a:r>
            <a:rPr lang="en-US" dirty="0" smtClean="0"/>
            <a:t>"</a:t>
          </a:r>
          <a:endParaRPr lang="zh-TW" altLang="en-US" dirty="0"/>
        </a:p>
      </dgm:t>
    </dgm:pt>
    <dgm:pt modelId="{76D58C9B-0FA5-4411-910E-192F5115F0FC}" type="parTrans" cxnId="{9C667019-F329-42B0-A870-2EA9E376DEC4}">
      <dgm:prSet/>
      <dgm:spPr/>
      <dgm:t>
        <a:bodyPr/>
        <a:lstStyle/>
        <a:p>
          <a:endParaRPr lang="zh-TW" altLang="en-US"/>
        </a:p>
      </dgm:t>
    </dgm:pt>
    <dgm:pt modelId="{D047FFBF-1DFE-475D-A79C-00133BFB5ED9}" type="sibTrans" cxnId="{9C667019-F329-42B0-A870-2EA9E376DEC4}">
      <dgm:prSet/>
      <dgm:spPr/>
      <dgm:t>
        <a:bodyPr/>
        <a:lstStyle/>
        <a:p>
          <a:endParaRPr lang="zh-TW" altLang="en-US"/>
        </a:p>
      </dgm:t>
    </dgm:pt>
    <dgm:pt modelId="{A94DBFEB-056A-4AE2-AE75-DACD8919C7A9}">
      <dgm:prSet phldrT="[文字]"/>
      <dgm:spPr/>
      <dgm:t>
        <a:bodyPr/>
        <a:lstStyle/>
        <a:p>
          <a:r>
            <a:rPr lang="en-US" dirty="0" smtClean="0"/>
            <a:t>1. </a:t>
          </a:r>
          <a:r>
            <a:rPr lang="zh-TW" dirty="0" smtClean="0"/>
            <a:t>認識資源回收與環保活動意義。</a:t>
          </a:r>
          <a:endParaRPr lang="zh-TW" altLang="en-US" dirty="0"/>
        </a:p>
      </dgm:t>
    </dgm:pt>
    <dgm:pt modelId="{F1306FD0-274B-4EB3-9F17-D1AD90532DC0}" type="parTrans" cxnId="{1856A63A-D7E0-4CB7-A3DC-C9F5E70033B4}">
      <dgm:prSet/>
      <dgm:spPr/>
      <dgm:t>
        <a:bodyPr/>
        <a:lstStyle/>
        <a:p>
          <a:endParaRPr lang="zh-TW" altLang="en-US"/>
        </a:p>
      </dgm:t>
    </dgm:pt>
    <dgm:pt modelId="{C92D6A58-1BEF-4060-8A9B-0252B00DD1D2}" type="sibTrans" cxnId="{1856A63A-D7E0-4CB7-A3DC-C9F5E70033B4}">
      <dgm:prSet/>
      <dgm:spPr/>
      <dgm:t>
        <a:bodyPr/>
        <a:lstStyle/>
        <a:p>
          <a:endParaRPr lang="zh-TW" altLang="en-US"/>
        </a:p>
      </dgm:t>
    </dgm:pt>
    <dgm:pt modelId="{AC0D06A4-697C-4C85-96DD-710FB4F36B6B}">
      <dgm:prSet phldrT="[文字]"/>
      <dgm:spPr/>
      <dgm:t>
        <a:bodyPr/>
        <a:lstStyle/>
        <a:p>
          <a:r>
            <a:rPr lang="zh-TW" dirty="0" smtClean="0"/>
            <a:t>立法做</a:t>
          </a:r>
          <a:r>
            <a:rPr lang="en-US" dirty="0" smtClean="0"/>
            <a:t>"</a:t>
          </a:r>
          <a:r>
            <a:rPr lang="zh-TW" dirty="0" smtClean="0"/>
            <a:t>環保</a:t>
          </a:r>
          <a:r>
            <a:rPr lang="en-US" dirty="0" smtClean="0"/>
            <a:t>"</a:t>
          </a:r>
          <a:endParaRPr lang="zh-TW" altLang="en-US" dirty="0"/>
        </a:p>
      </dgm:t>
    </dgm:pt>
    <dgm:pt modelId="{D6804D4B-013E-465D-9C4A-C30C6F93CF03}" type="parTrans" cxnId="{4BC2C5FB-C2CB-4550-AED9-D261562B4C26}">
      <dgm:prSet/>
      <dgm:spPr/>
      <dgm:t>
        <a:bodyPr/>
        <a:lstStyle/>
        <a:p>
          <a:endParaRPr lang="zh-TW" altLang="en-US"/>
        </a:p>
      </dgm:t>
    </dgm:pt>
    <dgm:pt modelId="{088109D5-F458-4E60-999D-DD9582D1B1A3}" type="sibTrans" cxnId="{4BC2C5FB-C2CB-4550-AED9-D261562B4C26}">
      <dgm:prSet/>
      <dgm:spPr/>
      <dgm:t>
        <a:bodyPr/>
        <a:lstStyle/>
        <a:p>
          <a:endParaRPr lang="zh-TW" altLang="en-US"/>
        </a:p>
      </dgm:t>
    </dgm:pt>
    <dgm:pt modelId="{445A8D3E-828D-4EEB-A289-EA148CD88C28}">
      <dgm:prSet phldrT="[文字]"/>
      <dgm:spPr/>
      <dgm:t>
        <a:bodyPr/>
        <a:lstStyle/>
        <a:p>
          <a:r>
            <a:rPr lang="en-US" altLang="zh-TW" dirty="0" smtClean="0"/>
            <a:t>1.</a:t>
          </a:r>
          <a:r>
            <a:rPr lang="zh-TW" dirty="0" smtClean="0"/>
            <a:t>瞭解垃圾強制分類已立法規範。</a:t>
          </a:r>
          <a:endParaRPr lang="zh-TW" altLang="en-US" dirty="0"/>
        </a:p>
      </dgm:t>
    </dgm:pt>
    <dgm:pt modelId="{55707E51-DB9F-4DE0-A84C-6C5B8D82F219}" type="parTrans" cxnId="{4BDA5210-0556-4021-8E10-CB60EAF8AAF9}">
      <dgm:prSet/>
      <dgm:spPr/>
      <dgm:t>
        <a:bodyPr/>
        <a:lstStyle/>
        <a:p>
          <a:endParaRPr lang="zh-TW" altLang="en-US"/>
        </a:p>
      </dgm:t>
    </dgm:pt>
    <dgm:pt modelId="{3E4BFFB6-CF8F-4405-8D8F-0C0932E25586}" type="sibTrans" cxnId="{4BDA5210-0556-4021-8E10-CB60EAF8AAF9}">
      <dgm:prSet/>
      <dgm:spPr/>
      <dgm:t>
        <a:bodyPr/>
        <a:lstStyle/>
        <a:p>
          <a:endParaRPr lang="zh-TW" altLang="en-US"/>
        </a:p>
      </dgm:t>
    </dgm:pt>
    <dgm:pt modelId="{754339DD-47C6-4AFF-AEF4-27888647192C}">
      <dgm:prSet/>
      <dgm:spPr/>
      <dgm:t>
        <a:bodyPr/>
        <a:lstStyle/>
        <a:p>
          <a:r>
            <a:rPr lang="en-US" dirty="0" smtClean="0"/>
            <a:t>2. </a:t>
          </a:r>
          <a:r>
            <a:rPr lang="zh-TW" dirty="0" smtClean="0"/>
            <a:t>瞭解人為垃圾對陸寄居蟹生存所造成的危害。</a:t>
          </a:r>
          <a:endParaRPr lang="zh-TW" dirty="0"/>
        </a:p>
      </dgm:t>
    </dgm:pt>
    <dgm:pt modelId="{E7455703-9950-4927-85FE-3A7220BF8B63}" type="parTrans" cxnId="{382FDF2B-9DA2-41D2-9160-13F356EDCD1C}">
      <dgm:prSet/>
      <dgm:spPr/>
      <dgm:t>
        <a:bodyPr/>
        <a:lstStyle/>
        <a:p>
          <a:endParaRPr lang="zh-TW" altLang="en-US"/>
        </a:p>
      </dgm:t>
    </dgm:pt>
    <dgm:pt modelId="{F4BC2915-59AF-40CB-ABBB-EBF35632F3A0}" type="sibTrans" cxnId="{382FDF2B-9DA2-41D2-9160-13F356EDCD1C}">
      <dgm:prSet/>
      <dgm:spPr/>
      <dgm:t>
        <a:bodyPr/>
        <a:lstStyle/>
        <a:p>
          <a:endParaRPr lang="zh-TW" altLang="en-US"/>
        </a:p>
      </dgm:t>
    </dgm:pt>
    <dgm:pt modelId="{8ADE297F-3B26-400B-97F3-EA65962C5546}">
      <dgm:prSet/>
      <dgm:spPr/>
      <dgm:t>
        <a:bodyPr/>
        <a:lstStyle/>
        <a:p>
          <a:r>
            <a:rPr lang="en-US" dirty="0" smtClean="0"/>
            <a:t>3. </a:t>
          </a:r>
          <a:r>
            <a:rPr lang="zh-TW" dirty="0" smtClean="0"/>
            <a:t>能表達垃圾造成環境問題的感受與想法。</a:t>
          </a:r>
          <a:endParaRPr lang="zh-TW" dirty="0"/>
        </a:p>
      </dgm:t>
    </dgm:pt>
    <dgm:pt modelId="{BD554AC9-2F9D-4790-9A1A-C3F049B86042}" type="parTrans" cxnId="{98658FC8-FFAF-45BC-A762-0A2F1852B240}">
      <dgm:prSet/>
      <dgm:spPr/>
      <dgm:t>
        <a:bodyPr/>
        <a:lstStyle/>
        <a:p>
          <a:endParaRPr lang="zh-TW" altLang="en-US"/>
        </a:p>
      </dgm:t>
    </dgm:pt>
    <dgm:pt modelId="{044246F1-D64D-4A89-A85A-99ABEEEE0D1B}" type="sibTrans" cxnId="{98658FC8-FFAF-45BC-A762-0A2F1852B240}">
      <dgm:prSet/>
      <dgm:spPr/>
      <dgm:t>
        <a:bodyPr/>
        <a:lstStyle/>
        <a:p>
          <a:endParaRPr lang="zh-TW" altLang="en-US"/>
        </a:p>
      </dgm:t>
    </dgm:pt>
    <dgm:pt modelId="{AA064823-3694-4DDF-8633-BC12CA239434}">
      <dgm:prSet/>
      <dgm:spPr/>
      <dgm:t>
        <a:bodyPr/>
        <a:lstStyle/>
        <a:p>
          <a:r>
            <a:rPr lang="en-US" dirty="0" smtClean="0"/>
            <a:t>4. </a:t>
          </a:r>
          <a:r>
            <a:rPr lang="zh-TW" dirty="0" smtClean="0"/>
            <a:t>能提出生活中環境問題的改善方法。</a:t>
          </a:r>
          <a:endParaRPr lang="zh-TW" dirty="0"/>
        </a:p>
      </dgm:t>
    </dgm:pt>
    <dgm:pt modelId="{169A67C0-CA2E-40A4-A54C-FD7AE1379EE5}" type="parTrans" cxnId="{F307D4B4-3CEB-4DB1-843F-50D85716EE84}">
      <dgm:prSet/>
      <dgm:spPr/>
      <dgm:t>
        <a:bodyPr/>
        <a:lstStyle/>
        <a:p>
          <a:endParaRPr lang="zh-TW" altLang="en-US"/>
        </a:p>
      </dgm:t>
    </dgm:pt>
    <dgm:pt modelId="{2A4998D5-1C0F-4CD8-944A-0DAC64D990F7}" type="sibTrans" cxnId="{F307D4B4-3CEB-4DB1-843F-50D85716EE84}">
      <dgm:prSet/>
      <dgm:spPr/>
      <dgm:t>
        <a:bodyPr/>
        <a:lstStyle/>
        <a:p>
          <a:endParaRPr lang="zh-TW" altLang="en-US"/>
        </a:p>
      </dgm:t>
    </dgm:pt>
    <dgm:pt modelId="{7F5AE691-E19A-448A-BE12-B10283F23F9C}">
      <dgm:prSet/>
      <dgm:spPr/>
      <dgm:t>
        <a:bodyPr/>
        <a:lstStyle/>
        <a:p>
          <a:r>
            <a:rPr lang="en-US" dirty="0" smtClean="0"/>
            <a:t>2. </a:t>
          </a:r>
          <a:r>
            <a:rPr lang="zh-TW" dirty="0" smtClean="0"/>
            <a:t>建立願意進行環保行動的態度。</a:t>
          </a:r>
          <a:endParaRPr lang="zh-TW" dirty="0"/>
        </a:p>
      </dgm:t>
    </dgm:pt>
    <dgm:pt modelId="{74135317-20CA-4F5C-B042-A78C62BA42BB}" type="parTrans" cxnId="{7DD3E1F1-3F8E-4539-8AE1-7F794AD86393}">
      <dgm:prSet/>
      <dgm:spPr/>
      <dgm:t>
        <a:bodyPr/>
        <a:lstStyle/>
        <a:p>
          <a:endParaRPr lang="zh-TW" altLang="en-US"/>
        </a:p>
      </dgm:t>
    </dgm:pt>
    <dgm:pt modelId="{E0FA4C83-93F3-488A-BBBB-CFDCD5ECF80A}" type="sibTrans" cxnId="{7DD3E1F1-3F8E-4539-8AE1-7F794AD86393}">
      <dgm:prSet/>
      <dgm:spPr/>
      <dgm:t>
        <a:bodyPr/>
        <a:lstStyle/>
        <a:p>
          <a:endParaRPr lang="zh-TW" altLang="en-US"/>
        </a:p>
      </dgm:t>
    </dgm:pt>
    <dgm:pt modelId="{4CBB1F3E-E2AB-421C-BC65-EB43497AA3B0}">
      <dgm:prSet/>
      <dgm:spPr/>
      <dgm:t>
        <a:bodyPr/>
        <a:lstStyle/>
        <a:p>
          <a:r>
            <a:rPr lang="en-US" dirty="0" smtClean="0"/>
            <a:t>3. </a:t>
          </a:r>
          <a:r>
            <a:rPr lang="zh-TW" dirty="0" smtClean="0"/>
            <a:t>瞭解資源回收前應做好清洗步驟，以利後續回收處理。</a:t>
          </a:r>
          <a:endParaRPr lang="zh-TW" dirty="0"/>
        </a:p>
      </dgm:t>
    </dgm:pt>
    <dgm:pt modelId="{2FB14976-687A-403D-9C2B-B542D531FCA3}" type="parTrans" cxnId="{89D96598-B2EA-4BE7-9E81-76CD2AD32F0B}">
      <dgm:prSet/>
      <dgm:spPr/>
      <dgm:t>
        <a:bodyPr/>
        <a:lstStyle/>
        <a:p>
          <a:endParaRPr lang="zh-TW" altLang="en-US"/>
        </a:p>
      </dgm:t>
    </dgm:pt>
    <dgm:pt modelId="{F6B6F438-C40C-4185-AF24-164A37347F7C}" type="sibTrans" cxnId="{89D96598-B2EA-4BE7-9E81-76CD2AD32F0B}">
      <dgm:prSet/>
      <dgm:spPr/>
      <dgm:t>
        <a:bodyPr/>
        <a:lstStyle/>
        <a:p>
          <a:endParaRPr lang="zh-TW" altLang="en-US"/>
        </a:p>
      </dgm:t>
    </dgm:pt>
    <dgm:pt modelId="{4171E2B2-F4E8-4791-94F2-B204CE6DD9F9}">
      <dgm:prSet phldrT="[文字]"/>
      <dgm:spPr/>
      <dgm:t>
        <a:bodyPr/>
        <a:lstStyle/>
        <a:p>
          <a:r>
            <a:rPr lang="en-US" dirty="0" smtClean="0"/>
            <a:t>2.</a:t>
          </a:r>
          <a:r>
            <a:rPr lang="zh-TW" dirty="0" smtClean="0"/>
            <a:t>認識垃圾分三類及資源垃圾的項目。</a:t>
          </a:r>
          <a:endParaRPr lang="zh-TW" altLang="en-US" dirty="0"/>
        </a:p>
      </dgm:t>
    </dgm:pt>
    <dgm:pt modelId="{CF9349AD-DFC0-4705-8A7B-AF2C8682B940}" type="parTrans" cxnId="{AD7595D1-7E46-4BFA-B2D3-5018A65CF89F}">
      <dgm:prSet/>
      <dgm:spPr/>
    </dgm:pt>
    <dgm:pt modelId="{121899B4-1A39-4EDB-A444-661614D3CDF3}" type="sibTrans" cxnId="{AD7595D1-7E46-4BFA-B2D3-5018A65CF89F}">
      <dgm:prSet/>
      <dgm:spPr/>
    </dgm:pt>
    <dgm:pt modelId="{FA181EFA-2152-4CF4-8A53-ADA07C9BB0D7}" type="pres">
      <dgm:prSet presAssocID="{3FBD3B4C-B280-4ABC-8A04-84855CC77D4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0B475C2-13AB-429D-A2D0-4E3DC491FF5A}" type="pres">
      <dgm:prSet presAssocID="{13DF13FD-754B-41DA-9228-D3872D3A433C}" presName="composite" presStyleCnt="0"/>
      <dgm:spPr/>
    </dgm:pt>
    <dgm:pt modelId="{02A47D2F-C70B-4847-B4E1-CDFA714B647B}" type="pres">
      <dgm:prSet presAssocID="{13DF13FD-754B-41DA-9228-D3872D3A433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6FA3576-2464-434B-BCED-7E0DD24F48AD}" type="pres">
      <dgm:prSet presAssocID="{13DF13FD-754B-41DA-9228-D3872D3A433C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09255AB-4E30-4DF2-8785-ADC50E37BA3C}" type="pres">
      <dgm:prSet presAssocID="{C626F7E4-4DB8-4684-8625-150C2559F82D}" presName="space" presStyleCnt="0"/>
      <dgm:spPr/>
    </dgm:pt>
    <dgm:pt modelId="{DBCEBF4E-B57B-4ACC-BB21-F8EAB09FBD3F}" type="pres">
      <dgm:prSet presAssocID="{C1FCE6D4-9487-40A1-9208-BA0125BC2B3F}" presName="composite" presStyleCnt="0"/>
      <dgm:spPr/>
    </dgm:pt>
    <dgm:pt modelId="{026AF022-B525-4E79-B71A-2BB815DD5B06}" type="pres">
      <dgm:prSet presAssocID="{C1FCE6D4-9487-40A1-9208-BA0125BC2B3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017CE6B-E710-4365-8989-A04E2D9C0958}" type="pres">
      <dgm:prSet presAssocID="{C1FCE6D4-9487-40A1-9208-BA0125BC2B3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87E5CCF-05B5-4FD9-B374-B38F3B477CD5}" type="pres">
      <dgm:prSet presAssocID="{D047FFBF-1DFE-475D-A79C-00133BFB5ED9}" presName="space" presStyleCnt="0"/>
      <dgm:spPr/>
    </dgm:pt>
    <dgm:pt modelId="{AD9F2CD8-BA3C-4883-95B4-F713D7B42978}" type="pres">
      <dgm:prSet presAssocID="{AC0D06A4-697C-4C85-96DD-710FB4F36B6B}" presName="composite" presStyleCnt="0"/>
      <dgm:spPr/>
    </dgm:pt>
    <dgm:pt modelId="{A5A1BC45-BF84-4C8D-9123-86C8F249F925}" type="pres">
      <dgm:prSet presAssocID="{AC0D06A4-697C-4C85-96DD-710FB4F36B6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99C1D33-019F-49CE-B53D-FBD8A40202DB}" type="pres">
      <dgm:prSet presAssocID="{AC0D06A4-697C-4C85-96DD-710FB4F36B6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1198F13-6CEF-4932-B6F6-09EE4053B05F}" type="presOf" srcId="{4CBB1F3E-E2AB-421C-BC65-EB43497AA3B0}" destId="{B017CE6B-E710-4365-8989-A04E2D9C0958}" srcOrd="0" destOrd="2" presId="urn:microsoft.com/office/officeart/2005/8/layout/hList1"/>
    <dgm:cxn modelId="{D42431C0-4D13-4247-AC78-F078A4B8729A}" type="presOf" srcId="{9E36CB89-232D-497F-98F2-FE52DA5BEBB8}" destId="{B6FA3576-2464-434B-BCED-7E0DD24F48AD}" srcOrd="0" destOrd="0" presId="urn:microsoft.com/office/officeart/2005/8/layout/hList1"/>
    <dgm:cxn modelId="{98658FC8-FFAF-45BC-A762-0A2F1852B240}" srcId="{13DF13FD-754B-41DA-9228-D3872D3A433C}" destId="{8ADE297F-3B26-400B-97F3-EA65962C5546}" srcOrd="2" destOrd="0" parTransId="{BD554AC9-2F9D-4790-9A1A-C3F049B86042}" sibTransId="{044246F1-D64D-4A89-A85A-99ABEEEE0D1B}"/>
    <dgm:cxn modelId="{1856A63A-D7E0-4CB7-A3DC-C9F5E70033B4}" srcId="{C1FCE6D4-9487-40A1-9208-BA0125BC2B3F}" destId="{A94DBFEB-056A-4AE2-AE75-DACD8919C7A9}" srcOrd="0" destOrd="0" parTransId="{F1306FD0-274B-4EB3-9F17-D1AD90532DC0}" sibTransId="{C92D6A58-1BEF-4060-8A9B-0252B00DD1D2}"/>
    <dgm:cxn modelId="{1B89AD16-CE91-402C-87A6-2635BDAE3DE2}" srcId="{3FBD3B4C-B280-4ABC-8A04-84855CC77D4F}" destId="{13DF13FD-754B-41DA-9228-D3872D3A433C}" srcOrd="0" destOrd="0" parTransId="{BF40E52E-CD44-4EDF-AA03-51A6FDCB68BA}" sibTransId="{C626F7E4-4DB8-4684-8625-150C2559F82D}"/>
    <dgm:cxn modelId="{FB076F68-9EE0-4C02-8440-B0031CB71AA2}" type="presOf" srcId="{445A8D3E-828D-4EEB-A289-EA148CD88C28}" destId="{399C1D33-019F-49CE-B53D-FBD8A40202DB}" srcOrd="0" destOrd="0" presId="urn:microsoft.com/office/officeart/2005/8/layout/hList1"/>
    <dgm:cxn modelId="{3A392011-642F-423A-B9C7-1CC59671A906}" srcId="{13DF13FD-754B-41DA-9228-D3872D3A433C}" destId="{9E36CB89-232D-497F-98F2-FE52DA5BEBB8}" srcOrd="0" destOrd="0" parTransId="{C1817F24-DD28-4EED-935F-4F946447F79C}" sibTransId="{0DF20F11-251C-4223-B081-84AC07C30EAF}"/>
    <dgm:cxn modelId="{7DD3E1F1-3F8E-4539-8AE1-7F794AD86393}" srcId="{C1FCE6D4-9487-40A1-9208-BA0125BC2B3F}" destId="{7F5AE691-E19A-448A-BE12-B10283F23F9C}" srcOrd="1" destOrd="0" parTransId="{74135317-20CA-4F5C-B042-A78C62BA42BB}" sibTransId="{E0FA4C83-93F3-488A-BBBB-CFDCD5ECF80A}"/>
    <dgm:cxn modelId="{89D96598-B2EA-4BE7-9E81-76CD2AD32F0B}" srcId="{C1FCE6D4-9487-40A1-9208-BA0125BC2B3F}" destId="{4CBB1F3E-E2AB-421C-BC65-EB43497AA3B0}" srcOrd="2" destOrd="0" parTransId="{2FB14976-687A-403D-9C2B-B542D531FCA3}" sibTransId="{F6B6F438-C40C-4185-AF24-164A37347F7C}"/>
    <dgm:cxn modelId="{382FDF2B-9DA2-41D2-9160-13F356EDCD1C}" srcId="{13DF13FD-754B-41DA-9228-D3872D3A433C}" destId="{754339DD-47C6-4AFF-AEF4-27888647192C}" srcOrd="1" destOrd="0" parTransId="{E7455703-9950-4927-85FE-3A7220BF8B63}" sibTransId="{F4BC2915-59AF-40CB-ABBB-EBF35632F3A0}"/>
    <dgm:cxn modelId="{AD7595D1-7E46-4BFA-B2D3-5018A65CF89F}" srcId="{AC0D06A4-697C-4C85-96DD-710FB4F36B6B}" destId="{4171E2B2-F4E8-4791-94F2-B204CE6DD9F9}" srcOrd="1" destOrd="0" parTransId="{CF9349AD-DFC0-4705-8A7B-AF2C8682B940}" sibTransId="{121899B4-1A39-4EDB-A444-661614D3CDF3}"/>
    <dgm:cxn modelId="{FA500CBC-6775-4C12-A06F-BDE45166841F}" type="presOf" srcId="{A94DBFEB-056A-4AE2-AE75-DACD8919C7A9}" destId="{B017CE6B-E710-4365-8989-A04E2D9C0958}" srcOrd="0" destOrd="0" presId="urn:microsoft.com/office/officeart/2005/8/layout/hList1"/>
    <dgm:cxn modelId="{F307D4B4-3CEB-4DB1-843F-50D85716EE84}" srcId="{13DF13FD-754B-41DA-9228-D3872D3A433C}" destId="{AA064823-3694-4DDF-8633-BC12CA239434}" srcOrd="3" destOrd="0" parTransId="{169A67C0-CA2E-40A4-A54C-FD7AE1379EE5}" sibTransId="{2A4998D5-1C0F-4CD8-944A-0DAC64D990F7}"/>
    <dgm:cxn modelId="{4BC2C5FB-C2CB-4550-AED9-D261562B4C26}" srcId="{3FBD3B4C-B280-4ABC-8A04-84855CC77D4F}" destId="{AC0D06A4-697C-4C85-96DD-710FB4F36B6B}" srcOrd="2" destOrd="0" parTransId="{D6804D4B-013E-465D-9C4A-C30C6F93CF03}" sibTransId="{088109D5-F458-4E60-999D-DD9582D1B1A3}"/>
    <dgm:cxn modelId="{C73211D5-D103-4CA3-BF55-2CD8FBB17C93}" type="presOf" srcId="{AC0D06A4-697C-4C85-96DD-710FB4F36B6B}" destId="{A5A1BC45-BF84-4C8D-9123-86C8F249F925}" srcOrd="0" destOrd="0" presId="urn:microsoft.com/office/officeart/2005/8/layout/hList1"/>
    <dgm:cxn modelId="{A5283CC5-6797-4FF4-A7C5-0ED41E413AD2}" type="presOf" srcId="{4171E2B2-F4E8-4791-94F2-B204CE6DD9F9}" destId="{399C1D33-019F-49CE-B53D-FBD8A40202DB}" srcOrd="0" destOrd="1" presId="urn:microsoft.com/office/officeart/2005/8/layout/hList1"/>
    <dgm:cxn modelId="{7F9C391A-ECA4-46DD-A4B4-83DAEB03B95E}" type="presOf" srcId="{C1FCE6D4-9487-40A1-9208-BA0125BC2B3F}" destId="{026AF022-B525-4E79-B71A-2BB815DD5B06}" srcOrd="0" destOrd="0" presId="urn:microsoft.com/office/officeart/2005/8/layout/hList1"/>
    <dgm:cxn modelId="{9C667019-F329-42B0-A870-2EA9E376DEC4}" srcId="{3FBD3B4C-B280-4ABC-8A04-84855CC77D4F}" destId="{C1FCE6D4-9487-40A1-9208-BA0125BC2B3F}" srcOrd="1" destOrd="0" parTransId="{76D58C9B-0FA5-4411-910E-192F5115F0FC}" sibTransId="{D047FFBF-1DFE-475D-A79C-00133BFB5ED9}"/>
    <dgm:cxn modelId="{4BDA5210-0556-4021-8E10-CB60EAF8AAF9}" srcId="{AC0D06A4-697C-4C85-96DD-710FB4F36B6B}" destId="{445A8D3E-828D-4EEB-A289-EA148CD88C28}" srcOrd="0" destOrd="0" parTransId="{55707E51-DB9F-4DE0-A84C-6C5B8D82F219}" sibTransId="{3E4BFFB6-CF8F-4405-8D8F-0C0932E25586}"/>
    <dgm:cxn modelId="{1E253F29-B67C-42CD-BA92-F297F10A5D98}" type="presOf" srcId="{3FBD3B4C-B280-4ABC-8A04-84855CC77D4F}" destId="{FA181EFA-2152-4CF4-8A53-ADA07C9BB0D7}" srcOrd="0" destOrd="0" presId="urn:microsoft.com/office/officeart/2005/8/layout/hList1"/>
    <dgm:cxn modelId="{F2D5A980-5C7A-4F30-8F94-1BE39CB4D2D4}" type="presOf" srcId="{AA064823-3694-4DDF-8633-BC12CA239434}" destId="{B6FA3576-2464-434B-BCED-7E0DD24F48AD}" srcOrd="0" destOrd="3" presId="urn:microsoft.com/office/officeart/2005/8/layout/hList1"/>
    <dgm:cxn modelId="{F91AB63A-1500-4285-8BC2-4C1BF910FDC3}" type="presOf" srcId="{8ADE297F-3B26-400B-97F3-EA65962C5546}" destId="{B6FA3576-2464-434B-BCED-7E0DD24F48AD}" srcOrd="0" destOrd="2" presId="urn:microsoft.com/office/officeart/2005/8/layout/hList1"/>
    <dgm:cxn modelId="{7C578B3D-2F2A-4EEF-A3D5-D0BF01C0211F}" type="presOf" srcId="{13DF13FD-754B-41DA-9228-D3872D3A433C}" destId="{02A47D2F-C70B-4847-B4E1-CDFA714B647B}" srcOrd="0" destOrd="0" presId="urn:microsoft.com/office/officeart/2005/8/layout/hList1"/>
    <dgm:cxn modelId="{29B06701-BEE9-4957-90E5-CBBF30DB48D8}" type="presOf" srcId="{7F5AE691-E19A-448A-BE12-B10283F23F9C}" destId="{B017CE6B-E710-4365-8989-A04E2D9C0958}" srcOrd="0" destOrd="1" presId="urn:microsoft.com/office/officeart/2005/8/layout/hList1"/>
    <dgm:cxn modelId="{044943AE-EBAC-402A-BFB3-C26A902679AC}" type="presOf" srcId="{754339DD-47C6-4AFF-AEF4-27888647192C}" destId="{B6FA3576-2464-434B-BCED-7E0DD24F48AD}" srcOrd="0" destOrd="1" presId="urn:microsoft.com/office/officeart/2005/8/layout/hList1"/>
    <dgm:cxn modelId="{38668DFB-A12F-462A-A7D1-CA0A22250FC5}" type="presParOf" srcId="{FA181EFA-2152-4CF4-8A53-ADA07C9BB0D7}" destId="{F0B475C2-13AB-429D-A2D0-4E3DC491FF5A}" srcOrd="0" destOrd="0" presId="urn:microsoft.com/office/officeart/2005/8/layout/hList1"/>
    <dgm:cxn modelId="{A810AA9F-28C0-47F8-8AD7-02F750DD6695}" type="presParOf" srcId="{F0B475C2-13AB-429D-A2D0-4E3DC491FF5A}" destId="{02A47D2F-C70B-4847-B4E1-CDFA714B647B}" srcOrd="0" destOrd="0" presId="urn:microsoft.com/office/officeart/2005/8/layout/hList1"/>
    <dgm:cxn modelId="{9B3E2978-F6AC-4F5D-B505-DE3B15572396}" type="presParOf" srcId="{F0B475C2-13AB-429D-A2D0-4E3DC491FF5A}" destId="{B6FA3576-2464-434B-BCED-7E0DD24F48AD}" srcOrd="1" destOrd="0" presId="urn:microsoft.com/office/officeart/2005/8/layout/hList1"/>
    <dgm:cxn modelId="{E3D848A9-8CA9-4C1C-9B47-549A6FC29BE8}" type="presParOf" srcId="{FA181EFA-2152-4CF4-8A53-ADA07C9BB0D7}" destId="{909255AB-4E30-4DF2-8785-ADC50E37BA3C}" srcOrd="1" destOrd="0" presId="urn:microsoft.com/office/officeart/2005/8/layout/hList1"/>
    <dgm:cxn modelId="{C319575A-6F02-48A4-B37E-AC1EAD6F84F3}" type="presParOf" srcId="{FA181EFA-2152-4CF4-8A53-ADA07C9BB0D7}" destId="{DBCEBF4E-B57B-4ACC-BB21-F8EAB09FBD3F}" srcOrd="2" destOrd="0" presId="urn:microsoft.com/office/officeart/2005/8/layout/hList1"/>
    <dgm:cxn modelId="{E286223F-29E6-41D7-A202-DA607BFD7664}" type="presParOf" srcId="{DBCEBF4E-B57B-4ACC-BB21-F8EAB09FBD3F}" destId="{026AF022-B525-4E79-B71A-2BB815DD5B06}" srcOrd="0" destOrd="0" presId="urn:microsoft.com/office/officeart/2005/8/layout/hList1"/>
    <dgm:cxn modelId="{8B7283E1-C3D9-4685-AB2F-F3DCCCE4E7E1}" type="presParOf" srcId="{DBCEBF4E-B57B-4ACC-BB21-F8EAB09FBD3F}" destId="{B017CE6B-E710-4365-8989-A04E2D9C0958}" srcOrd="1" destOrd="0" presId="urn:microsoft.com/office/officeart/2005/8/layout/hList1"/>
    <dgm:cxn modelId="{529B0E4E-ECC3-415B-9CD6-AE2371D4000B}" type="presParOf" srcId="{FA181EFA-2152-4CF4-8A53-ADA07C9BB0D7}" destId="{487E5CCF-05B5-4FD9-B374-B38F3B477CD5}" srcOrd="3" destOrd="0" presId="urn:microsoft.com/office/officeart/2005/8/layout/hList1"/>
    <dgm:cxn modelId="{32E0E191-1C4F-4A8F-9E50-3B86296DB753}" type="presParOf" srcId="{FA181EFA-2152-4CF4-8A53-ADA07C9BB0D7}" destId="{AD9F2CD8-BA3C-4883-95B4-F713D7B42978}" srcOrd="4" destOrd="0" presId="urn:microsoft.com/office/officeart/2005/8/layout/hList1"/>
    <dgm:cxn modelId="{E71D964D-2BCC-473E-ABED-2DFB91F474AC}" type="presParOf" srcId="{AD9F2CD8-BA3C-4883-95B4-F713D7B42978}" destId="{A5A1BC45-BF84-4C8D-9123-86C8F249F925}" srcOrd="0" destOrd="0" presId="urn:microsoft.com/office/officeart/2005/8/layout/hList1"/>
    <dgm:cxn modelId="{69002ED1-6F91-45EA-BAAD-038984D10CC4}" type="presParOf" srcId="{AD9F2CD8-BA3C-4883-95B4-F713D7B42978}" destId="{399C1D33-019F-49CE-B53D-FBD8A40202D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2EEA59-6B0E-4844-B90D-0519D688B32E}" type="doc">
      <dgm:prSet loTypeId="urn:microsoft.com/office/officeart/2005/8/layout/h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838675A7-5F90-4D26-B9DC-8CBF0EB8967D}">
      <dgm:prSet phldrT="[文字]"/>
      <dgm:spPr/>
      <dgm:t>
        <a:bodyPr/>
        <a:lstStyle/>
        <a:p>
          <a:r>
            <a:rPr lang="zh-TW" dirty="0" smtClean="0"/>
            <a:t>我想要一個</a:t>
          </a:r>
          <a:r>
            <a:rPr lang="en-US" dirty="0" smtClean="0"/>
            <a:t>"</a:t>
          </a:r>
          <a:r>
            <a:rPr lang="zh-TW" dirty="0" smtClean="0"/>
            <a:t>家</a:t>
          </a:r>
          <a:r>
            <a:rPr lang="en-US" dirty="0" smtClean="0"/>
            <a:t>"</a:t>
          </a:r>
          <a:endParaRPr lang="zh-TW" altLang="en-US" dirty="0"/>
        </a:p>
      </dgm:t>
    </dgm:pt>
    <dgm:pt modelId="{2F8B372E-0046-41D5-A9BD-6B0275E7EAA1}" type="par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A0996BB6-9406-4DF3-AD2E-D780CEADEA08}" type="sib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B4813392-B942-49CA-81F4-0F870623C286}">
      <dgm:prSet phldrT="[文字]"/>
      <dgm:spPr/>
      <dgm:t>
        <a:bodyPr/>
        <a:lstStyle/>
        <a:p>
          <a:r>
            <a:rPr lang="en-US" dirty="0" smtClean="0"/>
            <a:t>1.</a:t>
          </a:r>
          <a:r>
            <a:rPr lang="zh-TW" dirty="0" smtClean="0"/>
            <a:t>圖書動畫</a:t>
          </a:r>
          <a:r>
            <a:rPr lang="en-US" dirty="0" smtClean="0"/>
            <a:t>-</a:t>
          </a:r>
        </a:p>
        <a:p>
          <a:r>
            <a:rPr lang="zh-TW" dirty="0" smtClean="0">
              <a:latin typeface="標楷體" pitchFamily="65" charset="-120"/>
              <a:ea typeface="標楷體" pitchFamily="65" charset="-120"/>
            </a:rPr>
            <a:t>普普的新房子</a:t>
          </a:r>
          <a:r>
            <a:rPr lang="zh-TW" dirty="0" smtClean="0"/>
            <a:t>播放與討論。</a:t>
          </a:r>
          <a:endParaRPr lang="zh-TW" altLang="en-US" dirty="0"/>
        </a:p>
      </dgm:t>
    </dgm:pt>
    <dgm:pt modelId="{2248918B-D498-4449-BAC1-3E5AC72B8945}" type="par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41A0F6E4-06F2-4DA2-A2B8-E603BBB8A0D4}" type="sib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AA94EB9F-A191-4BC1-A25C-7E3707B49C70}">
      <dgm:prSet phldrT="[文字]"/>
      <dgm:spPr/>
      <dgm:t>
        <a:bodyPr/>
        <a:lstStyle/>
        <a:p>
          <a:r>
            <a:rPr lang="en-US" dirty="0" smtClean="0"/>
            <a:t>2.</a:t>
          </a:r>
          <a:r>
            <a:rPr lang="zh-TW" dirty="0" smtClean="0"/>
            <a:t>照片展示與討論。</a:t>
          </a:r>
          <a:endParaRPr lang="zh-TW" altLang="en-US" dirty="0"/>
        </a:p>
      </dgm:t>
    </dgm:pt>
    <dgm:pt modelId="{4EA5F848-8259-48E1-A03B-C72770C93AD6}" type="parTrans" cxnId="{5828BDA9-6AF4-4756-9D3A-5C9484BDEC70}">
      <dgm:prSet/>
      <dgm:spPr/>
      <dgm:t>
        <a:bodyPr/>
        <a:lstStyle/>
        <a:p>
          <a:endParaRPr lang="zh-TW" altLang="en-US"/>
        </a:p>
      </dgm:t>
    </dgm:pt>
    <dgm:pt modelId="{1D79808D-5E57-477E-B63A-056B4FDF4C55}" type="sibTrans" cxnId="{5828BDA9-6AF4-4756-9D3A-5C9484BDEC70}">
      <dgm:prSet/>
      <dgm:spPr/>
      <dgm:t>
        <a:bodyPr/>
        <a:lstStyle/>
        <a:p>
          <a:endParaRPr lang="zh-TW" altLang="en-US"/>
        </a:p>
      </dgm:t>
    </dgm:pt>
    <dgm:pt modelId="{D6C311C7-140D-4899-A5BC-5D5609672FF9}">
      <dgm:prSet phldrT="[文字]"/>
      <dgm:spPr/>
      <dgm:t>
        <a:bodyPr/>
        <a:lstStyle/>
        <a:p>
          <a:r>
            <a:rPr lang="zh-TW" dirty="0" smtClean="0"/>
            <a:t>零垃圾</a:t>
          </a:r>
          <a:r>
            <a:rPr lang="en-US" dirty="0" smtClean="0"/>
            <a:t>"</a:t>
          </a:r>
          <a:r>
            <a:rPr lang="zh-TW" dirty="0" smtClean="0"/>
            <a:t>生活</a:t>
          </a:r>
          <a:r>
            <a:rPr lang="en-US" dirty="0" smtClean="0"/>
            <a:t>"</a:t>
          </a:r>
          <a:endParaRPr lang="zh-TW" altLang="en-US" dirty="0"/>
        </a:p>
      </dgm:t>
    </dgm:pt>
    <dgm:pt modelId="{A0E697D4-9538-4B10-AF88-A53AC495773E}" type="par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E01F016-F6CB-4257-9A03-1E20D1D82F5D}" type="sib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54D24D7-C85A-4AC5-BCF4-E6006E80370D}">
      <dgm:prSet phldrT="[文字]"/>
      <dgm:spPr/>
      <dgm:t>
        <a:bodyPr/>
        <a:lstStyle/>
        <a:p>
          <a:r>
            <a:rPr lang="en-US" dirty="0" smtClean="0"/>
            <a:t>1. </a:t>
          </a:r>
          <a:r>
            <a:rPr lang="zh-TW" dirty="0" smtClean="0"/>
            <a:t>新聞播放與討論</a:t>
          </a:r>
          <a:endParaRPr lang="zh-TW" altLang="en-US" dirty="0"/>
        </a:p>
      </dgm:t>
    </dgm:pt>
    <dgm:pt modelId="{D1033E6B-3E92-4F22-92D3-6697539A9C7C}" type="par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C3E3558D-F5FA-4C2B-9125-B897B848B3F0}" type="sib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1A14D7D8-36E1-4845-A22B-B81AD08BEA93}">
      <dgm:prSet phldrT="[文字]"/>
      <dgm:spPr/>
      <dgm:t>
        <a:bodyPr/>
        <a:lstStyle/>
        <a:p>
          <a:r>
            <a:rPr lang="en-US" dirty="0" smtClean="0"/>
            <a:t>2. </a:t>
          </a:r>
          <a:r>
            <a:rPr lang="zh-TW" dirty="0" smtClean="0"/>
            <a:t>影片</a:t>
          </a:r>
          <a:r>
            <a:rPr lang="en-US" dirty="0" smtClean="0"/>
            <a:t>-</a:t>
          </a:r>
        </a:p>
        <a:p>
          <a:r>
            <a:rPr lang="zh-TW" dirty="0" smtClean="0">
              <a:latin typeface="標楷體" pitchFamily="65" charset="-120"/>
              <a:ea typeface="標楷體" pitchFamily="65" charset="-120"/>
            </a:rPr>
            <a:t>隨手做功德</a:t>
          </a:r>
          <a:endParaRPr lang="en-US" altLang="zh-TW" dirty="0" smtClean="0">
            <a:latin typeface="標楷體" pitchFamily="65" charset="-120"/>
            <a:ea typeface="標楷體" pitchFamily="65" charset="-120"/>
          </a:endParaRPr>
        </a:p>
        <a:p>
          <a:r>
            <a:rPr lang="zh-TW" dirty="0" smtClean="0"/>
            <a:t>播放與討論</a:t>
          </a:r>
          <a:endParaRPr lang="zh-TW" altLang="en-US" dirty="0"/>
        </a:p>
      </dgm:t>
    </dgm:pt>
    <dgm:pt modelId="{288B194E-9572-4310-BCCD-76BA0AC89BC7}" type="parTrans" cxnId="{203928F1-A9E7-4126-ADDA-86F517BC259E}">
      <dgm:prSet/>
      <dgm:spPr/>
      <dgm:t>
        <a:bodyPr/>
        <a:lstStyle/>
        <a:p>
          <a:endParaRPr lang="zh-TW" altLang="en-US"/>
        </a:p>
      </dgm:t>
    </dgm:pt>
    <dgm:pt modelId="{8B90DAB4-A2DE-498E-8D10-72AE8B4C456C}" type="sibTrans" cxnId="{203928F1-A9E7-4126-ADDA-86F517BC259E}">
      <dgm:prSet/>
      <dgm:spPr/>
      <dgm:t>
        <a:bodyPr/>
        <a:lstStyle/>
        <a:p>
          <a:endParaRPr lang="zh-TW" altLang="en-US"/>
        </a:p>
      </dgm:t>
    </dgm:pt>
    <dgm:pt modelId="{532690C4-3103-43CC-BE18-85DD04EF6009}">
      <dgm:prSet phldrT="[文字]"/>
      <dgm:spPr/>
      <dgm:t>
        <a:bodyPr/>
        <a:lstStyle/>
        <a:p>
          <a:r>
            <a:rPr lang="zh-TW" dirty="0" smtClean="0"/>
            <a:t>立法做</a:t>
          </a:r>
          <a:r>
            <a:rPr lang="en-US" dirty="0" smtClean="0"/>
            <a:t>"</a:t>
          </a:r>
          <a:r>
            <a:rPr lang="zh-TW" dirty="0" smtClean="0"/>
            <a:t>環保</a:t>
          </a:r>
          <a:r>
            <a:rPr lang="en-US" dirty="0" smtClean="0"/>
            <a:t>"</a:t>
          </a:r>
          <a:endParaRPr lang="zh-TW" altLang="en-US" dirty="0"/>
        </a:p>
      </dgm:t>
    </dgm:pt>
    <dgm:pt modelId="{4A8AD164-546B-415F-8183-EB4EA91534DA}" type="par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36EEA5E1-D7E0-4C7D-9FC2-043A88B5EA93}" type="sib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DF0C75CB-3FAB-4052-AB2D-4EAFB002C61D}">
      <dgm:prSet phldrT="[文字]"/>
      <dgm:spPr/>
      <dgm:t>
        <a:bodyPr/>
        <a:lstStyle/>
        <a:p>
          <a:r>
            <a:rPr lang="en-US" dirty="0" smtClean="0"/>
            <a:t>1.</a:t>
          </a:r>
          <a:r>
            <a:rPr lang="zh-TW" dirty="0" smtClean="0"/>
            <a:t>動畫</a:t>
          </a:r>
          <a:r>
            <a:rPr lang="en-US" dirty="0" smtClean="0"/>
            <a:t>-</a:t>
          </a:r>
        </a:p>
        <a:p>
          <a:r>
            <a:rPr lang="zh-TW" dirty="0" smtClean="0">
              <a:latin typeface="標楷體" pitchFamily="65" charset="-120"/>
              <a:ea typeface="標楷體" pitchFamily="65" charset="-120"/>
            </a:rPr>
            <a:t>灰灰的心願</a:t>
          </a:r>
        </a:p>
        <a:p>
          <a:r>
            <a:rPr lang="zh-TW" dirty="0" smtClean="0"/>
            <a:t>播放與討論</a:t>
          </a:r>
          <a:endParaRPr lang="zh-TW" altLang="en-US" dirty="0"/>
        </a:p>
      </dgm:t>
    </dgm:pt>
    <dgm:pt modelId="{129C5BCF-1CAD-426D-A801-BFD67B3F2ACD}" type="par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00FD094B-3DF7-4ADA-9A43-D5E42146B8F3}" type="sib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1A7D0B69-7128-48B6-9BE8-5A5484DCB7CD}">
      <dgm:prSet phldrT="[文字]"/>
      <dgm:spPr/>
      <dgm:t>
        <a:bodyPr/>
        <a:lstStyle/>
        <a:p>
          <a:r>
            <a:rPr lang="en-US" altLang="zh-TW" dirty="0" smtClean="0"/>
            <a:t>3.</a:t>
          </a:r>
          <a:r>
            <a:rPr lang="zh-TW" altLang="zh-TW" dirty="0" smtClean="0"/>
            <a:t>影片</a:t>
          </a:r>
          <a:r>
            <a:rPr lang="en-US" dirty="0" smtClean="0"/>
            <a:t>-</a:t>
          </a:r>
          <a:endParaRPr lang="en-US" altLang="zh-TW" dirty="0" smtClean="0"/>
        </a:p>
        <a:p>
          <a:r>
            <a:rPr lang="zh-TW" dirty="0" smtClean="0">
              <a:latin typeface="標楷體" pitchFamily="65" charset="-120"/>
              <a:ea typeface="標楷體" pitchFamily="65" charset="-120"/>
            </a:rPr>
            <a:t>我想有個家</a:t>
          </a:r>
          <a:endParaRPr lang="en-US" dirty="0" smtClean="0">
            <a:latin typeface="標楷體" pitchFamily="65" charset="-120"/>
            <a:ea typeface="標楷體" pitchFamily="65" charset="-120"/>
          </a:endParaRPr>
        </a:p>
        <a:p>
          <a:r>
            <a:rPr lang="zh-TW" dirty="0" smtClean="0"/>
            <a:t>播放與討論</a:t>
          </a:r>
          <a:endParaRPr lang="zh-TW" altLang="en-US" dirty="0"/>
        </a:p>
      </dgm:t>
    </dgm:pt>
    <dgm:pt modelId="{826078B2-FD99-4CAD-ACB6-5529F7D295A9}" type="parTrans" cxnId="{CF35047B-28EA-40BF-BF40-AEDB73B3B67E}">
      <dgm:prSet/>
      <dgm:spPr/>
      <dgm:t>
        <a:bodyPr/>
        <a:lstStyle/>
        <a:p>
          <a:endParaRPr lang="zh-TW" altLang="en-US"/>
        </a:p>
      </dgm:t>
    </dgm:pt>
    <dgm:pt modelId="{A47BFBC1-CF5E-47AD-95F8-9D8B3957AE2B}" type="sibTrans" cxnId="{CF35047B-28EA-40BF-BF40-AEDB73B3B67E}">
      <dgm:prSet/>
      <dgm:spPr/>
      <dgm:t>
        <a:bodyPr/>
        <a:lstStyle/>
        <a:p>
          <a:endParaRPr lang="zh-TW" altLang="en-US"/>
        </a:p>
      </dgm:t>
    </dgm:pt>
    <dgm:pt modelId="{E4AC0164-D4BE-4961-8729-FB6E4456BA5B}">
      <dgm:prSet phldrT="[文字]"/>
      <dgm:spPr/>
      <dgm:t>
        <a:bodyPr/>
        <a:lstStyle/>
        <a:p>
          <a:r>
            <a:rPr lang="en-US" dirty="0" smtClean="0"/>
            <a:t>4.</a:t>
          </a:r>
          <a:r>
            <a:rPr lang="zh-TW" dirty="0" smtClean="0"/>
            <a:t>挑選情緒卡，寫下原因。</a:t>
          </a:r>
          <a:endParaRPr lang="zh-TW" altLang="en-US" dirty="0"/>
        </a:p>
      </dgm:t>
    </dgm:pt>
    <dgm:pt modelId="{84159F29-0ABC-4F1F-ACD8-FD2B844C3107}" type="parTrans" cxnId="{9B83028F-9D51-429B-BD94-A384F513EB65}">
      <dgm:prSet/>
      <dgm:spPr/>
      <dgm:t>
        <a:bodyPr/>
        <a:lstStyle/>
        <a:p>
          <a:endParaRPr lang="zh-TW" altLang="en-US"/>
        </a:p>
      </dgm:t>
    </dgm:pt>
    <dgm:pt modelId="{D544C35C-E5D3-457E-A293-C3EC38BB46B8}" type="sibTrans" cxnId="{9B83028F-9D51-429B-BD94-A384F513EB65}">
      <dgm:prSet/>
      <dgm:spPr/>
      <dgm:t>
        <a:bodyPr/>
        <a:lstStyle/>
        <a:p>
          <a:endParaRPr lang="zh-TW" altLang="en-US"/>
        </a:p>
      </dgm:t>
    </dgm:pt>
    <dgm:pt modelId="{8DD93F33-1CCB-4D7B-BB25-01FF6CAB034E}">
      <dgm:prSet phldrT="[文字]"/>
      <dgm:spPr/>
      <dgm:t>
        <a:bodyPr/>
        <a:lstStyle/>
        <a:p>
          <a:r>
            <a:rPr lang="en-US" altLang="zh-TW" dirty="0" smtClean="0"/>
            <a:t>2.</a:t>
          </a:r>
          <a:r>
            <a:rPr lang="zh-TW" dirty="0" smtClean="0"/>
            <a:t>垃圾分類及資源垃圾介紹</a:t>
          </a:r>
          <a:endParaRPr lang="zh-TW" altLang="en-US" dirty="0"/>
        </a:p>
      </dgm:t>
    </dgm:pt>
    <dgm:pt modelId="{CFE6F909-1236-4C53-ACCB-EE9D37F34943}" type="parTrans" cxnId="{87D7ED4E-8C53-466E-8118-3AB07F1B80D7}">
      <dgm:prSet/>
      <dgm:spPr/>
    </dgm:pt>
    <dgm:pt modelId="{C72B46EF-165D-4959-AC8C-98EC5B3823D8}" type="sibTrans" cxnId="{87D7ED4E-8C53-466E-8118-3AB07F1B80D7}">
      <dgm:prSet/>
      <dgm:spPr/>
    </dgm:pt>
    <dgm:pt modelId="{32938534-D498-4C95-A143-511CFD326BAA}">
      <dgm:prSet phldrT="[文字]"/>
      <dgm:spPr/>
      <dgm:t>
        <a:bodyPr/>
        <a:lstStyle/>
        <a:p>
          <a:r>
            <a:rPr lang="en-US" altLang="zh-TW" dirty="0" smtClean="0"/>
            <a:t>3.</a:t>
          </a:r>
          <a:r>
            <a:rPr lang="zh-TW" altLang="en-US" dirty="0" smtClean="0"/>
            <a:t>垃圾桶大突擊</a:t>
          </a:r>
          <a:endParaRPr lang="zh-TW" altLang="en-US" dirty="0"/>
        </a:p>
      </dgm:t>
    </dgm:pt>
    <dgm:pt modelId="{E8CE9972-D883-4C9A-928E-9A41ABE05356}" type="parTrans" cxnId="{273FB72A-A117-4CEF-81D4-2AAFE3182323}">
      <dgm:prSet/>
      <dgm:spPr/>
    </dgm:pt>
    <dgm:pt modelId="{CF0F4935-A1A3-4AAF-A443-C4C012FAED8E}" type="sibTrans" cxnId="{273FB72A-A117-4CEF-81D4-2AAFE3182323}">
      <dgm:prSet/>
      <dgm:spPr/>
    </dgm:pt>
    <dgm:pt modelId="{C95C877A-9920-48F0-A345-2E1608EEE764}" type="pres">
      <dgm:prSet presAssocID="{AD2EEA59-6B0E-4844-B90D-0519D688B3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D9CE102-C7CB-43F4-BB96-BD257209721D}" type="pres">
      <dgm:prSet presAssocID="{838675A7-5F90-4D26-B9DC-8CBF0EB8967D}" presName="composite" presStyleCnt="0"/>
      <dgm:spPr/>
    </dgm:pt>
    <dgm:pt modelId="{5F409058-DA17-4AAB-BC53-DFDC33AA0B1A}" type="pres">
      <dgm:prSet presAssocID="{838675A7-5F90-4D26-B9DC-8CBF0EB8967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A26C1FE-AB54-4772-921C-E5F1B8DDA0F4}" type="pres">
      <dgm:prSet presAssocID="{838675A7-5F90-4D26-B9DC-8CBF0EB8967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8897E35-2431-4B88-ABA4-23BF115A2238}" type="pres">
      <dgm:prSet presAssocID="{A0996BB6-9406-4DF3-AD2E-D780CEADEA08}" presName="space" presStyleCnt="0"/>
      <dgm:spPr/>
    </dgm:pt>
    <dgm:pt modelId="{9D516C39-42E4-49F4-8410-640C3D674153}" type="pres">
      <dgm:prSet presAssocID="{D6C311C7-140D-4899-A5BC-5D5609672FF9}" presName="composite" presStyleCnt="0"/>
      <dgm:spPr/>
    </dgm:pt>
    <dgm:pt modelId="{526E186A-D642-4E2B-B236-6D312F036182}" type="pres">
      <dgm:prSet presAssocID="{D6C311C7-140D-4899-A5BC-5D5609672FF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5772D6-E0AD-477E-9D6C-0D282CB3F579}" type="pres">
      <dgm:prSet presAssocID="{D6C311C7-140D-4899-A5BC-5D5609672FF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31CCCB6-A7AD-485F-86BE-42929B2CCBC3}" type="pres">
      <dgm:prSet presAssocID="{0E01F016-F6CB-4257-9A03-1E20D1D82F5D}" presName="space" presStyleCnt="0"/>
      <dgm:spPr/>
    </dgm:pt>
    <dgm:pt modelId="{7128B451-CA48-40F4-BEA7-57B8B872D86C}" type="pres">
      <dgm:prSet presAssocID="{532690C4-3103-43CC-BE18-85DD04EF6009}" presName="composite" presStyleCnt="0"/>
      <dgm:spPr/>
    </dgm:pt>
    <dgm:pt modelId="{EDDE2901-C525-4B1C-9643-2FEA36AAF81E}" type="pres">
      <dgm:prSet presAssocID="{532690C4-3103-43CC-BE18-85DD04EF600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059417-EF0B-4D27-B097-3835023EAB23}" type="pres">
      <dgm:prSet presAssocID="{532690C4-3103-43CC-BE18-85DD04EF600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F6A42FE-62DF-4240-8C35-B8B6D82901D4}" srcId="{AD2EEA59-6B0E-4844-B90D-0519D688B32E}" destId="{532690C4-3103-43CC-BE18-85DD04EF6009}" srcOrd="2" destOrd="0" parTransId="{4A8AD164-546B-415F-8183-EB4EA91534DA}" sibTransId="{36EEA5E1-D7E0-4C7D-9FC2-043A88B5EA93}"/>
    <dgm:cxn modelId="{273FB72A-A117-4CEF-81D4-2AAFE3182323}" srcId="{532690C4-3103-43CC-BE18-85DD04EF6009}" destId="{32938534-D498-4C95-A143-511CFD326BAA}" srcOrd="2" destOrd="0" parTransId="{E8CE9972-D883-4C9A-928E-9A41ABE05356}" sibTransId="{CF0F4935-A1A3-4AAF-A443-C4C012FAED8E}"/>
    <dgm:cxn modelId="{549AE9B5-3596-4A5A-A4D7-F985D6A50487}" type="presOf" srcId="{DF0C75CB-3FAB-4052-AB2D-4EAFB002C61D}" destId="{3A059417-EF0B-4D27-B097-3835023EAB23}" srcOrd="0" destOrd="0" presId="urn:microsoft.com/office/officeart/2005/8/layout/hList1"/>
    <dgm:cxn modelId="{CF35047B-28EA-40BF-BF40-AEDB73B3B67E}" srcId="{838675A7-5F90-4D26-B9DC-8CBF0EB8967D}" destId="{1A7D0B69-7128-48B6-9BE8-5A5484DCB7CD}" srcOrd="2" destOrd="0" parTransId="{826078B2-FD99-4CAD-ACB6-5529F7D295A9}" sibTransId="{A47BFBC1-CF5E-47AD-95F8-9D8B3957AE2B}"/>
    <dgm:cxn modelId="{203928F1-A9E7-4126-ADDA-86F517BC259E}" srcId="{D6C311C7-140D-4899-A5BC-5D5609672FF9}" destId="{1A14D7D8-36E1-4845-A22B-B81AD08BEA93}" srcOrd="1" destOrd="0" parTransId="{288B194E-9572-4310-BCCD-76BA0AC89BC7}" sibTransId="{8B90DAB4-A2DE-498E-8D10-72AE8B4C456C}"/>
    <dgm:cxn modelId="{650DAD20-1079-470B-ACB9-3D8C95675BE8}" type="presOf" srcId="{B4813392-B942-49CA-81F4-0F870623C286}" destId="{EA26C1FE-AB54-4772-921C-E5F1B8DDA0F4}" srcOrd="0" destOrd="0" presId="urn:microsoft.com/office/officeart/2005/8/layout/hList1"/>
    <dgm:cxn modelId="{31E7CD0E-33E4-45E4-9A20-324632E3468A}" type="presOf" srcId="{838675A7-5F90-4D26-B9DC-8CBF0EB8967D}" destId="{5F409058-DA17-4AAB-BC53-DFDC33AA0B1A}" srcOrd="0" destOrd="0" presId="urn:microsoft.com/office/officeart/2005/8/layout/hList1"/>
    <dgm:cxn modelId="{54662A36-A4D7-4F54-848D-562F14D35FA0}" type="presOf" srcId="{AA94EB9F-A191-4BC1-A25C-7E3707B49C70}" destId="{EA26C1FE-AB54-4772-921C-E5F1B8DDA0F4}" srcOrd="0" destOrd="1" presId="urn:microsoft.com/office/officeart/2005/8/layout/hList1"/>
    <dgm:cxn modelId="{26D61233-5DC9-4845-B93A-8A81ED85BBCF}" type="presOf" srcId="{1A14D7D8-36E1-4845-A22B-B81AD08BEA93}" destId="{E55772D6-E0AD-477E-9D6C-0D282CB3F579}" srcOrd="0" destOrd="1" presId="urn:microsoft.com/office/officeart/2005/8/layout/hList1"/>
    <dgm:cxn modelId="{3835FC69-4233-4420-AA41-894F8CC56AD6}" srcId="{AD2EEA59-6B0E-4844-B90D-0519D688B32E}" destId="{D6C311C7-140D-4899-A5BC-5D5609672FF9}" srcOrd="1" destOrd="0" parTransId="{A0E697D4-9538-4B10-AF88-A53AC495773E}" sibTransId="{0E01F016-F6CB-4257-9A03-1E20D1D82F5D}"/>
    <dgm:cxn modelId="{791B7C2B-2BC1-4E96-8AEA-D3E811A7C528}" srcId="{532690C4-3103-43CC-BE18-85DD04EF6009}" destId="{DF0C75CB-3FAB-4052-AB2D-4EAFB002C61D}" srcOrd="0" destOrd="0" parTransId="{129C5BCF-1CAD-426D-A801-BFD67B3F2ACD}" sibTransId="{00FD094B-3DF7-4ADA-9A43-D5E42146B8F3}"/>
    <dgm:cxn modelId="{79BD1FF2-54FF-4C35-8AEC-2B96354535D7}" srcId="{D6C311C7-140D-4899-A5BC-5D5609672FF9}" destId="{054D24D7-C85A-4AC5-BCF4-E6006E80370D}" srcOrd="0" destOrd="0" parTransId="{D1033E6B-3E92-4F22-92D3-6697539A9C7C}" sibTransId="{C3E3558D-F5FA-4C2B-9125-B897B848B3F0}"/>
    <dgm:cxn modelId="{D808C1CA-3B6C-415A-8D71-BB6F8FB24EBC}" type="presOf" srcId="{32938534-D498-4C95-A143-511CFD326BAA}" destId="{3A059417-EF0B-4D27-B097-3835023EAB23}" srcOrd="0" destOrd="2" presId="urn:microsoft.com/office/officeart/2005/8/layout/hList1"/>
    <dgm:cxn modelId="{9B5D09D6-B206-4126-B4E6-BB2FFC578134}" srcId="{AD2EEA59-6B0E-4844-B90D-0519D688B32E}" destId="{838675A7-5F90-4D26-B9DC-8CBF0EB8967D}" srcOrd="0" destOrd="0" parTransId="{2F8B372E-0046-41D5-A9BD-6B0275E7EAA1}" sibTransId="{A0996BB6-9406-4DF3-AD2E-D780CEADEA08}"/>
    <dgm:cxn modelId="{BDD3E8CB-7956-42C9-9BA9-C96137596E36}" srcId="{838675A7-5F90-4D26-B9DC-8CBF0EB8967D}" destId="{B4813392-B942-49CA-81F4-0F870623C286}" srcOrd="0" destOrd="0" parTransId="{2248918B-D498-4449-BAC1-3E5AC72B8945}" sibTransId="{41A0F6E4-06F2-4DA2-A2B8-E603BBB8A0D4}"/>
    <dgm:cxn modelId="{A87CFB78-C46C-4848-9C3F-92763938ECE5}" type="presOf" srcId="{532690C4-3103-43CC-BE18-85DD04EF6009}" destId="{EDDE2901-C525-4B1C-9643-2FEA36AAF81E}" srcOrd="0" destOrd="0" presId="urn:microsoft.com/office/officeart/2005/8/layout/hList1"/>
    <dgm:cxn modelId="{9114BFEA-B911-4FB8-8F29-8EB6984E5F08}" type="presOf" srcId="{054D24D7-C85A-4AC5-BCF4-E6006E80370D}" destId="{E55772D6-E0AD-477E-9D6C-0D282CB3F579}" srcOrd="0" destOrd="0" presId="urn:microsoft.com/office/officeart/2005/8/layout/hList1"/>
    <dgm:cxn modelId="{49288A20-F853-4B6F-800D-39874C06AC6D}" type="presOf" srcId="{1A7D0B69-7128-48B6-9BE8-5A5484DCB7CD}" destId="{EA26C1FE-AB54-4772-921C-E5F1B8DDA0F4}" srcOrd="0" destOrd="2" presId="urn:microsoft.com/office/officeart/2005/8/layout/hList1"/>
    <dgm:cxn modelId="{5828BDA9-6AF4-4756-9D3A-5C9484BDEC70}" srcId="{838675A7-5F90-4D26-B9DC-8CBF0EB8967D}" destId="{AA94EB9F-A191-4BC1-A25C-7E3707B49C70}" srcOrd="1" destOrd="0" parTransId="{4EA5F848-8259-48E1-A03B-C72770C93AD6}" sibTransId="{1D79808D-5E57-477E-B63A-056B4FDF4C55}"/>
    <dgm:cxn modelId="{5C615B79-9EF6-46FF-8426-DE9CDB4DA5B0}" type="presOf" srcId="{8DD93F33-1CCB-4D7B-BB25-01FF6CAB034E}" destId="{3A059417-EF0B-4D27-B097-3835023EAB23}" srcOrd="0" destOrd="1" presId="urn:microsoft.com/office/officeart/2005/8/layout/hList1"/>
    <dgm:cxn modelId="{1FBB90F2-D46C-40DD-A69D-424D122B5C71}" type="presOf" srcId="{E4AC0164-D4BE-4961-8729-FB6E4456BA5B}" destId="{EA26C1FE-AB54-4772-921C-E5F1B8DDA0F4}" srcOrd="0" destOrd="3" presId="urn:microsoft.com/office/officeart/2005/8/layout/hList1"/>
    <dgm:cxn modelId="{9B83028F-9D51-429B-BD94-A384F513EB65}" srcId="{838675A7-5F90-4D26-B9DC-8CBF0EB8967D}" destId="{E4AC0164-D4BE-4961-8729-FB6E4456BA5B}" srcOrd="3" destOrd="0" parTransId="{84159F29-0ABC-4F1F-ACD8-FD2B844C3107}" sibTransId="{D544C35C-E5D3-457E-A293-C3EC38BB46B8}"/>
    <dgm:cxn modelId="{87D7ED4E-8C53-466E-8118-3AB07F1B80D7}" srcId="{532690C4-3103-43CC-BE18-85DD04EF6009}" destId="{8DD93F33-1CCB-4D7B-BB25-01FF6CAB034E}" srcOrd="1" destOrd="0" parTransId="{CFE6F909-1236-4C53-ACCB-EE9D37F34943}" sibTransId="{C72B46EF-165D-4959-AC8C-98EC5B3823D8}"/>
    <dgm:cxn modelId="{D0EEA4FD-F670-43D4-B379-70085C089036}" type="presOf" srcId="{D6C311C7-140D-4899-A5BC-5D5609672FF9}" destId="{526E186A-D642-4E2B-B236-6D312F036182}" srcOrd="0" destOrd="0" presId="urn:microsoft.com/office/officeart/2005/8/layout/hList1"/>
    <dgm:cxn modelId="{332F0B0F-EE68-4DF4-9E91-F8163A76088F}" type="presOf" srcId="{AD2EEA59-6B0E-4844-B90D-0519D688B32E}" destId="{C95C877A-9920-48F0-A345-2E1608EEE764}" srcOrd="0" destOrd="0" presId="urn:microsoft.com/office/officeart/2005/8/layout/hList1"/>
    <dgm:cxn modelId="{D246A7A6-405E-4202-8C43-F1F0BE294E66}" type="presParOf" srcId="{C95C877A-9920-48F0-A345-2E1608EEE764}" destId="{AD9CE102-C7CB-43F4-BB96-BD257209721D}" srcOrd="0" destOrd="0" presId="urn:microsoft.com/office/officeart/2005/8/layout/hList1"/>
    <dgm:cxn modelId="{B4863886-7E1F-4C43-87BE-FD5E059CEA33}" type="presParOf" srcId="{AD9CE102-C7CB-43F4-BB96-BD257209721D}" destId="{5F409058-DA17-4AAB-BC53-DFDC33AA0B1A}" srcOrd="0" destOrd="0" presId="urn:microsoft.com/office/officeart/2005/8/layout/hList1"/>
    <dgm:cxn modelId="{5979A1B9-C601-4185-B205-D1F18ABA9E5A}" type="presParOf" srcId="{AD9CE102-C7CB-43F4-BB96-BD257209721D}" destId="{EA26C1FE-AB54-4772-921C-E5F1B8DDA0F4}" srcOrd="1" destOrd="0" presId="urn:microsoft.com/office/officeart/2005/8/layout/hList1"/>
    <dgm:cxn modelId="{0EDDFDA5-9EF6-45D3-A5FE-7D17355009A3}" type="presParOf" srcId="{C95C877A-9920-48F0-A345-2E1608EEE764}" destId="{28897E35-2431-4B88-ABA4-23BF115A2238}" srcOrd="1" destOrd="0" presId="urn:microsoft.com/office/officeart/2005/8/layout/hList1"/>
    <dgm:cxn modelId="{9C6A423B-A1E6-43D8-AE54-DB5EE67110D4}" type="presParOf" srcId="{C95C877A-9920-48F0-A345-2E1608EEE764}" destId="{9D516C39-42E4-49F4-8410-640C3D674153}" srcOrd="2" destOrd="0" presId="urn:microsoft.com/office/officeart/2005/8/layout/hList1"/>
    <dgm:cxn modelId="{9252FE69-8C51-4737-9904-746280E1A2A3}" type="presParOf" srcId="{9D516C39-42E4-49F4-8410-640C3D674153}" destId="{526E186A-D642-4E2B-B236-6D312F036182}" srcOrd="0" destOrd="0" presId="urn:microsoft.com/office/officeart/2005/8/layout/hList1"/>
    <dgm:cxn modelId="{DE5B3B92-7F16-4382-8D78-FDF9F6B7DCBA}" type="presParOf" srcId="{9D516C39-42E4-49F4-8410-640C3D674153}" destId="{E55772D6-E0AD-477E-9D6C-0D282CB3F579}" srcOrd="1" destOrd="0" presId="urn:microsoft.com/office/officeart/2005/8/layout/hList1"/>
    <dgm:cxn modelId="{34F4BDC4-B71B-465E-B8DD-D1650CFE1746}" type="presParOf" srcId="{C95C877A-9920-48F0-A345-2E1608EEE764}" destId="{C31CCCB6-A7AD-485F-86BE-42929B2CCBC3}" srcOrd="3" destOrd="0" presId="urn:microsoft.com/office/officeart/2005/8/layout/hList1"/>
    <dgm:cxn modelId="{E4A0C730-F31B-4333-87FB-D944A6DD72F7}" type="presParOf" srcId="{C95C877A-9920-48F0-A345-2E1608EEE764}" destId="{7128B451-CA48-40F4-BEA7-57B8B872D86C}" srcOrd="4" destOrd="0" presId="urn:microsoft.com/office/officeart/2005/8/layout/hList1"/>
    <dgm:cxn modelId="{4B838F8E-C543-44AB-9DDA-DF64EED6D2C5}" type="presParOf" srcId="{7128B451-CA48-40F4-BEA7-57B8B872D86C}" destId="{EDDE2901-C525-4B1C-9643-2FEA36AAF81E}" srcOrd="0" destOrd="0" presId="urn:microsoft.com/office/officeart/2005/8/layout/hList1"/>
    <dgm:cxn modelId="{2057BB33-7AFA-4063-A11D-BB469DE5E262}" type="presParOf" srcId="{7128B451-CA48-40F4-BEA7-57B8B872D86C}" destId="{3A059417-EF0B-4D27-B097-3835023EAB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2EEA59-6B0E-4844-B90D-0519D688B32E}" type="doc">
      <dgm:prSet loTypeId="urn:microsoft.com/office/officeart/2005/8/layout/h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838675A7-5F90-4D26-B9DC-8CBF0EB8967D}">
      <dgm:prSet phldrT="[文字]" custT="1"/>
      <dgm:spPr/>
      <dgm:t>
        <a:bodyPr/>
        <a:lstStyle/>
        <a:p>
          <a:r>
            <a:rPr lang="zh-TW" sz="2400" dirty="0" smtClean="0"/>
            <a:t>我想要一個</a:t>
          </a:r>
          <a:r>
            <a:rPr lang="en-US" sz="2400" dirty="0" smtClean="0"/>
            <a:t>"</a:t>
          </a:r>
          <a:r>
            <a:rPr lang="zh-TW" sz="2400" dirty="0" smtClean="0"/>
            <a:t>家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2F8B372E-0046-41D5-A9BD-6B0275E7EAA1}" type="par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A0996BB6-9406-4DF3-AD2E-D780CEADEA08}" type="sib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B4813392-B942-49CA-81F4-0F870623C286}">
      <dgm:prSet phldrT="[文字]"/>
      <dgm:spPr/>
      <dgm:t>
        <a:bodyPr/>
        <a:lstStyle/>
        <a:p>
          <a:r>
            <a:rPr lang="en-US" dirty="0" err="1" smtClean="0"/>
            <a:t>Youtube</a:t>
          </a:r>
          <a:r>
            <a:rPr lang="zh-TW" dirty="0" smtClean="0"/>
            <a:t>愛智圖書動畫</a:t>
          </a:r>
          <a:endParaRPr lang="zh-TW" altLang="en-US" dirty="0"/>
        </a:p>
      </dgm:t>
    </dgm:pt>
    <dgm:pt modelId="{2248918B-D498-4449-BAC1-3E5AC72B8945}" type="par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41A0F6E4-06F2-4DA2-A2B8-E603BBB8A0D4}" type="sib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D6C311C7-140D-4899-A5BC-5D5609672FF9}">
      <dgm:prSet phldrT="[文字]" custT="1"/>
      <dgm:spPr/>
      <dgm:t>
        <a:bodyPr/>
        <a:lstStyle/>
        <a:p>
          <a:r>
            <a:rPr lang="zh-TW" sz="2400" dirty="0" smtClean="0"/>
            <a:t>零垃圾</a:t>
          </a:r>
          <a:r>
            <a:rPr lang="en-US" sz="2400" dirty="0" smtClean="0"/>
            <a:t>"</a:t>
          </a:r>
          <a:r>
            <a:rPr lang="zh-TW" sz="2400" dirty="0" smtClean="0"/>
            <a:t>生活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A0E697D4-9538-4B10-AF88-A53AC495773E}" type="par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E01F016-F6CB-4257-9A03-1E20D1D82F5D}" type="sib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54D24D7-C85A-4AC5-BCF4-E6006E80370D}">
      <dgm:prSet phldrT="[文字]"/>
      <dgm:spPr/>
      <dgm:t>
        <a:bodyPr/>
        <a:lstStyle/>
        <a:p>
          <a:r>
            <a:rPr lang="en-US" dirty="0" err="1" smtClean="0"/>
            <a:t>Youtube</a:t>
          </a:r>
          <a:r>
            <a:rPr lang="en-US" dirty="0" smtClean="0"/>
            <a:t> </a:t>
          </a:r>
          <a:r>
            <a:rPr lang="zh-TW" dirty="0" smtClean="0"/>
            <a:t>新聞</a:t>
          </a:r>
          <a:endParaRPr lang="zh-TW" altLang="en-US" dirty="0"/>
        </a:p>
      </dgm:t>
    </dgm:pt>
    <dgm:pt modelId="{D1033E6B-3E92-4F22-92D3-6697539A9C7C}" type="par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C3E3558D-F5FA-4C2B-9125-B897B848B3F0}" type="sib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532690C4-3103-43CC-BE18-85DD04EF6009}">
      <dgm:prSet phldrT="[文字]" custT="1"/>
      <dgm:spPr/>
      <dgm:t>
        <a:bodyPr/>
        <a:lstStyle/>
        <a:p>
          <a:r>
            <a:rPr lang="zh-TW" sz="2400" dirty="0" smtClean="0"/>
            <a:t>立法做</a:t>
          </a:r>
          <a:r>
            <a:rPr lang="en-US" sz="2400" dirty="0" smtClean="0"/>
            <a:t>"</a:t>
          </a:r>
          <a:r>
            <a:rPr lang="zh-TW" sz="2400" dirty="0" smtClean="0"/>
            <a:t>環保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4A8AD164-546B-415F-8183-EB4EA91534DA}" type="par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36EEA5E1-D7E0-4C7D-9FC2-043A88B5EA93}" type="sib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DF0C75CB-3FAB-4052-AB2D-4EAFB002C61D}">
      <dgm:prSet phldrT="[文字]"/>
      <dgm:spPr/>
      <dgm:t>
        <a:bodyPr/>
        <a:lstStyle/>
        <a:p>
          <a:r>
            <a:rPr lang="zh-TW" dirty="0" smtClean="0"/>
            <a:t>愛學網</a:t>
          </a:r>
          <a:r>
            <a:rPr lang="en-US" dirty="0" smtClean="0"/>
            <a:t>-</a:t>
          </a:r>
          <a:r>
            <a:rPr lang="zh-TW" dirty="0" smtClean="0"/>
            <a:t>學習萬花筒</a:t>
          </a:r>
          <a:endParaRPr lang="zh-TW" altLang="en-US" dirty="0"/>
        </a:p>
      </dgm:t>
    </dgm:pt>
    <dgm:pt modelId="{129C5BCF-1CAD-426D-A801-BFD67B3F2ACD}" type="par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00FD094B-3DF7-4ADA-9A43-D5E42146B8F3}" type="sib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408C300D-344C-4434-8EFC-C022FC576665}">
      <dgm:prSet/>
      <dgm:spPr/>
      <dgm:t>
        <a:bodyPr/>
        <a:lstStyle/>
        <a:p>
          <a:r>
            <a:rPr lang="zh-TW" smtClean="0"/>
            <a:t>愛學網</a:t>
          </a:r>
          <a:r>
            <a:rPr lang="en-US" smtClean="0"/>
            <a:t>-</a:t>
          </a:r>
          <a:r>
            <a:rPr lang="zh-TW" smtClean="0"/>
            <a:t>電視館</a:t>
          </a:r>
          <a:endParaRPr lang="zh-TW"/>
        </a:p>
      </dgm:t>
    </dgm:pt>
    <dgm:pt modelId="{79F9BCC7-6EC7-4D69-8641-B3CA0F059C9D}" type="parTrans" cxnId="{42ADE281-464F-471D-82C5-ABB4E6EA1628}">
      <dgm:prSet/>
      <dgm:spPr/>
      <dgm:t>
        <a:bodyPr/>
        <a:lstStyle/>
        <a:p>
          <a:endParaRPr lang="zh-TW" altLang="en-US"/>
        </a:p>
      </dgm:t>
    </dgm:pt>
    <dgm:pt modelId="{2F23812C-BAB1-4CD2-9A1E-F3D665AAC012}" type="sibTrans" cxnId="{42ADE281-464F-471D-82C5-ABB4E6EA1628}">
      <dgm:prSet/>
      <dgm:spPr/>
      <dgm:t>
        <a:bodyPr/>
        <a:lstStyle/>
        <a:p>
          <a:endParaRPr lang="zh-TW" altLang="en-US"/>
        </a:p>
      </dgm:t>
    </dgm:pt>
    <dgm:pt modelId="{773EACA7-9F8D-42E3-8CCB-97AAD1CD65DE}">
      <dgm:prSet/>
      <dgm:spPr/>
      <dgm:t>
        <a:bodyPr/>
        <a:lstStyle/>
        <a:p>
          <a:r>
            <a:rPr lang="zh-TW" smtClean="0"/>
            <a:t>愛學網</a:t>
          </a:r>
          <a:r>
            <a:rPr lang="en-US" smtClean="0"/>
            <a:t>-</a:t>
          </a:r>
          <a:r>
            <a:rPr lang="zh-TW" smtClean="0"/>
            <a:t>學習萬花筒</a:t>
          </a:r>
          <a:endParaRPr lang="zh-TW"/>
        </a:p>
      </dgm:t>
    </dgm:pt>
    <dgm:pt modelId="{DC013934-6142-4B79-BCE4-F8A64A5718CE}" type="parTrans" cxnId="{BFBF0F70-671A-45DC-9AC7-E20DEB92F5D6}">
      <dgm:prSet/>
      <dgm:spPr/>
      <dgm:t>
        <a:bodyPr/>
        <a:lstStyle/>
        <a:p>
          <a:endParaRPr lang="zh-TW" altLang="en-US"/>
        </a:p>
      </dgm:t>
    </dgm:pt>
    <dgm:pt modelId="{10051C42-DE27-49B7-93DB-6417F64294EA}" type="sibTrans" cxnId="{BFBF0F70-671A-45DC-9AC7-E20DEB92F5D6}">
      <dgm:prSet/>
      <dgm:spPr/>
      <dgm:t>
        <a:bodyPr/>
        <a:lstStyle/>
        <a:p>
          <a:endParaRPr lang="zh-TW" altLang="en-US"/>
        </a:p>
      </dgm:t>
    </dgm:pt>
    <dgm:pt modelId="{F6256AF4-C27D-4A96-9C3F-3852BF05323C}">
      <dgm:prSet/>
      <dgm:spPr/>
      <dgm:t>
        <a:bodyPr/>
        <a:lstStyle/>
        <a:p>
          <a:r>
            <a:rPr lang="zh-TW" smtClean="0"/>
            <a:t>情緒卡</a:t>
          </a:r>
          <a:endParaRPr lang="zh-TW"/>
        </a:p>
      </dgm:t>
    </dgm:pt>
    <dgm:pt modelId="{FAB450ED-8438-4379-B8A8-FF29C3015029}" type="parTrans" cxnId="{6691474D-8086-4C49-B7C2-E80AAF022280}">
      <dgm:prSet/>
      <dgm:spPr/>
      <dgm:t>
        <a:bodyPr/>
        <a:lstStyle/>
        <a:p>
          <a:endParaRPr lang="zh-TW" altLang="en-US"/>
        </a:p>
      </dgm:t>
    </dgm:pt>
    <dgm:pt modelId="{5A052E56-0A0F-4591-A444-0BBE02920399}" type="sibTrans" cxnId="{6691474D-8086-4C49-B7C2-E80AAF022280}">
      <dgm:prSet/>
      <dgm:spPr/>
      <dgm:t>
        <a:bodyPr/>
        <a:lstStyle/>
        <a:p>
          <a:endParaRPr lang="zh-TW" altLang="en-US"/>
        </a:p>
      </dgm:t>
    </dgm:pt>
    <dgm:pt modelId="{E22F4CEE-2158-4C2B-BF18-960F810ECDD9}">
      <dgm:prSet/>
      <dgm:spPr/>
      <dgm:t>
        <a:bodyPr/>
        <a:lstStyle/>
        <a:p>
          <a:r>
            <a:rPr lang="en-US" dirty="0" err="1" smtClean="0"/>
            <a:t>PPT</a:t>
          </a:r>
          <a:r>
            <a:rPr lang="zh-TW" dirty="0" smtClean="0"/>
            <a:t>教學檔案</a:t>
          </a:r>
          <a:endParaRPr lang="zh-TW" dirty="0"/>
        </a:p>
      </dgm:t>
    </dgm:pt>
    <dgm:pt modelId="{814AE6BB-DA5B-4725-AA19-A5A99F76CE41}" type="parTrans" cxnId="{5CB46290-42C9-4063-9B8A-0D6E323A3878}">
      <dgm:prSet/>
      <dgm:spPr/>
      <dgm:t>
        <a:bodyPr/>
        <a:lstStyle/>
        <a:p>
          <a:endParaRPr lang="zh-TW" altLang="en-US"/>
        </a:p>
      </dgm:t>
    </dgm:pt>
    <dgm:pt modelId="{07B4AE2B-9A1D-4F6C-9DC0-48BC7D613B83}" type="sibTrans" cxnId="{5CB46290-42C9-4063-9B8A-0D6E323A3878}">
      <dgm:prSet/>
      <dgm:spPr/>
      <dgm:t>
        <a:bodyPr/>
        <a:lstStyle/>
        <a:p>
          <a:endParaRPr lang="zh-TW" altLang="en-US"/>
        </a:p>
      </dgm:t>
    </dgm:pt>
    <dgm:pt modelId="{9A0B19F0-4A63-4385-A48F-5E9014CB5626}">
      <dgm:prSet/>
      <dgm:spPr/>
      <dgm:t>
        <a:bodyPr/>
        <a:lstStyle/>
        <a:p>
          <a:r>
            <a:rPr lang="zh-TW" dirty="0" smtClean="0"/>
            <a:t>愛學網</a:t>
          </a:r>
          <a:r>
            <a:rPr lang="en-US" dirty="0" smtClean="0"/>
            <a:t>-</a:t>
          </a:r>
          <a:r>
            <a:rPr lang="zh-TW" dirty="0" smtClean="0"/>
            <a:t>電視館</a:t>
          </a:r>
          <a:endParaRPr lang="zh-TW" dirty="0"/>
        </a:p>
      </dgm:t>
    </dgm:pt>
    <dgm:pt modelId="{F847D132-3686-4ECE-A63F-573C2D291AFF}" type="parTrans" cxnId="{23C1A1BD-2A89-4773-B761-931A2FB7FDA4}">
      <dgm:prSet/>
      <dgm:spPr/>
      <dgm:t>
        <a:bodyPr/>
        <a:lstStyle/>
        <a:p>
          <a:endParaRPr lang="zh-TW" altLang="en-US"/>
        </a:p>
      </dgm:t>
    </dgm:pt>
    <dgm:pt modelId="{9338ED37-15D6-4936-8ACE-670B3D0319B9}" type="sibTrans" cxnId="{23C1A1BD-2A89-4773-B761-931A2FB7FDA4}">
      <dgm:prSet/>
      <dgm:spPr/>
      <dgm:t>
        <a:bodyPr/>
        <a:lstStyle/>
        <a:p>
          <a:endParaRPr lang="zh-TW" altLang="en-US"/>
        </a:p>
      </dgm:t>
    </dgm:pt>
    <dgm:pt modelId="{ECA03B02-9942-4C73-B012-8399D781F193}">
      <dgm:prSet phldrT="[文字]"/>
      <dgm:spPr/>
      <dgm:t>
        <a:bodyPr/>
        <a:lstStyle/>
        <a:p>
          <a:r>
            <a:rPr lang="zh-TW" dirty="0" smtClean="0"/>
            <a:t>行政院環保署</a:t>
          </a:r>
          <a:r>
            <a:rPr lang="en-US" dirty="0" smtClean="0"/>
            <a:t>-</a:t>
          </a:r>
          <a:r>
            <a:rPr lang="zh-TW" dirty="0" smtClean="0"/>
            <a:t>環保百科</a:t>
          </a:r>
          <a:endParaRPr lang="zh-TW" altLang="en-US" dirty="0"/>
        </a:p>
      </dgm:t>
    </dgm:pt>
    <dgm:pt modelId="{1613DCC2-702A-4A36-9753-0E70939C2BB5}" type="parTrans" cxnId="{8604C20F-9654-4A31-878E-66918D1BC00F}">
      <dgm:prSet/>
      <dgm:spPr/>
      <dgm:t>
        <a:bodyPr/>
        <a:lstStyle/>
        <a:p>
          <a:endParaRPr lang="zh-TW" altLang="en-US"/>
        </a:p>
      </dgm:t>
    </dgm:pt>
    <dgm:pt modelId="{04F6F560-94FF-406E-9B55-C71D86EEA0EC}" type="sibTrans" cxnId="{8604C20F-9654-4A31-878E-66918D1BC00F}">
      <dgm:prSet/>
      <dgm:spPr/>
      <dgm:t>
        <a:bodyPr/>
        <a:lstStyle/>
        <a:p>
          <a:endParaRPr lang="zh-TW" altLang="en-US"/>
        </a:p>
      </dgm:t>
    </dgm:pt>
    <dgm:pt modelId="{C95C877A-9920-48F0-A345-2E1608EEE764}" type="pres">
      <dgm:prSet presAssocID="{AD2EEA59-6B0E-4844-B90D-0519D688B3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D9CE102-C7CB-43F4-BB96-BD257209721D}" type="pres">
      <dgm:prSet presAssocID="{838675A7-5F90-4D26-B9DC-8CBF0EB8967D}" presName="composite" presStyleCnt="0"/>
      <dgm:spPr/>
    </dgm:pt>
    <dgm:pt modelId="{5F409058-DA17-4AAB-BC53-DFDC33AA0B1A}" type="pres">
      <dgm:prSet presAssocID="{838675A7-5F90-4D26-B9DC-8CBF0EB8967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A26C1FE-AB54-4772-921C-E5F1B8DDA0F4}" type="pres">
      <dgm:prSet presAssocID="{838675A7-5F90-4D26-B9DC-8CBF0EB8967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8897E35-2431-4B88-ABA4-23BF115A2238}" type="pres">
      <dgm:prSet presAssocID="{A0996BB6-9406-4DF3-AD2E-D780CEADEA08}" presName="space" presStyleCnt="0"/>
      <dgm:spPr/>
    </dgm:pt>
    <dgm:pt modelId="{9D516C39-42E4-49F4-8410-640C3D674153}" type="pres">
      <dgm:prSet presAssocID="{D6C311C7-140D-4899-A5BC-5D5609672FF9}" presName="composite" presStyleCnt="0"/>
      <dgm:spPr/>
    </dgm:pt>
    <dgm:pt modelId="{526E186A-D642-4E2B-B236-6D312F036182}" type="pres">
      <dgm:prSet presAssocID="{D6C311C7-140D-4899-A5BC-5D5609672FF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5772D6-E0AD-477E-9D6C-0D282CB3F579}" type="pres">
      <dgm:prSet presAssocID="{D6C311C7-140D-4899-A5BC-5D5609672FF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31CCCB6-A7AD-485F-86BE-42929B2CCBC3}" type="pres">
      <dgm:prSet presAssocID="{0E01F016-F6CB-4257-9A03-1E20D1D82F5D}" presName="space" presStyleCnt="0"/>
      <dgm:spPr/>
    </dgm:pt>
    <dgm:pt modelId="{7128B451-CA48-40F4-BEA7-57B8B872D86C}" type="pres">
      <dgm:prSet presAssocID="{532690C4-3103-43CC-BE18-85DD04EF6009}" presName="composite" presStyleCnt="0"/>
      <dgm:spPr/>
    </dgm:pt>
    <dgm:pt modelId="{EDDE2901-C525-4B1C-9643-2FEA36AAF81E}" type="pres">
      <dgm:prSet presAssocID="{532690C4-3103-43CC-BE18-85DD04EF600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059417-EF0B-4D27-B097-3835023EAB23}" type="pres">
      <dgm:prSet presAssocID="{532690C4-3103-43CC-BE18-85DD04EF600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691474D-8086-4C49-B7C2-E80AAF022280}" srcId="{838675A7-5F90-4D26-B9DC-8CBF0EB8967D}" destId="{F6256AF4-C27D-4A96-9C3F-3852BF05323C}" srcOrd="3" destOrd="0" parTransId="{FAB450ED-8438-4379-B8A8-FF29C3015029}" sibTransId="{5A052E56-0A0F-4591-A444-0BBE02920399}"/>
    <dgm:cxn modelId="{5F6A42FE-62DF-4240-8C35-B8B6D82901D4}" srcId="{AD2EEA59-6B0E-4844-B90D-0519D688B32E}" destId="{532690C4-3103-43CC-BE18-85DD04EF6009}" srcOrd="2" destOrd="0" parTransId="{4A8AD164-546B-415F-8183-EB4EA91534DA}" sibTransId="{36EEA5E1-D7E0-4C7D-9FC2-043A88B5EA93}"/>
    <dgm:cxn modelId="{F016E5E7-D0D8-4FB4-A554-66472212EAB5}" type="presOf" srcId="{838675A7-5F90-4D26-B9DC-8CBF0EB8967D}" destId="{5F409058-DA17-4AAB-BC53-DFDC33AA0B1A}" srcOrd="0" destOrd="0" presId="urn:microsoft.com/office/officeart/2005/8/layout/hList1"/>
    <dgm:cxn modelId="{BFBF0F70-671A-45DC-9AC7-E20DEB92F5D6}" srcId="{838675A7-5F90-4D26-B9DC-8CBF0EB8967D}" destId="{773EACA7-9F8D-42E3-8CCB-97AAD1CD65DE}" srcOrd="2" destOrd="0" parTransId="{DC013934-6142-4B79-BCE4-F8A64A5718CE}" sibTransId="{10051C42-DE27-49B7-93DB-6417F64294EA}"/>
    <dgm:cxn modelId="{3835FC69-4233-4420-AA41-894F8CC56AD6}" srcId="{AD2EEA59-6B0E-4844-B90D-0519D688B32E}" destId="{D6C311C7-140D-4899-A5BC-5D5609672FF9}" srcOrd="1" destOrd="0" parTransId="{A0E697D4-9538-4B10-AF88-A53AC495773E}" sibTransId="{0E01F016-F6CB-4257-9A03-1E20D1D82F5D}"/>
    <dgm:cxn modelId="{791B7C2B-2BC1-4E96-8AEA-D3E811A7C528}" srcId="{532690C4-3103-43CC-BE18-85DD04EF6009}" destId="{DF0C75CB-3FAB-4052-AB2D-4EAFB002C61D}" srcOrd="0" destOrd="0" parTransId="{129C5BCF-1CAD-426D-A801-BFD67B3F2ACD}" sibTransId="{00FD094B-3DF7-4ADA-9A43-D5E42146B8F3}"/>
    <dgm:cxn modelId="{79BD1FF2-54FF-4C35-8AEC-2B96354535D7}" srcId="{D6C311C7-140D-4899-A5BC-5D5609672FF9}" destId="{054D24D7-C85A-4AC5-BCF4-E6006E80370D}" srcOrd="0" destOrd="0" parTransId="{D1033E6B-3E92-4F22-92D3-6697539A9C7C}" sibTransId="{C3E3558D-F5FA-4C2B-9125-B897B848B3F0}"/>
    <dgm:cxn modelId="{42ADE281-464F-471D-82C5-ABB4E6EA1628}" srcId="{838675A7-5F90-4D26-B9DC-8CBF0EB8967D}" destId="{408C300D-344C-4434-8EFC-C022FC576665}" srcOrd="1" destOrd="0" parTransId="{79F9BCC7-6EC7-4D69-8641-B3CA0F059C9D}" sibTransId="{2F23812C-BAB1-4CD2-9A1E-F3D665AAC012}"/>
    <dgm:cxn modelId="{23C1A1BD-2A89-4773-B761-931A2FB7FDA4}" srcId="{D6C311C7-140D-4899-A5BC-5D5609672FF9}" destId="{9A0B19F0-4A63-4385-A48F-5E9014CB5626}" srcOrd="1" destOrd="0" parTransId="{F847D132-3686-4ECE-A63F-573C2D291AFF}" sibTransId="{9338ED37-15D6-4936-8ACE-670B3D0319B9}"/>
    <dgm:cxn modelId="{9B5D09D6-B206-4126-B4E6-BB2FFC578134}" srcId="{AD2EEA59-6B0E-4844-B90D-0519D688B32E}" destId="{838675A7-5F90-4D26-B9DC-8CBF0EB8967D}" srcOrd="0" destOrd="0" parTransId="{2F8B372E-0046-41D5-A9BD-6B0275E7EAA1}" sibTransId="{A0996BB6-9406-4DF3-AD2E-D780CEADEA08}"/>
    <dgm:cxn modelId="{BDD3E8CB-7956-42C9-9BA9-C96137596E36}" srcId="{838675A7-5F90-4D26-B9DC-8CBF0EB8967D}" destId="{B4813392-B942-49CA-81F4-0F870623C286}" srcOrd="0" destOrd="0" parTransId="{2248918B-D498-4449-BAC1-3E5AC72B8945}" sibTransId="{41A0F6E4-06F2-4DA2-A2B8-E603BBB8A0D4}"/>
    <dgm:cxn modelId="{49548816-D27E-4646-A13F-C15364603F83}" type="presOf" srcId="{408C300D-344C-4434-8EFC-C022FC576665}" destId="{EA26C1FE-AB54-4772-921C-E5F1B8DDA0F4}" srcOrd="0" destOrd="1" presId="urn:microsoft.com/office/officeart/2005/8/layout/hList1"/>
    <dgm:cxn modelId="{5CB46290-42C9-4063-9B8A-0D6E323A3878}" srcId="{838675A7-5F90-4D26-B9DC-8CBF0EB8967D}" destId="{E22F4CEE-2158-4C2B-BF18-960F810ECDD9}" srcOrd="4" destOrd="0" parTransId="{814AE6BB-DA5B-4725-AA19-A5A99F76CE41}" sibTransId="{07B4AE2B-9A1D-4F6C-9DC0-48BC7D613B83}"/>
    <dgm:cxn modelId="{442C25A3-848C-4BA1-833A-34727FB81B7B}" type="presOf" srcId="{9A0B19F0-4A63-4385-A48F-5E9014CB5626}" destId="{E55772D6-E0AD-477E-9D6C-0D282CB3F579}" srcOrd="0" destOrd="1" presId="urn:microsoft.com/office/officeart/2005/8/layout/hList1"/>
    <dgm:cxn modelId="{9AAEF8C3-3B03-4985-983D-83B7BAB3220F}" type="presOf" srcId="{DF0C75CB-3FAB-4052-AB2D-4EAFB002C61D}" destId="{3A059417-EF0B-4D27-B097-3835023EAB23}" srcOrd="0" destOrd="0" presId="urn:microsoft.com/office/officeart/2005/8/layout/hList1"/>
    <dgm:cxn modelId="{D40717BD-316A-4897-8DA9-970C568F60F2}" type="presOf" srcId="{B4813392-B942-49CA-81F4-0F870623C286}" destId="{EA26C1FE-AB54-4772-921C-E5F1B8DDA0F4}" srcOrd="0" destOrd="0" presId="urn:microsoft.com/office/officeart/2005/8/layout/hList1"/>
    <dgm:cxn modelId="{54FB208E-C71C-46D2-B89D-E420F4426F52}" type="presOf" srcId="{054D24D7-C85A-4AC5-BCF4-E6006E80370D}" destId="{E55772D6-E0AD-477E-9D6C-0D282CB3F579}" srcOrd="0" destOrd="0" presId="urn:microsoft.com/office/officeart/2005/8/layout/hList1"/>
    <dgm:cxn modelId="{955A9983-C911-49A6-A183-D617F223B377}" type="presOf" srcId="{AD2EEA59-6B0E-4844-B90D-0519D688B32E}" destId="{C95C877A-9920-48F0-A345-2E1608EEE764}" srcOrd="0" destOrd="0" presId="urn:microsoft.com/office/officeart/2005/8/layout/hList1"/>
    <dgm:cxn modelId="{86719A33-6EEC-486B-B497-F3C99D17BF35}" type="presOf" srcId="{D6C311C7-140D-4899-A5BC-5D5609672FF9}" destId="{526E186A-D642-4E2B-B236-6D312F036182}" srcOrd="0" destOrd="0" presId="urn:microsoft.com/office/officeart/2005/8/layout/hList1"/>
    <dgm:cxn modelId="{1B2A6D78-4381-48B4-AC24-C33E356F44C8}" type="presOf" srcId="{773EACA7-9F8D-42E3-8CCB-97AAD1CD65DE}" destId="{EA26C1FE-AB54-4772-921C-E5F1B8DDA0F4}" srcOrd="0" destOrd="2" presId="urn:microsoft.com/office/officeart/2005/8/layout/hList1"/>
    <dgm:cxn modelId="{35E81E8E-AB09-46E0-A409-67039F1CD446}" type="presOf" srcId="{ECA03B02-9942-4C73-B012-8399D781F193}" destId="{3A059417-EF0B-4D27-B097-3835023EAB23}" srcOrd="0" destOrd="1" presId="urn:microsoft.com/office/officeart/2005/8/layout/hList1"/>
    <dgm:cxn modelId="{76605E84-B48F-4813-B9F9-95EC86EEC2A7}" type="presOf" srcId="{F6256AF4-C27D-4A96-9C3F-3852BF05323C}" destId="{EA26C1FE-AB54-4772-921C-E5F1B8DDA0F4}" srcOrd="0" destOrd="3" presId="urn:microsoft.com/office/officeart/2005/8/layout/hList1"/>
    <dgm:cxn modelId="{5A292510-BC39-4B07-A1EF-4EF75466AF16}" type="presOf" srcId="{532690C4-3103-43CC-BE18-85DD04EF6009}" destId="{EDDE2901-C525-4B1C-9643-2FEA36AAF81E}" srcOrd="0" destOrd="0" presId="urn:microsoft.com/office/officeart/2005/8/layout/hList1"/>
    <dgm:cxn modelId="{8604C20F-9654-4A31-878E-66918D1BC00F}" srcId="{532690C4-3103-43CC-BE18-85DD04EF6009}" destId="{ECA03B02-9942-4C73-B012-8399D781F193}" srcOrd="1" destOrd="0" parTransId="{1613DCC2-702A-4A36-9753-0E70939C2BB5}" sibTransId="{04F6F560-94FF-406E-9B55-C71D86EEA0EC}"/>
    <dgm:cxn modelId="{C657FF93-CF8A-42B7-8D0B-6B616A4513EC}" type="presOf" srcId="{E22F4CEE-2158-4C2B-BF18-960F810ECDD9}" destId="{EA26C1FE-AB54-4772-921C-E5F1B8DDA0F4}" srcOrd="0" destOrd="4" presId="urn:microsoft.com/office/officeart/2005/8/layout/hList1"/>
    <dgm:cxn modelId="{381AB85A-C50E-40D5-BB11-1F79E9418780}" type="presParOf" srcId="{C95C877A-9920-48F0-A345-2E1608EEE764}" destId="{AD9CE102-C7CB-43F4-BB96-BD257209721D}" srcOrd="0" destOrd="0" presId="urn:microsoft.com/office/officeart/2005/8/layout/hList1"/>
    <dgm:cxn modelId="{3A38D482-56F3-4728-9E8C-3F1284B14944}" type="presParOf" srcId="{AD9CE102-C7CB-43F4-BB96-BD257209721D}" destId="{5F409058-DA17-4AAB-BC53-DFDC33AA0B1A}" srcOrd="0" destOrd="0" presId="urn:microsoft.com/office/officeart/2005/8/layout/hList1"/>
    <dgm:cxn modelId="{92126B1B-DD70-45E4-AF8F-D12B6015415E}" type="presParOf" srcId="{AD9CE102-C7CB-43F4-BB96-BD257209721D}" destId="{EA26C1FE-AB54-4772-921C-E5F1B8DDA0F4}" srcOrd="1" destOrd="0" presId="urn:microsoft.com/office/officeart/2005/8/layout/hList1"/>
    <dgm:cxn modelId="{09E5DF63-895B-4FB8-9DC4-9B62175F7DAE}" type="presParOf" srcId="{C95C877A-9920-48F0-A345-2E1608EEE764}" destId="{28897E35-2431-4B88-ABA4-23BF115A2238}" srcOrd="1" destOrd="0" presId="urn:microsoft.com/office/officeart/2005/8/layout/hList1"/>
    <dgm:cxn modelId="{93FC3FCB-0AF4-4A12-AD94-3F81E37DEFF9}" type="presParOf" srcId="{C95C877A-9920-48F0-A345-2E1608EEE764}" destId="{9D516C39-42E4-49F4-8410-640C3D674153}" srcOrd="2" destOrd="0" presId="urn:microsoft.com/office/officeart/2005/8/layout/hList1"/>
    <dgm:cxn modelId="{0569AE74-5840-4FB8-A652-7181B0641CF5}" type="presParOf" srcId="{9D516C39-42E4-49F4-8410-640C3D674153}" destId="{526E186A-D642-4E2B-B236-6D312F036182}" srcOrd="0" destOrd="0" presId="urn:microsoft.com/office/officeart/2005/8/layout/hList1"/>
    <dgm:cxn modelId="{AB25264A-9258-45A4-8313-F17EB641A4D1}" type="presParOf" srcId="{9D516C39-42E4-49F4-8410-640C3D674153}" destId="{E55772D6-E0AD-477E-9D6C-0D282CB3F579}" srcOrd="1" destOrd="0" presId="urn:microsoft.com/office/officeart/2005/8/layout/hList1"/>
    <dgm:cxn modelId="{0B6BA15F-DAD4-4854-8F06-F92A49A08E23}" type="presParOf" srcId="{C95C877A-9920-48F0-A345-2E1608EEE764}" destId="{C31CCCB6-A7AD-485F-86BE-42929B2CCBC3}" srcOrd="3" destOrd="0" presId="urn:microsoft.com/office/officeart/2005/8/layout/hList1"/>
    <dgm:cxn modelId="{9A0B99F3-7948-47A4-810C-D8710D54D528}" type="presParOf" srcId="{C95C877A-9920-48F0-A345-2E1608EEE764}" destId="{7128B451-CA48-40F4-BEA7-57B8B872D86C}" srcOrd="4" destOrd="0" presId="urn:microsoft.com/office/officeart/2005/8/layout/hList1"/>
    <dgm:cxn modelId="{9519D455-E661-49FC-AB7D-96DA273B5C0B}" type="presParOf" srcId="{7128B451-CA48-40F4-BEA7-57B8B872D86C}" destId="{EDDE2901-C525-4B1C-9643-2FEA36AAF81E}" srcOrd="0" destOrd="0" presId="urn:microsoft.com/office/officeart/2005/8/layout/hList1"/>
    <dgm:cxn modelId="{D9E8D26F-35EC-43D6-A379-29022A1E8209}" type="presParOf" srcId="{7128B451-CA48-40F4-BEA7-57B8B872D86C}" destId="{3A059417-EF0B-4D27-B097-3835023EAB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2EEA59-6B0E-4844-B90D-0519D688B32E}" type="doc">
      <dgm:prSet loTypeId="urn:microsoft.com/office/officeart/2005/8/layout/h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838675A7-5F90-4D26-B9DC-8CBF0EB8967D}">
      <dgm:prSet phldrT="[文字]" custT="1"/>
      <dgm:spPr/>
      <dgm:t>
        <a:bodyPr/>
        <a:lstStyle/>
        <a:p>
          <a:r>
            <a:rPr lang="zh-TW" sz="2400" dirty="0" smtClean="0"/>
            <a:t>我想要一個</a:t>
          </a:r>
          <a:r>
            <a:rPr lang="en-US" sz="2400" dirty="0" smtClean="0"/>
            <a:t>"</a:t>
          </a:r>
          <a:r>
            <a:rPr lang="zh-TW" sz="2400" dirty="0" smtClean="0"/>
            <a:t>家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2F8B372E-0046-41D5-A9BD-6B0275E7EAA1}" type="par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A0996BB6-9406-4DF3-AD2E-D780CEADEA08}" type="sibTrans" cxnId="{9B5D09D6-B206-4126-B4E6-BB2FFC578134}">
      <dgm:prSet/>
      <dgm:spPr/>
      <dgm:t>
        <a:bodyPr/>
        <a:lstStyle/>
        <a:p>
          <a:endParaRPr lang="zh-TW" altLang="en-US"/>
        </a:p>
      </dgm:t>
    </dgm:pt>
    <dgm:pt modelId="{B4813392-B942-49CA-81F4-0F870623C286}">
      <dgm:prSet phldrT="[文字]" custT="1"/>
      <dgm:spPr/>
      <dgm:t>
        <a:bodyPr/>
        <a:lstStyle/>
        <a:p>
          <a:r>
            <a:rPr lang="zh-TW" altLang="en-US" sz="2800" dirty="0" smtClean="0"/>
            <a:t>口頭發表</a:t>
          </a:r>
          <a:endParaRPr lang="zh-TW" altLang="en-US" sz="2800" dirty="0"/>
        </a:p>
      </dgm:t>
    </dgm:pt>
    <dgm:pt modelId="{2248918B-D498-4449-BAC1-3E5AC72B8945}" type="par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41A0F6E4-06F2-4DA2-A2B8-E603BBB8A0D4}" type="sibTrans" cxnId="{BDD3E8CB-7956-42C9-9BA9-C96137596E36}">
      <dgm:prSet/>
      <dgm:spPr/>
      <dgm:t>
        <a:bodyPr/>
        <a:lstStyle/>
        <a:p>
          <a:endParaRPr lang="zh-TW" altLang="en-US"/>
        </a:p>
      </dgm:t>
    </dgm:pt>
    <dgm:pt modelId="{D6C311C7-140D-4899-A5BC-5D5609672FF9}">
      <dgm:prSet phldrT="[文字]" custT="1"/>
      <dgm:spPr/>
      <dgm:t>
        <a:bodyPr/>
        <a:lstStyle/>
        <a:p>
          <a:r>
            <a:rPr lang="zh-TW" sz="2400" dirty="0" smtClean="0"/>
            <a:t>零垃圾</a:t>
          </a:r>
          <a:r>
            <a:rPr lang="en-US" sz="2400" dirty="0" smtClean="0"/>
            <a:t>"</a:t>
          </a:r>
          <a:r>
            <a:rPr lang="zh-TW" sz="2400" dirty="0" smtClean="0"/>
            <a:t>生活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A0E697D4-9538-4B10-AF88-A53AC495773E}" type="par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E01F016-F6CB-4257-9A03-1E20D1D82F5D}" type="sibTrans" cxnId="{3835FC69-4233-4420-AA41-894F8CC56AD6}">
      <dgm:prSet/>
      <dgm:spPr/>
      <dgm:t>
        <a:bodyPr/>
        <a:lstStyle/>
        <a:p>
          <a:endParaRPr lang="zh-TW" altLang="en-US"/>
        </a:p>
      </dgm:t>
    </dgm:pt>
    <dgm:pt modelId="{054D24D7-C85A-4AC5-BCF4-E6006E80370D}">
      <dgm:prSet phldrT="[文字]" custT="1"/>
      <dgm:spPr/>
      <dgm:t>
        <a:bodyPr/>
        <a:lstStyle/>
        <a:p>
          <a:r>
            <a:rPr lang="zh-TW" altLang="en-US" sz="2800" dirty="0" smtClean="0"/>
            <a:t>口頭發表</a:t>
          </a:r>
          <a:endParaRPr lang="zh-TW" altLang="en-US" sz="2800" dirty="0"/>
        </a:p>
      </dgm:t>
    </dgm:pt>
    <dgm:pt modelId="{D1033E6B-3E92-4F22-92D3-6697539A9C7C}" type="par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C3E3558D-F5FA-4C2B-9125-B897B848B3F0}" type="sibTrans" cxnId="{79BD1FF2-54FF-4C35-8AEC-2B96354535D7}">
      <dgm:prSet/>
      <dgm:spPr/>
      <dgm:t>
        <a:bodyPr/>
        <a:lstStyle/>
        <a:p>
          <a:endParaRPr lang="zh-TW" altLang="en-US"/>
        </a:p>
      </dgm:t>
    </dgm:pt>
    <dgm:pt modelId="{532690C4-3103-43CC-BE18-85DD04EF6009}">
      <dgm:prSet phldrT="[文字]" custT="1"/>
      <dgm:spPr/>
      <dgm:t>
        <a:bodyPr/>
        <a:lstStyle/>
        <a:p>
          <a:r>
            <a:rPr lang="zh-TW" sz="2400" dirty="0" smtClean="0"/>
            <a:t>立法做</a:t>
          </a:r>
          <a:r>
            <a:rPr lang="en-US" sz="2400" dirty="0" smtClean="0"/>
            <a:t>"</a:t>
          </a:r>
          <a:r>
            <a:rPr lang="zh-TW" sz="2400" dirty="0" smtClean="0"/>
            <a:t>環保</a:t>
          </a:r>
          <a:r>
            <a:rPr lang="en-US" sz="2400" dirty="0" smtClean="0"/>
            <a:t>"</a:t>
          </a:r>
          <a:endParaRPr lang="zh-TW" altLang="en-US" sz="2400" dirty="0"/>
        </a:p>
      </dgm:t>
    </dgm:pt>
    <dgm:pt modelId="{4A8AD164-546B-415F-8183-EB4EA91534DA}" type="par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36EEA5E1-D7E0-4C7D-9FC2-043A88B5EA93}" type="sibTrans" cxnId="{5F6A42FE-62DF-4240-8C35-B8B6D82901D4}">
      <dgm:prSet/>
      <dgm:spPr/>
      <dgm:t>
        <a:bodyPr/>
        <a:lstStyle/>
        <a:p>
          <a:endParaRPr lang="zh-TW" altLang="en-US"/>
        </a:p>
      </dgm:t>
    </dgm:pt>
    <dgm:pt modelId="{DF0C75CB-3FAB-4052-AB2D-4EAFB002C61D}">
      <dgm:prSet phldrT="[文字]" custT="1"/>
      <dgm:spPr/>
      <dgm:t>
        <a:bodyPr/>
        <a:lstStyle/>
        <a:p>
          <a:r>
            <a:rPr lang="zh-TW" altLang="en-US" sz="2800" dirty="0" smtClean="0"/>
            <a:t>口頭發表</a:t>
          </a:r>
          <a:endParaRPr lang="zh-TW" altLang="en-US" sz="2800" dirty="0"/>
        </a:p>
      </dgm:t>
    </dgm:pt>
    <dgm:pt modelId="{129C5BCF-1CAD-426D-A801-BFD67B3F2ACD}" type="par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00FD094B-3DF7-4ADA-9A43-D5E42146B8F3}" type="sibTrans" cxnId="{791B7C2B-2BC1-4E96-8AEA-D3E811A7C528}">
      <dgm:prSet/>
      <dgm:spPr/>
      <dgm:t>
        <a:bodyPr/>
        <a:lstStyle/>
        <a:p>
          <a:endParaRPr lang="zh-TW" altLang="en-US"/>
        </a:p>
      </dgm:t>
    </dgm:pt>
    <dgm:pt modelId="{4838B73D-41FE-4E07-A152-E33762C55C97}">
      <dgm:prSet custT="1"/>
      <dgm:spPr/>
      <dgm:t>
        <a:bodyPr/>
        <a:lstStyle/>
        <a:p>
          <a:r>
            <a:rPr lang="zh-TW" altLang="en-US" sz="2800" dirty="0" smtClean="0"/>
            <a:t>留言紀錄</a:t>
          </a:r>
          <a:endParaRPr lang="zh-TW" altLang="en-US" sz="2800" dirty="0"/>
        </a:p>
      </dgm:t>
    </dgm:pt>
    <dgm:pt modelId="{818211D6-ACCE-4B3E-95B5-2BB7859B21E0}" type="parTrans" cxnId="{7FCCB72B-860D-4F5B-9228-BC727E083CA5}">
      <dgm:prSet/>
      <dgm:spPr/>
      <dgm:t>
        <a:bodyPr/>
        <a:lstStyle/>
        <a:p>
          <a:endParaRPr lang="zh-TW" altLang="en-US"/>
        </a:p>
      </dgm:t>
    </dgm:pt>
    <dgm:pt modelId="{114329C4-B9A6-419A-82AA-E550C1543600}" type="sibTrans" cxnId="{7FCCB72B-860D-4F5B-9228-BC727E083CA5}">
      <dgm:prSet/>
      <dgm:spPr/>
      <dgm:t>
        <a:bodyPr/>
        <a:lstStyle/>
        <a:p>
          <a:endParaRPr lang="zh-TW" altLang="en-US"/>
        </a:p>
      </dgm:t>
    </dgm:pt>
    <dgm:pt modelId="{1E097889-688C-4646-8731-3C8976B99B7B}">
      <dgm:prSet custT="1"/>
      <dgm:spPr/>
      <dgm:t>
        <a:bodyPr/>
        <a:lstStyle/>
        <a:p>
          <a:r>
            <a:rPr lang="zh-TW" altLang="en-US" sz="2800" dirty="0" smtClean="0"/>
            <a:t>學習單</a:t>
          </a:r>
          <a:endParaRPr lang="zh-TW" altLang="en-US" sz="2800" dirty="0"/>
        </a:p>
      </dgm:t>
    </dgm:pt>
    <dgm:pt modelId="{BF3A49A9-2D7A-493E-A123-2818A10A57DC}" type="parTrans" cxnId="{D6F1D656-7261-4ACD-B820-B4855464CC91}">
      <dgm:prSet/>
      <dgm:spPr/>
      <dgm:t>
        <a:bodyPr/>
        <a:lstStyle/>
        <a:p>
          <a:endParaRPr lang="zh-TW" altLang="en-US"/>
        </a:p>
      </dgm:t>
    </dgm:pt>
    <dgm:pt modelId="{B29F9389-58D7-4982-BA20-2B954A68D996}" type="sibTrans" cxnId="{D6F1D656-7261-4ACD-B820-B4855464CC91}">
      <dgm:prSet/>
      <dgm:spPr/>
      <dgm:t>
        <a:bodyPr/>
        <a:lstStyle/>
        <a:p>
          <a:endParaRPr lang="zh-TW" altLang="en-US"/>
        </a:p>
      </dgm:t>
    </dgm:pt>
    <dgm:pt modelId="{C95C877A-9920-48F0-A345-2E1608EEE764}" type="pres">
      <dgm:prSet presAssocID="{AD2EEA59-6B0E-4844-B90D-0519D688B3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D9CE102-C7CB-43F4-BB96-BD257209721D}" type="pres">
      <dgm:prSet presAssocID="{838675A7-5F90-4D26-B9DC-8CBF0EB8967D}" presName="composite" presStyleCnt="0"/>
      <dgm:spPr/>
    </dgm:pt>
    <dgm:pt modelId="{5F409058-DA17-4AAB-BC53-DFDC33AA0B1A}" type="pres">
      <dgm:prSet presAssocID="{838675A7-5F90-4D26-B9DC-8CBF0EB8967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A26C1FE-AB54-4772-921C-E5F1B8DDA0F4}" type="pres">
      <dgm:prSet presAssocID="{838675A7-5F90-4D26-B9DC-8CBF0EB8967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8897E35-2431-4B88-ABA4-23BF115A2238}" type="pres">
      <dgm:prSet presAssocID="{A0996BB6-9406-4DF3-AD2E-D780CEADEA08}" presName="space" presStyleCnt="0"/>
      <dgm:spPr/>
    </dgm:pt>
    <dgm:pt modelId="{9D516C39-42E4-49F4-8410-640C3D674153}" type="pres">
      <dgm:prSet presAssocID="{D6C311C7-140D-4899-A5BC-5D5609672FF9}" presName="composite" presStyleCnt="0"/>
      <dgm:spPr/>
    </dgm:pt>
    <dgm:pt modelId="{526E186A-D642-4E2B-B236-6D312F036182}" type="pres">
      <dgm:prSet presAssocID="{D6C311C7-140D-4899-A5BC-5D5609672FF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5772D6-E0AD-477E-9D6C-0D282CB3F579}" type="pres">
      <dgm:prSet presAssocID="{D6C311C7-140D-4899-A5BC-5D5609672FF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31CCCB6-A7AD-485F-86BE-42929B2CCBC3}" type="pres">
      <dgm:prSet presAssocID="{0E01F016-F6CB-4257-9A03-1E20D1D82F5D}" presName="space" presStyleCnt="0"/>
      <dgm:spPr/>
    </dgm:pt>
    <dgm:pt modelId="{7128B451-CA48-40F4-BEA7-57B8B872D86C}" type="pres">
      <dgm:prSet presAssocID="{532690C4-3103-43CC-BE18-85DD04EF6009}" presName="composite" presStyleCnt="0"/>
      <dgm:spPr/>
    </dgm:pt>
    <dgm:pt modelId="{EDDE2901-C525-4B1C-9643-2FEA36AAF81E}" type="pres">
      <dgm:prSet presAssocID="{532690C4-3103-43CC-BE18-85DD04EF600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059417-EF0B-4D27-B097-3835023EAB23}" type="pres">
      <dgm:prSet presAssocID="{532690C4-3103-43CC-BE18-85DD04EF600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CC97FDC-B82E-4542-B54D-D82604F028AC}" type="presOf" srcId="{AD2EEA59-6B0E-4844-B90D-0519D688B32E}" destId="{C95C877A-9920-48F0-A345-2E1608EEE764}" srcOrd="0" destOrd="0" presId="urn:microsoft.com/office/officeart/2005/8/layout/hList1"/>
    <dgm:cxn modelId="{5F6A42FE-62DF-4240-8C35-B8B6D82901D4}" srcId="{AD2EEA59-6B0E-4844-B90D-0519D688B32E}" destId="{532690C4-3103-43CC-BE18-85DD04EF6009}" srcOrd="2" destOrd="0" parTransId="{4A8AD164-546B-415F-8183-EB4EA91534DA}" sibTransId="{36EEA5E1-D7E0-4C7D-9FC2-043A88B5EA93}"/>
    <dgm:cxn modelId="{C926595B-4992-43E7-970E-CB508F7B8D54}" type="presOf" srcId="{4838B73D-41FE-4E07-A152-E33762C55C97}" destId="{EA26C1FE-AB54-4772-921C-E5F1B8DDA0F4}" srcOrd="0" destOrd="1" presId="urn:microsoft.com/office/officeart/2005/8/layout/hList1"/>
    <dgm:cxn modelId="{3835FC69-4233-4420-AA41-894F8CC56AD6}" srcId="{AD2EEA59-6B0E-4844-B90D-0519D688B32E}" destId="{D6C311C7-140D-4899-A5BC-5D5609672FF9}" srcOrd="1" destOrd="0" parTransId="{A0E697D4-9538-4B10-AF88-A53AC495773E}" sibTransId="{0E01F016-F6CB-4257-9A03-1E20D1D82F5D}"/>
    <dgm:cxn modelId="{791B7C2B-2BC1-4E96-8AEA-D3E811A7C528}" srcId="{532690C4-3103-43CC-BE18-85DD04EF6009}" destId="{DF0C75CB-3FAB-4052-AB2D-4EAFB002C61D}" srcOrd="0" destOrd="0" parTransId="{129C5BCF-1CAD-426D-A801-BFD67B3F2ACD}" sibTransId="{00FD094B-3DF7-4ADA-9A43-D5E42146B8F3}"/>
    <dgm:cxn modelId="{79BD1FF2-54FF-4C35-8AEC-2B96354535D7}" srcId="{D6C311C7-140D-4899-A5BC-5D5609672FF9}" destId="{054D24D7-C85A-4AC5-BCF4-E6006E80370D}" srcOrd="0" destOrd="0" parTransId="{D1033E6B-3E92-4F22-92D3-6697539A9C7C}" sibTransId="{C3E3558D-F5FA-4C2B-9125-B897B848B3F0}"/>
    <dgm:cxn modelId="{9B5D09D6-B206-4126-B4E6-BB2FFC578134}" srcId="{AD2EEA59-6B0E-4844-B90D-0519D688B32E}" destId="{838675A7-5F90-4D26-B9DC-8CBF0EB8967D}" srcOrd="0" destOrd="0" parTransId="{2F8B372E-0046-41D5-A9BD-6B0275E7EAA1}" sibTransId="{A0996BB6-9406-4DF3-AD2E-D780CEADEA08}"/>
    <dgm:cxn modelId="{BDD3E8CB-7956-42C9-9BA9-C96137596E36}" srcId="{838675A7-5F90-4D26-B9DC-8CBF0EB8967D}" destId="{B4813392-B942-49CA-81F4-0F870623C286}" srcOrd="0" destOrd="0" parTransId="{2248918B-D498-4449-BAC1-3E5AC72B8945}" sibTransId="{41A0F6E4-06F2-4DA2-A2B8-E603BBB8A0D4}"/>
    <dgm:cxn modelId="{A300C2F7-9DAF-43AE-B9FD-44D7689D2F00}" type="presOf" srcId="{B4813392-B942-49CA-81F4-0F870623C286}" destId="{EA26C1FE-AB54-4772-921C-E5F1B8DDA0F4}" srcOrd="0" destOrd="0" presId="urn:microsoft.com/office/officeart/2005/8/layout/hList1"/>
    <dgm:cxn modelId="{9A4841C5-2F03-4069-9DD2-0BCD7011A2FF}" type="presOf" srcId="{532690C4-3103-43CC-BE18-85DD04EF6009}" destId="{EDDE2901-C525-4B1C-9643-2FEA36AAF81E}" srcOrd="0" destOrd="0" presId="urn:microsoft.com/office/officeart/2005/8/layout/hList1"/>
    <dgm:cxn modelId="{D6F1D656-7261-4ACD-B820-B4855464CC91}" srcId="{838675A7-5F90-4D26-B9DC-8CBF0EB8967D}" destId="{1E097889-688C-4646-8731-3C8976B99B7B}" srcOrd="2" destOrd="0" parTransId="{BF3A49A9-2D7A-493E-A123-2818A10A57DC}" sibTransId="{B29F9389-58D7-4982-BA20-2B954A68D996}"/>
    <dgm:cxn modelId="{12AB2B31-E44C-4D87-BBE2-95E3436136CB}" type="presOf" srcId="{DF0C75CB-3FAB-4052-AB2D-4EAFB002C61D}" destId="{3A059417-EF0B-4D27-B097-3835023EAB23}" srcOrd="0" destOrd="0" presId="urn:microsoft.com/office/officeart/2005/8/layout/hList1"/>
    <dgm:cxn modelId="{080397FF-7B64-4E5D-AD9A-005CA482D5FC}" type="presOf" srcId="{D6C311C7-140D-4899-A5BC-5D5609672FF9}" destId="{526E186A-D642-4E2B-B236-6D312F036182}" srcOrd="0" destOrd="0" presId="urn:microsoft.com/office/officeart/2005/8/layout/hList1"/>
    <dgm:cxn modelId="{6F1284A6-DDDA-42AA-AFCB-C18398196882}" type="presOf" srcId="{838675A7-5F90-4D26-B9DC-8CBF0EB8967D}" destId="{5F409058-DA17-4AAB-BC53-DFDC33AA0B1A}" srcOrd="0" destOrd="0" presId="urn:microsoft.com/office/officeart/2005/8/layout/hList1"/>
    <dgm:cxn modelId="{7FCCB72B-860D-4F5B-9228-BC727E083CA5}" srcId="{838675A7-5F90-4D26-B9DC-8CBF0EB8967D}" destId="{4838B73D-41FE-4E07-A152-E33762C55C97}" srcOrd="1" destOrd="0" parTransId="{818211D6-ACCE-4B3E-95B5-2BB7859B21E0}" sibTransId="{114329C4-B9A6-419A-82AA-E550C1543600}"/>
    <dgm:cxn modelId="{46CE699C-F294-4679-BA1F-4F55F37F824D}" type="presOf" srcId="{054D24D7-C85A-4AC5-BCF4-E6006E80370D}" destId="{E55772D6-E0AD-477E-9D6C-0D282CB3F579}" srcOrd="0" destOrd="0" presId="urn:microsoft.com/office/officeart/2005/8/layout/hList1"/>
    <dgm:cxn modelId="{5A44A85F-7B8E-4A4A-8161-E14F47C529BB}" type="presOf" srcId="{1E097889-688C-4646-8731-3C8976B99B7B}" destId="{EA26C1FE-AB54-4772-921C-E5F1B8DDA0F4}" srcOrd="0" destOrd="2" presId="urn:microsoft.com/office/officeart/2005/8/layout/hList1"/>
    <dgm:cxn modelId="{2F8929C1-7327-4DBC-8831-619D60D18630}" type="presParOf" srcId="{C95C877A-9920-48F0-A345-2E1608EEE764}" destId="{AD9CE102-C7CB-43F4-BB96-BD257209721D}" srcOrd="0" destOrd="0" presId="urn:microsoft.com/office/officeart/2005/8/layout/hList1"/>
    <dgm:cxn modelId="{A747B34D-2204-47F8-B5C6-0D9BC64FC3E1}" type="presParOf" srcId="{AD9CE102-C7CB-43F4-BB96-BD257209721D}" destId="{5F409058-DA17-4AAB-BC53-DFDC33AA0B1A}" srcOrd="0" destOrd="0" presId="urn:microsoft.com/office/officeart/2005/8/layout/hList1"/>
    <dgm:cxn modelId="{5C4E0483-23F9-492F-BF6C-DDEBF126BA6C}" type="presParOf" srcId="{AD9CE102-C7CB-43F4-BB96-BD257209721D}" destId="{EA26C1FE-AB54-4772-921C-E5F1B8DDA0F4}" srcOrd="1" destOrd="0" presId="urn:microsoft.com/office/officeart/2005/8/layout/hList1"/>
    <dgm:cxn modelId="{49ECBD56-A605-40FA-AAF9-871A7B9B1C95}" type="presParOf" srcId="{C95C877A-9920-48F0-A345-2E1608EEE764}" destId="{28897E35-2431-4B88-ABA4-23BF115A2238}" srcOrd="1" destOrd="0" presId="urn:microsoft.com/office/officeart/2005/8/layout/hList1"/>
    <dgm:cxn modelId="{1A26DF3F-D67B-4DAD-B5F4-167DEC7046C9}" type="presParOf" srcId="{C95C877A-9920-48F0-A345-2E1608EEE764}" destId="{9D516C39-42E4-49F4-8410-640C3D674153}" srcOrd="2" destOrd="0" presId="urn:microsoft.com/office/officeart/2005/8/layout/hList1"/>
    <dgm:cxn modelId="{F3ED013B-CA13-48E0-BBA6-FBB7C12D371C}" type="presParOf" srcId="{9D516C39-42E4-49F4-8410-640C3D674153}" destId="{526E186A-D642-4E2B-B236-6D312F036182}" srcOrd="0" destOrd="0" presId="urn:microsoft.com/office/officeart/2005/8/layout/hList1"/>
    <dgm:cxn modelId="{F186F536-5F56-4725-BD5D-DE06BBF81832}" type="presParOf" srcId="{9D516C39-42E4-49F4-8410-640C3D674153}" destId="{E55772D6-E0AD-477E-9D6C-0D282CB3F579}" srcOrd="1" destOrd="0" presId="urn:microsoft.com/office/officeart/2005/8/layout/hList1"/>
    <dgm:cxn modelId="{64112BF9-8AFF-42ED-8CE3-E2AD5E46EC02}" type="presParOf" srcId="{C95C877A-9920-48F0-A345-2E1608EEE764}" destId="{C31CCCB6-A7AD-485F-86BE-42929B2CCBC3}" srcOrd="3" destOrd="0" presId="urn:microsoft.com/office/officeart/2005/8/layout/hList1"/>
    <dgm:cxn modelId="{F1BCCBB8-10B0-4F69-8F7F-004106AB4558}" type="presParOf" srcId="{C95C877A-9920-48F0-A345-2E1608EEE764}" destId="{7128B451-CA48-40F4-BEA7-57B8B872D86C}" srcOrd="4" destOrd="0" presId="urn:microsoft.com/office/officeart/2005/8/layout/hList1"/>
    <dgm:cxn modelId="{43753C83-CDBF-4286-B45F-CA86AA76B813}" type="presParOf" srcId="{7128B451-CA48-40F4-BEA7-57B8B872D86C}" destId="{EDDE2901-C525-4B1C-9643-2FEA36AAF81E}" srcOrd="0" destOrd="0" presId="urn:microsoft.com/office/officeart/2005/8/layout/hList1"/>
    <dgm:cxn modelId="{0EFDAFA3-6D32-46E6-B752-B8877E45A512}" type="presParOf" srcId="{7128B451-CA48-40F4-BEA7-57B8B872D86C}" destId="{3A059417-EF0B-4D27-B097-3835023EAB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0BEDA-A953-484B-AE4D-E55FF9B911DB}">
      <dsp:nvSpPr>
        <dsp:cNvPr id="0" name=""/>
        <dsp:cNvSpPr/>
      </dsp:nvSpPr>
      <dsp:spPr>
        <a:xfrm>
          <a:off x="4565088" y="3291412"/>
          <a:ext cx="2391114" cy="154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200" kern="1200" dirty="0" smtClean="0"/>
            <a:t>自編教材</a:t>
          </a:r>
          <a:endParaRPr lang="zh-TW" altLang="en-US" sz="3200" kern="1200" dirty="0"/>
        </a:p>
      </dsp:txBody>
      <dsp:txXfrm>
        <a:off x="5316446" y="3712661"/>
        <a:ext cx="1605731" cy="1093626"/>
      </dsp:txXfrm>
    </dsp:sp>
    <dsp:sp modelId="{2CFFD862-8FBF-46E4-806E-207E8EB6446B}">
      <dsp:nvSpPr>
        <dsp:cNvPr id="0" name=""/>
        <dsp:cNvSpPr/>
      </dsp:nvSpPr>
      <dsp:spPr>
        <a:xfrm>
          <a:off x="663797" y="3291412"/>
          <a:ext cx="2391114" cy="154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dirty="0" smtClean="0"/>
            <a:t>兩節課</a:t>
          </a:r>
          <a:r>
            <a:rPr lang="en-US" sz="2800" kern="1200" dirty="0" smtClean="0"/>
            <a:t>80</a:t>
          </a:r>
          <a:r>
            <a:rPr lang="zh-TW" sz="2800" kern="1200" dirty="0" smtClean="0"/>
            <a:t>分鐘</a:t>
          </a:r>
          <a:endParaRPr lang="zh-TW" altLang="en-US" sz="2800" kern="1200" dirty="0"/>
        </a:p>
      </dsp:txBody>
      <dsp:txXfrm>
        <a:off x="697821" y="3712661"/>
        <a:ext cx="1605731" cy="1093626"/>
      </dsp:txXfrm>
    </dsp:sp>
    <dsp:sp modelId="{9DFF031C-5395-44F6-9CD5-F3110DAFE95E}">
      <dsp:nvSpPr>
        <dsp:cNvPr id="0" name=""/>
        <dsp:cNvSpPr/>
      </dsp:nvSpPr>
      <dsp:spPr>
        <a:xfrm>
          <a:off x="4565088" y="0"/>
          <a:ext cx="2391114" cy="154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國小</a:t>
          </a:r>
          <a:r>
            <a:rPr lang="en-US" altLang="zh-TW" sz="2800" kern="1200" dirty="0" smtClean="0"/>
            <a:t/>
          </a:r>
          <a:br>
            <a:rPr lang="en-US" altLang="zh-TW" sz="2800" kern="1200" dirty="0" smtClean="0"/>
          </a:br>
          <a:r>
            <a:rPr lang="zh-TW" altLang="en-US" sz="2800" kern="1200" dirty="0" smtClean="0"/>
            <a:t>二年級</a:t>
          </a:r>
          <a:endParaRPr lang="zh-TW" altLang="en-US" sz="2800" kern="1200" dirty="0"/>
        </a:p>
      </dsp:txBody>
      <dsp:txXfrm>
        <a:off x="5316446" y="34024"/>
        <a:ext cx="1605731" cy="1093626"/>
      </dsp:txXfrm>
    </dsp:sp>
    <dsp:sp modelId="{65BCDA32-4375-481D-B7C2-FE8DF16DC46C}">
      <dsp:nvSpPr>
        <dsp:cNvPr id="0" name=""/>
        <dsp:cNvSpPr/>
      </dsp:nvSpPr>
      <dsp:spPr>
        <a:xfrm>
          <a:off x="663797" y="0"/>
          <a:ext cx="2391114" cy="154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200" kern="1200" dirty="0" smtClean="0"/>
            <a:t>環境教育</a:t>
          </a:r>
          <a:endParaRPr lang="zh-TW" altLang="en-US" sz="3200" kern="1200" dirty="0"/>
        </a:p>
      </dsp:txBody>
      <dsp:txXfrm>
        <a:off x="697821" y="34024"/>
        <a:ext cx="1605731" cy="1093626"/>
      </dsp:txXfrm>
    </dsp:sp>
    <dsp:sp modelId="{839EBA66-AE97-4F54-8087-7B294DA2C2FF}">
      <dsp:nvSpPr>
        <dsp:cNvPr id="0" name=""/>
        <dsp:cNvSpPr/>
      </dsp:nvSpPr>
      <dsp:spPr>
        <a:xfrm>
          <a:off x="1665741" y="275897"/>
          <a:ext cx="2095855" cy="2095855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300" b="1" kern="1200" dirty="0" smtClean="0"/>
            <a:t>教學主題</a:t>
          </a:r>
          <a:endParaRPr lang="zh-TW" altLang="en-US" sz="3300" kern="1200" dirty="0"/>
        </a:p>
      </dsp:txBody>
      <dsp:txXfrm>
        <a:off x="2279603" y="889759"/>
        <a:ext cx="1481993" cy="1481993"/>
      </dsp:txXfrm>
    </dsp:sp>
    <dsp:sp modelId="{F311B055-3A9E-479F-8F5C-040692F082C0}">
      <dsp:nvSpPr>
        <dsp:cNvPr id="0" name=""/>
        <dsp:cNvSpPr/>
      </dsp:nvSpPr>
      <dsp:spPr>
        <a:xfrm rot="5400000">
          <a:off x="3858403" y="275897"/>
          <a:ext cx="2095855" cy="2095855"/>
        </a:xfrm>
        <a:prstGeom prst="pieWedg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300" b="1" kern="1200" dirty="0" smtClean="0"/>
            <a:t>教學對象</a:t>
          </a:r>
          <a:endParaRPr lang="zh-TW" altLang="en-US" sz="3300" kern="1200" dirty="0"/>
        </a:p>
      </dsp:txBody>
      <dsp:txXfrm rot="-5400000">
        <a:off x="3858403" y="889759"/>
        <a:ext cx="1481993" cy="1481993"/>
      </dsp:txXfrm>
    </dsp:sp>
    <dsp:sp modelId="{700AC786-C212-4642-8288-75BFA1CE94D4}">
      <dsp:nvSpPr>
        <dsp:cNvPr id="0" name=""/>
        <dsp:cNvSpPr/>
      </dsp:nvSpPr>
      <dsp:spPr>
        <a:xfrm rot="10800000">
          <a:off x="3858403" y="2468559"/>
          <a:ext cx="2095855" cy="2095855"/>
        </a:xfrm>
        <a:prstGeom prst="pieWedg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300" b="1" kern="1200" dirty="0" smtClean="0"/>
            <a:t>教材來源</a:t>
          </a:r>
          <a:endParaRPr lang="zh-TW" altLang="en-US" sz="3300" kern="1200" dirty="0"/>
        </a:p>
      </dsp:txBody>
      <dsp:txXfrm rot="10800000">
        <a:off x="3858403" y="2468559"/>
        <a:ext cx="1481993" cy="1481993"/>
      </dsp:txXfrm>
    </dsp:sp>
    <dsp:sp modelId="{7C90B4B8-63E5-48A3-A244-FCB2845A2F65}">
      <dsp:nvSpPr>
        <dsp:cNvPr id="0" name=""/>
        <dsp:cNvSpPr/>
      </dsp:nvSpPr>
      <dsp:spPr>
        <a:xfrm rot="16200000">
          <a:off x="1665741" y="2468559"/>
          <a:ext cx="2095855" cy="2095855"/>
        </a:xfrm>
        <a:prstGeom prst="pieWedg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300" b="1" kern="1200" dirty="0" smtClean="0"/>
            <a:t>教學時數</a:t>
          </a:r>
          <a:endParaRPr lang="zh-TW" altLang="en-US" sz="3300" kern="1200" dirty="0"/>
        </a:p>
      </dsp:txBody>
      <dsp:txXfrm rot="5400000">
        <a:off x="2279603" y="2468559"/>
        <a:ext cx="1481993" cy="1481993"/>
      </dsp:txXfrm>
    </dsp:sp>
    <dsp:sp modelId="{A5919494-28B4-4E5C-AF2A-BBA245241E7F}">
      <dsp:nvSpPr>
        <dsp:cNvPr id="0" name=""/>
        <dsp:cNvSpPr/>
      </dsp:nvSpPr>
      <dsp:spPr>
        <a:xfrm>
          <a:off x="3448186" y="1984527"/>
          <a:ext cx="723626" cy="629240"/>
        </a:xfrm>
        <a:prstGeom prst="circular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F9919F8C-FFC3-4452-B919-E084E0E20772}">
      <dsp:nvSpPr>
        <dsp:cNvPr id="0" name=""/>
        <dsp:cNvSpPr/>
      </dsp:nvSpPr>
      <dsp:spPr>
        <a:xfrm rot="10800000">
          <a:off x="3448186" y="2226543"/>
          <a:ext cx="723626" cy="629240"/>
        </a:xfrm>
        <a:prstGeom prst="circular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E3EBCA-2AA2-4732-8155-8FD59FF9B687}">
      <dsp:nvSpPr>
        <dsp:cNvPr id="0" name=""/>
        <dsp:cNvSpPr/>
      </dsp:nvSpPr>
      <dsp:spPr>
        <a:xfrm>
          <a:off x="5604760" y="4275154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0D208E-BF1C-4022-ADC2-7B23D0FC9D36}">
      <dsp:nvSpPr>
        <dsp:cNvPr id="0" name=""/>
        <dsp:cNvSpPr/>
      </dsp:nvSpPr>
      <dsp:spPr>
        <a:xfrm>
          <a:off x="5604760" y="2683637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AA8D1C-60EE-45BC-A9C2-20AA50828C35}">
      <dsp:nvSpPr>
        <dsp:cNvPr id="0" name=""/>
        <dsp:cNvSpPr/>
      </dsp:nvSpPr>
      <dsp:spPr>
        <a:xfrm>
          <a:off x="3549468" y="1092121"/>
          <a:ext cx="2101011" cy="4999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698"/>
              </a:lnTo>
              <a:lnTo>
                <a:pt x="2101011" y="340698"/>
              </a:lnTo>
              <a:lnTo>
                <a:pt x="2101011" y="49994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4BC7A2-0641-4F4C-A3EB-F5E1B53BE43F}">
      <dsp:nvSpPr>
        <dsp:cNvPr id="0" name=""/>
        <dsp:cNvSpPr/>
      </dsp:nvSpPr>
      <dsp:spPr>
        <a:xfrm>
          <a:off x="3503748" y="4275154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F001F5-E4E5-48B9-84CB-24B5D53C36BE}">
      <dsp:nvSpPr>
        <dsp:cNvPr id="0" name=""/>
        <dsp:cNvSpPr/>
      </dsp:nvSpPr>
      <dsp:spPr>
        <a:xfrm>
          <a:off x="3503748" y="2683637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ED5AB8-C537-4443-9E10-E9DD0ACCF9DD}">
      <dsp:nvSpPr>
        <dsp:cNvPr id="0" name=""/>
        <dsp:cNvSpPr/>
      </dsp:nvSpPr>
      <dsp:spPr>
        <a:xfrm>
          <a:off x="3503748" y="1092121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BA676-D53F-4A35-B3B1-BB1397E76656}">
      <dsp:nvSpPr>
        <dsp:cNvPr id="0" name=""/>
        <dsp:cNvSpPr/>
      </dsp:nvSpPr>
      <dsp:spPr>
        <a:xfrm>
          <a:off x="1402737" y="4275154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65A88-D248-4CC3-91DD-1D9F71ABA39B}">
      <dsp:nvSpPr>
        <dsp:cNvPr id="0" name=""/>
        <dsp:cNvSpPr/>
      </dsp:nvSpPr>
      <dsp:spPr>
        <a:xfrm>
          <a:off x="1402737" y="2683637"/>
          <a:ext cx="91440" cy="499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94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30C0C3-9334-41A8-9146-80619157BD23}">
      <dsp:nvSpPr>
        <dsp:cNvPr id="0" name=""/>
        <dsp:cNvSpPr/>
      </dsp:nvSpPr>
      <dsp:spPr>
        <a:xfrm>
          <a:off x="1448457" y="1092121"/>
          <a:ext cx="2101011" cy="499945"/>
        </a:xfrm>
        <a:custGeom>
          <a:avLst/>
          <a:gdLst/>
          <a:ahLst/>
          <a:cxnLst/>
          <a:rect l="0" t="0" r="0" b="0"/>
          <a:pathLst>
            <a:path>
              <a:moveTo>
                <a:pt x="2101011" y="0"/>
              </a:moveTo>
              <a:lnTo>
                <a:pt x="2101011" y="340698"/>
              </a:lnTo>
              <a:lnTo>
                <a:pt x="0" y="340698"/>
              </a:lnTo>
              <a:lnTo>
                <a:pt x="0" y="49994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9FC4B7-9529-4C5D-A0DB-220C5C33B5BF}">
      <dsp:nvSpPr>
        <dsp:cNvPr id="0" name=""/>
        <dsp:cNvSpPr/>
      </dsp:nvSpPr>
      <dsp:spPr>
        <a:xfrm>
          <a:off x="2148888" y="550"/>
          <a:ext cx="2801160" cy="109157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3E1784-DFB4-4227-92AC-72C390428F1E}">
      <dsp:nvSpPr>
        <dsp:cNvPr id="0" name=""/>
        <dsp:cNvSpPr/>
      </dsp:nvSpPr>
      <dsp:spPr>
        <a:xfrm>
          <a:off x="2339889" y="182001"/>
          <a:ext cx="2801160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環保生活家</a:t>
          </a:r>
          <a:endParaRPr lang="zh-TW" altLang="en-US" sz="2700" kern="1200" dirty="0"/>
        </a:p>
      </dsp:txBody>
      <dsp:txXfrm>
        <a:off x="2371860" y="213972"/>
        <a:ext cx="2737218" cy="1027628"/>
      </dsp:txXfrm>
    </dsp:sp>
    <dsp:sp modelId="{BDC0F4DB-4A72-4FAF-80E6-4E0C7D9F6B80}">
      <dsp:nvSpPr>
        <dsp:cNvPr id="0" name=""/>
        <dsp:cNvSpPr/>
      </dsp:nvSpPr>
      <dsp:spPr>
        <a:xfrm>
          <a:off x="588952" y="1592066"/>
          <a:ext cx="1719009" cy="109157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C3F967-B980-47B8-942F-6107436ACB68}">
      <dsp:nvSpPr>
        <dsp:cNvPr id="0" name=""/>
        <dsp:cNvSpPr/>
      </dsp:nvSpPr>
      <dsp:spPr>
        <a:xfrm>
          <a:off x="779953" y="1773517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生活課程</a:t>
          </a:r>
          <a:endParaRPr lang="zh-TW" altLang="en-US" sz="2700" kern="1200" dirty="0"/>
        </a:p>
      </dsp:txBody>
      <dsp:txXfrm>
        <a:off x="811924" y="1805488"/>
        <a:ext cx="1655067" cy="1027628"/>
      </dsp:txXfrm>
    </dsp:sp>
    <dsp:sp modelId="{21585C89-0138-43E6-AF27-8079B61A739E}">
      <dsp:nvSpPr>
        <dsp:cNvPr id="0" name=""/>
        <dsp:cNvSpPr/>
      </dsp:nvSpPr>
      <dsp:spPr>
        <a:xfrm>
          <a:off x="463301" y="3183583"/>
          <a:ext cx="1970311" cy="109157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C79E73-CEF2-4D82-86DA-99C4A37D59FE}">
      <dsp:nvSpPr>
        <dsp:cNvPr id="0" name=""/>
        <dsp:cNvSpPr/>
      </dsp:nvSpPr>
      <dsp:spPr>
        <a:xfrm>
          <a:off x="654302" y="3365034"/>
          <a:ext cx="1970311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我想要一個</a:t>
          </a:r>
          <a:r>
            <a:rPr lang="en-US" sz="2700" kern="1200" dirty="0" smtClean="0"/>
            <a:t>"</a:t>
          </a:r>
          <a:r>
            <a:rPr lang="zh-TW" sz="2700" kern="1200" dirty="0" smtClean="0"/>
            <a:t>家</a:t>
          </a:r>
          <a:r>
            <a:rPr lang="en-US" sz="2700" kern="1200" dirty="0" smtClean="0"/>
            <a:t>"</a:t>
          </a:r>
          <a:endParaRPr lang="zh-TW" sz="2700" kern="1200" dirty="0"/>
        </a:p>
      </dsp:txBody>
      <dsp:txXfrm>
        <a:off x="686273" y="3397005"/>
        <a:ext cx="1906369" cy="1027628"/>
      </dsp:txXfrm>
    </dsp:sp>
    <dsp:sp modelId="{D849A85D-5DA4-4663-9A62-E48DC4F473AC}">
      <dsp:nvSpPr>
        <dsp:cNvPr id="0" name=""/>
        <dsp:cNvSpPr/>
      </dsp:nvSpPr>
      <dsp:spPr>
        <a:xfrm>
          <a:off x="588952" y="4775099"/>
          <a:ext cx="1719009" cy="1091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7C399D-701A-4212-9591-59C80968FAEA}">
      <dsp:nvSpPr>
        <dsp:cNvPr id="0" name=""/>
        <dsp:cNvSpPr/>
      </dsp:nvSpPr>
      <dsp:spPr>
        <a:xfrm>
          <a:off x="779953" y="4956550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/>
            <a:t>40</a:t>
          </a:r>
          <a:r>
            <a:rPr lang="zh-TW" sz="2700" kern="1200" smtClean="0"/>
            <a:t>分鐘</a:t>
          </a:r>
          <a:endParaRPr lang="zh-TW" sz="2700" kern="1200" dirty="0"/>
        </a:p>
      </dsp:txBody>
      <dsp:txXfrm>
        <a:off x="811924" y="4988521"/>
        <a:ext cx="1655067" cy="1027628"/>
      </dsp:txXfrm>
    </dsp:sp>
    <dsp:sp modelId="{8E9DBC33-C2E5-4484-8629-338A8A0CE5DA}">
      <dsp:nvSpPr>
        <dsp:cNvPr id="0" name=""/>
        <dsp:cNvSpPr/>
      </dsp:nvSpPr>
      <dsp:spPr>
        <a:xfrm>
          <a:off x="2689964" y="1592066"/>
          <a:ext cx="1719009" cy="109157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310EE-6A0D-4AD9-9FDF-453D173840E0}">
      <dsp:nvSpPr>
        <dsp:cNvPr id="0" name=""/>
        <dsp:cNvSpPr/>
      </dsp:nvSpPr>
      <dsp:spPr>
        <a:xfrm>
          <a:off x="2880965" y="1773517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生活課程</a:t>
          </a:r>
          <a:endParaRPr lang="zh-TW" altLang="en-US" sz="2700" kern="1200" dirty="0"/>
        </a:p>
      </dsp:txBody>
      <dsp:txXfrm>
        <a:off x="2912936" y="1805488"/>
        <a:ext cx="1655067" cy="1027628"/>
      </dsp:txXfrm>
    </dsp:sp>
    <dsp:sp modelId="{5355C02A-BF95-433C-9E00-69BBF8DEEC6C}">
      <dsp:nvSpPr>
        <dsp:cNvPr id="0" name=""/>
        <dsp:cNvSpPr/>
      </dsp:nvSpPr>
      <dsp:spPr>
        <a:xfrm>
          <a:off x="2882759" y="3183583"/>
          <a:ext cx="1333418" cy="109157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457BDD-E115-4D70-85A1-24AFE10553F1}">
      <dsp:nvSpPr>
        <dsp:cNvPr id="0" name=""/>
        <dsp:cNvSpPr/>
      </dsp:nvSpPr>
      <dsp:spPr>
        <a:xfrm>
          <a:off x="3073760" y="3365034"/>
          <a:ext cx="1333418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零垃圾</a:t>
          </a:r>
          <a:r>
            <a:rPr lang="en-US" sz="2700" kern="1200" dirty="0" smtClean="0"/>
            <a:t>"</a:t>
          </a:r>
          <a:r>
            <a:rPr lang="zh-TW" sz="2700" kern="1200" dirty="0" smtClean="0"/>
            <a:t>生活</a:t>
          </a:r>
          <a:r>
            <a:rPr lang="en-US" sz="2700" kern="1200" dirty="0" smtClean="0"/>
            <a:t>"</a:t>
          </a:r>
          <a:endParaRPr lang="zh-TW" altLang="en-US" sz="2700" kern="1200" dirty="0"/>
        </a:p>
      </dsp:txBody>
      <dsp:txXfrm>
        <a:off x="3105731" y="3397005"/>
        <a:ext cx="1269476" cy="1027628"/>
      </dsp:txXfrm>
    </dsp:sp>
    <dsp:sp modelId="{BF68956E-DC44-40CD-97FF-71939E2C85C2}">
      <dsp:nvSpPr>
        <dsp:cNvPr id="0" name=""/>
        <dsp:cNvSpPr/>
      </dsp:nvSpPr>
      <dsp:spPr>
        <a:xfrm>
          <a:off x="2689964" y="4775099"/>
          <a:ext cx="1719009" cy="1091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4907F-AF36-4448-A8A8-CD729905D87A}">
      <dsp:nvSpPr>
        <dsp:cNvPr id="0" name=""/>
        <dsp:cNvSpPr/>
      </dsp:nvSpPr>
      <dsp:spPr>
        <a:xfrm>
          <a:off x="2880965" y="4956550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/>
            <a:t>20</a:t>
          </a:r>
          <a:r>
            <a:rPr lang="zh-TW" sz="2700" kern="1200" smtClean="0"/>
            <a:t>分鐘</a:t>
          </a:r>
          <a:endParaRPr lang="zh-TW" altLang="en-US" sz="2700" kern="1200" dirty="0"/>
        </a:p>
      </dsp:txBody>
      <dsp:txXfrm>
        <a:off x="2912936" y="4988521"/>
        <a:ext cx="1655067" cy="1027628"/>
      </dsp:txXfrm>
    </dsp:sp>
    <dsp:sp modelId="{CF5CDF7C-17EB-49A9-B75D-AB76B090D3D1}">
      <dsp:nvSpPr>
        <dsp:cNvPr id="0" name=""/>
        <dsp:cNvSpPr/>
      </dsp:nvSpPr>
      <dsp:spPr>
        <a:xfrm>
          <a:off x="4790975" y="1592066"/>
          <a:ext cx="1719009" cy="109157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74B093-35A9-4E9C-8A39-78261B1F06E6}">
      <dsp:nvSpPr>
        <dsp:cNvPr id="0" name=""/>
        <dsp:cNvSpPr/>
      </dsp:nvSpPr>
      <dsp:spPr>
        <a:xfrm>
          <a:off x="4981976" y="1773517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smtClean="0"/>
            <a:t>生活課程</a:t>
          </a:r>
          <a:endParaRPr lang="zh-TW" altLang="en-US" sz="2700" kern="1200" dirty="0"/>
        </a:p>
      </dsp:txBody>
      <dsp:txXfrm>
        <a:off x="5013947" y="1805488"/>
        <a:ext cx="1655067" cy="1027628"/>
      </dsp:txXfrm>
    </dsp:sp>
    <dsp:sp modelId="{82D0226C-FBEF-4EEB-8EF8-E38B2C63F443}">
      <dsp:nvSpPr>
        <dsp:cNvPr id="0" name=""/>
        <dsp:cNvSpPr/>
      </dsp:nvSpPr>
      <dsp:spPr>
        <a:xfrm>
          <a:off x="4987750" y="3183583"/>
          <a:ext cx="1325459" cy="109157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ED75A-5F4E-4A38-B6B5-D0E785ABB7E5}">
      <dsp:nvSpPr>
        <dsp:cNvPr id="0" name=""/>
        <dsp:cNvSpPr/>
      </dsp:nvSpPr>
      <dsp:spPr>
        <a:xfrm>
          <a:off x="5178751" y="3365034"/>
          <a:ext cx="132545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/>
            <a:t>立法做</a:t>
          </a:r>
          <a:r>
            <a:rPr lang="en-US" sz="2700" kern="1200" dirty="0" smtClean="0"/>
            <a:t>"</a:t>
          </a:r>
          <a:r>
            <a:rPr lang="zh-TW" sz="2700" kern="1200" dirty="0" smtClean="0"/>
            <a:t>環保</a:t>
          </a:r>
          <a:r>
            <a:rPr lang="en-US" sz="2700" kern="1200" dirty="0" smtClean="0"/>
            <a:t>"</a:t>
          </a:r>
          <a:endParaRPr lang="zh-TW" sz="2700" kern="1200" dirty="0"/>
        </a:p>
      </dsp:txBody>
      <dsp:txXfrm>
        <a:off x="5210722" y="3397005"/>
        <a:ext cx="1261517" cy="1027628"/>
      </dsp:txXfrm>
    </dsp:sp>
    <dsp:sp modelId="{DC401DD8-9A4D-45A8-8A57-320E49B6964A}">
      <dsp:nvSpPr>
        <dsp:cNvPr id="0" name=""/>
        <dsp:cNvSpPr/>
      </dsp:nvSpPr>
      <dsp:spPr>
        <a:xfrm>
          <a:off x="4790975" y="4775099"/>
          <a:ext cx="1719009" cy="1091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C4ADD1-B1B9-457E-AFC3-6A0F94742C83}">
      <dsp:nvSpPr>
        <dsp:cNvPr id="0" name=""/>
        <dsp:cNvSpPr/>
      </dsp:nvSpPr>
      <dsp:spPr>
        <a:xfrm>
          <a:off x="4981976" y="4956550"/>
          <a:ext cx="1719009" cy="1091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20</a:t>
          </a:r>
          <a:r>
            <a:rPr lang="zh-TW" sz="2700" kern="1200" dirty="0" smtClean="0"/>
            <a:t>分鐘</a:t>
          </a:r>
          <a:endParaRPr lang="zh-TW" sz="2700" kern="1200" dirty="0"/>
        </a:p>
      </dsp:txBody>
      <dsp:txXfrm>
        <a:off x="5013947" y="4988521"/>
        <a:ext cx="1655067" cy="10276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A47D2F-C70B-4847-B4E1-CDFA714B647B}">
      <dsp:nvSpPr>
        <dsp:cNvPr id="0" name=""/>
        <dsp:cNvSpPr/>
      </dsp:nvSpPr>
      <dsp:spPr>
        <a:xfrm>
          <a:off x="2714" y="130367"/>
          <a:ext cx="2646759" cy="6048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100" kern="1200" dirty="0" smtClean="0"/>
            <a:t>我想要一個</a:t>
          </a:r>
          <a:r>
            <a:rPr lang="en-US" sz="2100" kern="1200" dirty="0" smtClean="0"/>
            <a:t>"</a:t>
          </a:r>
          <a:r>
            <a:rPr lang="zh-TW" sz="2100" kern="1200" dirty="0" smtClean="0"/>
            <a:t>家</a:t>
          </a:r>
          <a:r>
            <a:rPr lang="en-US" sz="2100" kern="1200" dirty="0" smtClean="0"/>
            <a:t>"</a:t>
          </a:r>
          <a:endParaRPr lang="zh-TW" altLang="en-US" sz="2100" kern="1200" dirty="0"/>
        </a:p>
      </dsp:txBody>
      <dsp:txXfrm>
        <a:off x="2714" y="130367"/>
        <a:ext cx="2646759" cy="604800"/>
      </dsp:txXfrm>
    </dsp:sp>
    <dsp:sp modelId="{B6FA3576-2464-434B-BCED-7E0DD24F48AD}">
      <dsp:nvSpPr>
        <dsp:cNvPr id="0" name=""/>
        <dsp:cNvSpPr/>
      </dsp:nvSpPr>
      <dsp:spPr>
        <a:xfrm>
          <a:off x="2714" y="735167"/>
          <a:ext cx="2646759" cy="391986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1. </a:t>
          </a:r>
          <a:r>
            <a:rPr lang="zh-TW" sz="2100" kern="1200" dirty="0" smtClean="0"/>
            <a:t>感受陸寄居蟹以人為垃圾為家時的不便利性。</a:t>
          </a:r>
          <a:endParaRPr lang="zh-TW" alt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2. </a:t>
          </a:r>
          <a:r>
            <a:rPr lang="zh-TW" sz="2100" kern="1200" dirty="0" smtClean="0"/>
            <a:t>瞭解人為垃圾對陸寄居蟹生存所造成的危害。</a:t>
          </a:r>
          <a:endParaRPr lang="zh-TW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3. </a:t>
          </a:r>
          <a:r>
            <a:rPr lang="zh-TW" sz="2100" kern="1200" dirty="0" smtClean="0"/>
            <a:t>能表達垃圾造成環境問題的感受與想法。</a:t>
          </a:r>
          <a:endParaRPr lang="zh-TW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4. </a:t>
          </a:r>
          <a:r>
            <a:rPr lang="zh-TW" sz="2100" kern="1200" dirty="0" smtClean="0"/>
            <a:t>能提出生活中環境問題的改善方法。</a:t>
          </a:r>
          <a:endParaRPr lang="zh-TW" sz="2100" kern="1200" dirty="0"/>
        </a:p>
      </dsp:txBody>
      <dsp:txXfrm>
        <a:off x="2714" y="735167"/>
        <a:ext cx="2646759" cy="3919860"/>
      </dsp:txXfrm>
    </dsp:sp>
    <dsp:sp modelId="{026AF022-B525-4E79-B71A-2BB815DD5B06}">
      <dsp:nvSpPr>
        <dsp:cNvPr id="0" name=""/>
        <dsp:cNvSpPr/>
      </dsp:nvSpPr>
      <dsp:spPr>
        <a:xfrm>
          <a:off x="3020020" y="130367"/>
          <a:ext cx="2646759" cy="604800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100" kern="1200" dirty="0" smtClean="0"/>
            <a:t>零垃圾</a:t>
          </a:r>
          <a:r>
            <a:rPr lang="en-US" sz="2100" kern="1200" dirty="0" smtClean="0"/>
            <a:t>"</a:t>
          </a:r>
          <a:r>
            <a:rPr lang="zh-TW" sz="2100" kern="1200" dirty="0" smtClean="0"/>
            <a:t>生活</a:t>
          </a:r>
          <a:r>
            <a:rPr lang="en-US" sz="2100" kern="1200" dirty="0" smtClean="0"/>
            <a:t>"</a:t>
          </a:r>
          <a:endParaRPr lang="zh-TW" altLang="en-US" sz="2100" kern="1200" dirty="0"/>
        </a:p>
      </dsp:txBody>
      <dsp:txXfrm>
        <a:off x="3020020" y="130367"/>
        <a:ext cx="2646759" cy="604800"/>
      </dsp:txXfrm>
    </dsp:sp>
    <dsp:sp modelId="{B017CE6B-E710-4365-8989-A04E2D9C0958}">
      <dsp:nvSpPr>
        <dsp:cNvPr id="0" name=""/>
        <dsp:cNvSpPr/>
      </dsp:nvSpPr>
      <dsp:spPr>
        <a:xfrm>
          <a:off x="3020020" y="735167"/>
          <a:ext cx="2646759" cy="3919860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1. </a:t>
          </a:r>
          <a:r>
            <a:rPr lang="zh-TW" sz="2100" kern="1200" dirty="0" smtClean="0"/>
            <a:t>認識資源回收與環保活動意義。</a:t>
          </a:r>
          <a:endParaRPr lang="zh-TW" alt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2. </a:t>
          </a:r>
          <a:r>
            <a:rPr lang="zh-TW" sz="2100" kern="1200" dirty="0" smtClean="0"/>
            <a:t>建立願意進行環保行動的態度。</a:t>
          </a:r>
          <a:endParaRPr lang="zh-TW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3. </a:t>
          </a:r>
          <a:r>
            <a:rPr lang="zh-TW" sz="2100" kern="1200" dirty="0" smtClean="0"/>
            <a:t>瞭解資源回收前應做好清洗步驟，以利後續回收處理。</a:t>
          </a:r>
          <a:endParaRPr lang="zh-TW" sz="2100" kern="1200" dirty="0"/>
        </a:p>
      </dsp:txBody>
      <dsp:txXfrm>
        <a:off x="3020020" y="735167"/>
        <a:ext cx="2646759" cy="3919860"/>
      </dsp:txXfrm>
    </dsp:sp>
    <dsp:sp modelId="{A5A1BC45-BF84-4C8D-9123-86C8F249F925}">
      <dsp:nvSpPr>
        <dsp:cNvPr id="0" name=""/>
        <dsp:cNvSpPr/>
      </dsp:nvSpPr>
      <dsp:spPr>
        <a:xfrm>
          <a:off x="6037326" y="130367"/>
          <a:ext cx="2646759" cy="6048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100" kern="1200" dirty="0" smtClean="0"/>
            <a:t>立法做</a:t>
          </a:r>
          <a:r>
            <a:rPr lang="en-US" sz="2100" kern="1200" dirty="0" smtClean="0"/>
            <a:t>"</a:t>
          </a:r>
          <a:r>
            <a:rPr lang="zh-TW" sz="2100" kern="1200" dirty="0" smtClean="0"/>
            <a:t>環保</a:t>
          </a:r>
          <a:r>
            <a:rPr lang="en-US" sz="2100" kern="1200" dirty="0" smtClean="0"/>
            <a:t>"</a:t>
          </a:r>
          <a:endParaRPr lang="zh-TW" altLang="en-US" sz="2100" kern="1200" dirty="0"/>
        </a:p>
      </dsp:txBody>
      <dsp:txXfrm>
        <a:off x="6037326" y="130367"/>
        <a:ext cx="2646759" cy="604800"/>
      </dsp:txXfrm>
    </dsp:sp>
    <dsp:sp modelId="{399C1D33-019F-49CE-B53D-FBD8A40202DB}">
      <dsp:nvSpPr>
        <dsp:cNvPr id="0" name=""/>
        <dsp:cNvSpPr/>
      </dsp:nvSpPr>
      <dsp:spPr>
        <a:xfrm>
          <a:off x="6037326" y="735167"/>
          <a:ext cx="2646759" cy="3919860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100" kern="1200" dirty="0" smtClean="0"/>
            <a:t>1.</a:t>
          </a:r>
          <a:r>
            <a:rPr lang="zh-TW" sz="2100" kern="1200" dirty="0" smtClean="0"/>
            <a:t>瞭解垃圾強制分類已立法規範。</a:t>
          </a:r>
          <a:endParaRPr lang="zh-TW" alt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2.</a:t>
          </a:r>
          <a:r>
            <a:rPr lang="zh-TW" sz="2100" kern="1200" dirty="0" smtClean="0"/>
            <a:t>認識垃圾分三類及資源垃圾的項目。</a:t>
          </a:r>
          <a:endParaRPr lang="zh-TW" altLang="en-US" sz="2100" kern="1200" dirty="0"/>
        </a:p>
      </dsp:txBody>
      <dsp:txXfrm>
        <a:off x="6037326" y="735167"/>
        <a:ext cx="2646759" cy="39198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409058-DA17-4AAB-BC53-DFDC33AA0B1A}">
      <dsp:nvSpPr>
        <dsp:cNvPr id="0" name=""/>
        <dsp:cNvSpPr/>
      </dsp:nvSpPr>
      <dsp:spPr>
        <a:xfrm>
          <a:off x="2722" y="35642"/>
          <a:ext cx="2654732" cy="6912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我想要一個</a:t>
          </a:r>
          <a:r>
            <a:rPr lang="en-US" sz="2400" kern="1200" dirty="0" smtClean="0"/>
            <a:t>"</a:t>
          </a:r>
          <a:r>
            <a:rPr lang="zh-TW" sz="2400" kern="1200" dirty="0" smtClean="0"/>
            <a:t>家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2722" y="35642"/>
        <a:ext cx="2654732" cy="691200"/>
      </dsp:txXfrm>
    </dsp:sp>
    <dsp:sp modelId="{EA26C1FE-AB54-4772-921C-E5F1B8DDA0F4}">
      <dsp:nvSpPr>
        <dsp:cNvPr id="0" name=""/>
        <dsp:cNvSpPr/>
      </dsp:nvSpPr>
      <dsp:spPr>
        <a:xfrm>
          <a:off x="2722" y="726843"/>
          <a:ext cx="2654732" cy="434808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1.</a:t>
          </a:r>
          <a:r>
            <a:rPr lang="zh-TW" sz="2400" kern="1200" dirty="0" smtClean="0"/>
            <a:t>圖書動畫</a:t>
          </a:r>
          <a:r>
            <a:rPr lang="en-US" sz="2400" kern="1200" dirty="0" smtClean="0"/>
            <a:t>-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普普的新房子</a:t>
          </a:r>
          <a:r>
            <a:rPr lang="zh-TW" sz="2400" kern="1200" dirty="0" smtClean="0"/>
            <a:t>播放與討論。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2.</a:t>
          </a:r>
          <a:r>
            <a:rPr lang="zh-TW" sz="2400" kern="1200" dirty="0" smtClean="0"/>
            <a:t>照片展示與討論。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/>
            <a:t>3.</a:t>
          </a:r>
          <a:r>
            <a:rPr lang="zh-TW" altLang="zh-TW" sz="2400" kern="1200" dirty="0" smtClean="0"/>
            <a:t>影片</a:t>
          </a:r>
          <a:r>
            <a:rPr lang="en-US" sz="2400" kern="1200" dirty="0" smtClean="0"/>
            <a:t>-</a:t>
          </a:r>
          <a:endParaRPr lang="en-US" altLang="zh-TW" sz="2400" kern="1200" dirty="0" smtClean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我想有個家</a:t>
          </a:r>
          <a:endParaRPr lang="en-US" sz="2400" kern="1200" dirty="0" smtClean="0">
            <a:latin typeface="標楷體" pitchFamily="65" charset="-120"/>
            <a:ea typeface="標楷體" pitchFamily="65" charset="-12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/>
            <a:t>播放與討論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4.</a:t>
          </a:r>
          <a:r>
            <a:rPr lang="zh-TW" sz="2400" kern="1200" dirty="0" smtClean="0"/>
            <a:t>挑選情緒卡，寫下原因。</a:t>
          </a:r>
          <a:endParaRPr lang="zh-TW" altLang="en-US" sz="2400" kern="1200" dirty="0"/>
        </a:p>
      </dsp:txBody>
      <dsp:txXfrm>
        <a:off x="2722" y="726843"/>
        <a:ext cx="2654732" cy="4348080"/>
      </dsp:txXfrm>
    </dsp:sp>
    <dsp:sp modelId="{526E186A-D642-4E2B-B236-6D312F036182}">
      <dsp:nvSpPr>
        <dsp:cNvPr id="0" name=""/>
        <dsp:cNvSpPr/>
      </dsp:nvSpPr>
      <dsp:spPr>
        <a:xfrm>
          <a:off x="3029117" y="35642"/>
          <a:ext cx="2654732" cy="691200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零垃圾</a:t>
          </a:r>
          <a:r>
            <a:rPr lang="en-US" sz="2400" kern="1200" dirty="0" smtClean="0"/>
            <a:t>"</a:t>
          </a:r>
          <a:r>
            <a:rPr lang="zh-TW" sz="2400" kern="1200" dirty="0" smtClean="0"/>
            <a:t>生活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3029117" y="35642"/>
        <a:ext cx="2654732" cy="691200"/>
      </dsp:txXfrm>
    </dsp:sp>
    <dsp:sp modelId="{E55772D6-E0AD-477E-9D6C-0D282CB3F579}">
      <dsp:nvSpPr>
        <dsp:cNvPr id="0" name=""/>
        <dsp:cNvSpPr/>
      </dsp:nvSpPr>
      <dsp:spPr>
        <a:xfrm>
          <a:off x="3029117" y="726843"/>
          <a:ext cx="2654732" cy="4348080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1. </a:t>
          </a:r>
          <a:r>
            <a:rPr lang="zh-TW" sz="2400" kern="1200" dirty="0" smtClean="0"/>
            <a:t>新聞播放與討論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2. </a:t>
          </a:r>
          <a:r>
            <a:rPr lang="zh-TW" sz="2400" kern="1200" dirty="0" smtClean="0"/>
            <a:t>影片</a:t>
          </a:r>
          <a:r>
            <a:rPr lang="en-US" sz="2400" kern="1200" dirty="0" smtClean="0"/>
            <a:t>-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隨手做功德</a:t>
          </a:r>
          <a:endParaRPr lang="en-US" altLang="zh-TW" sz="2400" kern="1200" dirty="0" smtClean="0">
            <a:latin typeface="標楷體" pitchFamily="65" charset="-120"/>
            <a:ea typeface="標楷體" pitchFamily="65" charset="-12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/>
            <a:t>播放與討論</a:t>
          </a:r>
          <a:endParaRPr lang="zh-TW" altLang="en-US" sz="2400" kern="1200" dirty="0"/>
        </a:p>
      </dsp:txBody>
      <dsp:txXfrm>
        <a:off x="3029117" y="726843"/>
        <a:ext cx="2654732" cy="4348080"/>
      </dsp:txXfrm>
    </dsp:sp>
    <dsp:sp modelId="{EDDE2901-C525-4B1C-9643-2FEA36AAF81E}">
      <dsp:nvSpPr>
        <dsp:cNvPr id="0" name=""/>
        <dsp:cNvSpPr/>
      </dsp:nvSpPr>
      <dsp:spPr>
        <a:xfrm>
          <a:off x="6055512" y="35642"/>
          <a:ext cx="2654732" cy="6912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立法做</a:t>
          </a:r>
          <a:r>
            <a:rPr lang="en-US" sz="2400" kern="1200" dirty="0" smtClean="0"/>
            <a:t>"</a:t>
          </a:r>
          <a:r>
            <a:rPr lang="zh-TW" sz="2400" kern="1200" dirty="0" smtClean="0"/>
            <a:t>環保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6055512" y="35642"/>
        <a:ext cx="2654732" cy="691200"/>
      </dsp:txXfrm>
    </dsp:sp>
    <dsp:sp modelId="{3A059417-EF0B-4D27-B097-3835023EAB23}">
      <dsp:nvSpPr>
        <dsp:cNvPr id="0" name=""/>
        <dsp:cNvSpPr/>
      </dsp:nvSpPr>
      <dsp:spPr>
        <a:xfrm>
          <a:off x="6055512" y="726843"/>
          <a:ext cx="2654732" cy="4348080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1.</a:t>
          </a:r>
          <a:r>
            <a:rPr lang="zh-TW" sz="2400" kern="1200" dirty="0" smtClean="0"/>
            <a:t>動畫</a:t>
          </a:r>
          <a:r>
            <a:rPr lang="en-US" sz="2400" kern="1200" dirty="0" smtClean="0"/>
            <a:t>-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灰灰的心願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400" kern="1200" dirty="0" smtClean="0"/>
            <a:t>播放與討論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/>
            <a:t>2.</a:t>
          </a:r>
          <a:r>
            <a:rPr lang="zh-TW" sz="2400" kern="1200" dirty="0" smtClean="0"/>
            <a:t>垃圾分類及資源垃圾介紹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/>
            <a:t>3.</a:t>
          </a:r>
          <a:r>
            <a:rPr lang="zh-TW" altLang="en-US" sz="2400" kern="1200" dirty="0" smtClean="0"/>
            <a:t>垃圾桶大突擊</a:t>
          </a:r>
          <a:endParaRPr lang="zh-TW" altLang="en-US" sz="2400" kern="1200" dirty="0"/>
        </a:p>
      </dsp:txBody>
      <dsp:txXfrm>
        <a:off x="6055512" y="726843"/>
        <a:ext cx="2654732" cy="43480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409058-DA17-4AAB-BC53-DFDC33AA0B1A}">
      <dsp:nvSpPr>
        <dsp:cNvPr id="0" name=""/>
        <dsp:cNvSpPr/>
      </dsp:nvSpPr>
      <dsp:spPr>
        <a:xfrm>
          <a:off x="2722" y="153723"/>
          <a:ext cx="2654732" cy="8064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我想要一個</a:t>
          </a:r>
          <a:r>
            <a:rPr lang="en-US" sz="2400" kern="1200" dirty="0" smtClean="0"/>
            <a:t>"</a:t>
          </a:r>
          <a:r>
            <a:rPr lang="zh-TW" sz="2400" kern="1200" dirty="0" smtClean="0"/>
            <a:t>家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2722" y="153723"/>
        <a:ext cx="2654732" cy="806400"/>
      </dsp:txXfrm>
    </dsp:sp>
    <dsp:sp modelId="{EA26C1FE-AB54-4772-921C-E5F1B8DDA0F4}">
      <dsp:nvSpPr>
        <dsp:cNvPr id="0" name=""/>
        <dsp:cNvSpPr/>
      </dsp:nvSpPr>
      <dsp:spPr>
        <a:xfrm>
          <a:off x="2722" y="960123"/>
          <a:ext cx="2654732" cy="399671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Youtube</a:t>
          </a:r>
          <a:r>
            <a:rPr lang="zh-TW" sz="2800" kern="1200" dirty="0" smtClean="0"/>
            <a:t>愛智圖書動畫</a:t>
          </a:r>
          <a:endParaRPr lang="zh-TW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smtClean="0"/>
            <a:t>愛學網</a:t>
          </a:r>
          <a:r>
            <a:rPr lang="en-US" sz="2800" kern="1200" smtClean="0"/>
            <a:t>-</a:t>
          </a:r>
          <a:r>
            <a:rPr lang="zh-TW" sz="2800" kern="1200" smtClean="0"/>
            <a:t>電視館</a:t>
          </a:r>
          <a:endParaRPr lang="zh-TW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smtClean="0"/>
            <a:t>愛學網</a:t>
          </a:r>
          <a:r>
            <a:rPr lang="en-US" sz="2800" kern="1200" smtClean="0"/>
            <a:t>-</a:t>
          </a:r>
          <a:r>
            <a:rPr lang="zh-TW" sz="2800" kern="1200" smtClean="0"/>
            <a:t>學習萬花筒</a:t>
          </a:r>
          <a:endParaRPr lang="zh-TW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smtClean="0"/>
            <a:t>情緒卡</a:t>
          </a:r>
          <a:endParaRPr lang="zh-TW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PPT</a:t>
          </a:r>
          <a:r>
            <a:rPr lang="zh-TW" sz="2800" kern="1200" dirty="0" smtClean="0"/>
            <a:t>教學檔案</a:t>
          </a:r>
          <a:endParaRPr lang="zh-TW" sz="2800" kern="1200" dirty="0"/>
        </a:p>
      </dsp:txBody>
      <dsp:txXfrm>
        <a:off x="2722" y="960123"/>
        <a:ext cx="2654732" cy="3996719"/>
      </dsp:txXfrm>
    </dsp:sp>
    <dsp:sp modelId="{526E186A-D642-4E2B-B236-6D312F036182}">
      <dsp:nvSpPr>
        <dsp:cNvPr id="0" name=""/>
        <dsp:cNvSpPr/>
      </dsp:nvSpPr>
      <dsp:spPr>
        <a:xfrm>
          <a:off x="3029117" y="153723"/>
          <a:ext cx="2654732" cy="806400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零垃圾</a:t>
          </a:r>
          <a:r>
            <a:rPr lang="en-US" sz="2400" kern="1200" dirty="0" smtClean="0"/>
            <a:t>"</a:t>
          </a:r>
          <a:r>
            <a:rPr lang="zh-TW" sz="2400" kern="1200" dirty="0" smtClean="0"/>
            <a:t>生活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3029117" y="153723"/>
        <a:ext cx="2654732" cy="806400"/>
      </dsp:txXfrm>
    </dsp:sp>
    <dsp:sp modelId="{E55772D6-E0AD-477E-9D6C-0D282CB3F579}">
      <dsp:nvSpPr>
        <dsp:cNvPr id="0" name=""/>
        <dsp:cNvSpPr/>
      </dsp:nvSpPr>
      <dsp:spPr>
        <a:xfrm>
          <a:off x="3029117" y="960123"/>
          <a:ext cx="2654732" cy="3996719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Youtube</a:t>
          </a:r>
          <a:r>
            <a:rPr lang="en-US" sz="2800" kern="1200" dirty="0" smtClean="0"/>
            <a:t> </a:t>
          </a:r>
          <a:r>
            <a:rPr lang="zh-TW" sz="2800" kern="1200" dirty="0" smtClean="0"/>
            <a:t>新聞</a:t>
          </a:r>
          <a:endParaRPr lang="zh-TW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dirty="0" smtClean="0"/>
            <a:t>愛學網</a:t>
          </a:r>
          <a:r>
            <a:rPr lang="en-US" sz="2800" kern="1200" dirty="0" smtClean="0"/>
            <a:t>-</a:t>
          </a:r>
          <a:r>
            <a:rPr lang="zh-TW" sz="2800" kern="1200" dirty="0" smtClean="0"/>
            <a:t>電視館</a:t>
          </a:r>
          <a:endParaRPr lang="zh-TW" sz="2800" kern="1200" dirty="0"/>
        </a:p>
      </dsp:txBody>
      <dsp:txXfrm>
        <a:off x="3029117" y="960123"/>
        <a:ext cx="2654732" cy="3996719"/>
      </dsp:txXfrm>
    </dsp:sp>
    <dsp:sp modelId="{EDDE2901-C525-4B1C-9643-2FEA36AAF81E}">
      <dsp:nvSpPr>
        <dsp:cNvPr id="0" name=""/>
        <dsp:cNvSpPr/>
      </dsp:nvSpPr>
      <dsp:spPr>
        <a:xfrm>
          <a:off x="6055512" y="153723"/>
          <a:ext cx="2654732" cy="8064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立法做</a:t>
          </a:r>
          <a:r>
            <a:rPr lang="en-US" sz="2400" kern="1200" dirty="0" smtClean="0"/>
            <a:t>"</a:t>
          </a:r>
          <a:r>
            <a:rPr lang="zh-TW" sz="2400" kern="1200" dirty="0" smtClean="0"/>
            <a:t>環保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6055512" y="153723"/>
        <a:ext cx="2654732" cy="806400"/>
      </dsp:txXfrm>
    </dsp:sp>
    <dsp:sp modelId="{3A059417-EF0B-4D27-B097-3835023EAB23}">
      <dsp:nvSpPr>
        <dsp:cNvPr id="0" name=""/>
        <dsp:cNvSpPr/>
      </dsp:nvSpPr>
      <dsp:spPr>
        <a:xfrm>
          <a:off x="6055512" y="960123"/>
          <a:ext cx="2654732" cy="3996719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dirty="0" smtClean="0"/>
            <a:t>愛學網</a:t>
          </a:r>
          <a:r>
            <a:rPr lang="en-US" sz="2800" kern="1200" dirty="0" smtClean="0"/>
            <a:t>-</a:t>
          </a:r>
          <a:r>
            <a:rPr lang="zh-TW" sz="2800" kern="1200" dirty="0" smtClean="0"/>
            <a:t>學習萬花筒</a:t>
          </a:r>
          <a:endParaRPr lang="zh-TW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800" kern="1200" dirty="0" smtClean="0"/>
            <a:t>行政院環保署</a:t>
          </a:r>
          <a:r>
            <a:rPr lang="en-US" sz="2800" kern="1200" dirty="0" smtClean="0"/>
            <a:t>-</a:t>
          </a:r>
          <a:r>
            <a:rPr lang="zh-TW" sz="2800" kern="1200" dirty="0" smtClean="0"/>
            <a:t>環保百科</a:t>
          </a:r>
          <a:endParaRPr lang="zh-TW" altLang="en-US" sz="2800" kern="1200" dirty="0"/>
        </a:p>
      </dsp:txBody>
      <dsp:txXfrm>
        <a:off x="6055512" y="960123"/>
        <a:ext cx="2654732" cy="39967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409058-DA17-4AAB-BC53-DFDC33AA0B1A}">
      <dsp:nvSpPr>
        <dsp:cNvPr id="0" name=""/>
        <dsp:cNvSpPr/>
      </dsp:nvSpPr>
      <dsp:spPr>
        <a:xfrm>
          <a:off x="2722" y="596936"/>
          <a:ext cx="2654732" cy="106189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我想要一個</a:t>
          </a:r>
          <a:r>
            <a:rPr lang="en-US" sz="2400" kern="1200" dirty="0" smtClean="0"/>
            <a:t>"</a:t>
          </a:r>
          <a:r>
            <a:rPr lang="zh-TW" sz="2400" kern="1200" dirty="0" smtClean="0"/>
            <a:t>家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2722" y="596936"/>
        <a:ext cx="2654732" cy="1061892"/>
      </dsp:txXfrm>
    </dsp:sp>
    <dsp:sp modelId="{EA26C1FE-AB54-4772-921C-E5F1B8DDA0F4}">
      <dsp:nvSpPr>
        <dsp:cNvPr id="0" name=""/>
        <dsp:cNvSpPr/>
      </dsp:nvSpPr>
      <dsp:spPr>
        <a:xfrm>
          <a:off x="2722" y="1658829"/>
          <a:ext cx="2654732" cy="28548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口頭發表</a:t>
          </a:r>
          <a:endParaRPr lang="zh-TW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留言紀錄</a:t>
          </a:r>
          <a:endParaRPr lang="zh-TW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學習單</a:t>
          </a:r>
          <a:endParaRPr lang="zh-TW" altLang="en-US" sz="2800" kern="1200" dirty="0"/>
        </a:p>
      </dsp:txBody>
      <dsp:txXfrm>
        <a:off x="2722" y="1658829"/>
        <a:ext cx="2654732" cy="2854800"/>
      </dsp:txXfrm>
    </dsp:sp>
    <dsp:sp modelId="{526E186A-D642-4E2B-B236-6D312F036182}">
      <dsp:nvSpPr>
        <dsp:cNvPr id="0" name=""/>
        <dsp:cNvSpPr/>
      </dsp:nvSpPr>
      <dsp:spPr>
        <a:xfrm>
          <a:off x="3029117" y="596936"/>
          <a:ext cx="2654732" cy="1061892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零垃圾</a:t>
          </a:r>
          <a:r>
            <a:rPr lang="en-US" sz="2400" kern="1200" dirty="0" smtClean="0"/>
            <a:t>"</a:t>
          </a:r>
          <a:r>
            <a:rPr lang="zh-TW" sz="2400" kern="1200" dirty="0" smtClean="0"/>
            <a:t>生活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3029117" y="596936"/>
        <a:ext cx="2654732" cy="1061892"/>
      </dsp:txXfrm>
    </dsp:sp>
    <dsp:sp modelId="{E55772D6-E0AD-477E-9D6C-0D282CB3F579}">
      <dsp:nvSpPr>
        <dsp:cNvPr id="0" name=""/>
        <dsp:cNvSpPr/>
      </dsp:nvSpPr>
      <dsp:spPr>
        <a:xfrm>
          <a:off x="3029117" y="1658829"/>
          <a:ext cx="2654732" cy="2854800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口頭發表</a:t>
          </a:r>
          <a:endParaRPr lang="zh-TW" altLang="en-US" sz="2800" kern="1200" dirty="0"/>
        </a:p>
      </dsp:txBody>
      <dsp:txXfrm>
        <a:off x="3029117" y="1658829"/>
        <a:ext cx="2654732" cy="2854800"/>
      </dsp:txXfrm>
    </dsp:sp>
    <dsp:sp modelId="{EDDE2901-C525-4B1C-9643-2FEA36AAF81E}">
      <dsp:nvSpPr>
        <dsp:cNvPr id="0" name=""/>
        <dsp:cNvSpPr/>
      </dsp:nvSpPr>
      <dsp:spPr>
        <a:xfrm>
          <a:off x="6055512" y="596936"/>
          <a:ext cx="2654732" cy="1061892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/>
            <a:t>立法做</a:t>
          </a:r>
          <a:r>
            <a:rPr lang="en-US" sz="2400" kern="1200" dirty="0" smtClean="0"/>
            <a:t>"</a:t>
          </a:r>
          <a:r>
            <a:rPr lang="zh-TW" sz="2400" kern="1200" dirty="0" smtClean="0"/>
            <a:t>環保</a:t>
          </a:r>
          <a:r>
            <a:rPr lang="en-US" sz="2400" kern="1200" dirty="0" smtClean="0"/>
            <a:t>"</a:t>
          </a:r>
          <a:endParaRPr lang="zh-TW" altLang="en-US" sz="2400" kern="1200" dirty="0"/>
        </a:p>
      </dsp:txBody>
      <dsp:txXfrm>
        <a:off x="6055512" y="596936"/>
        <a:ext cx="2654732" cy="1061892"/>
      </dsp:txXfrm>
    </dsp:sp>
    <dsp:sp modelId="{3A059417-EF0B-4D27-B097-3835023EAB23}">
      <dsp:nvSpPr>
        <dsp:cNvPr id="0" name=""/>
        <dsp:cNvSpPr/>
      </dsp:nvSpPr>
      <dsp:spPr>
        <a:xfrm>
          <a:off x="6055512" y="1658829"/>
          <a:ext cx="2654732" cy="2854800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800" kern="1200" dirty="0" smtClean="0"/>
            <a:t>口頭發表</a:t>
          </a:r>
          <a:endParaRPr lang="zh-TW" altLang="en-US" sz="2800" kern="1200" dirty="0"/>
        </a:p>
      </dsp:txBody>
      <dsp:txXfrm>
        <a:off x="6055512" y="1658829"/>
        <a:ext cx="2654732" cy="285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3ED9E-7478-4D6C-A963-919B445AF790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C025B-F67B-47F6-A14E-B2336620D2D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4312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C30B6-2022-4CDD-B9FE-1883F7D5504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1F705-088F-450A-BD39-7224B84954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3656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0744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0218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9900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2387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6108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730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F705-088F-450A-BD39-7224B849541E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352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" name="群組 9"/>
          <p:cNvGrpSpPr/>
          <p:nvPr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36" name="手繪多邊形 35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4" name="橢圓 63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5" name="橢圓 64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6" name="橢圓 65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7" name="橢圓 66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8" name="橢圓 67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9" name="橢圓 68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0" name="橢圓 69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1" name="橢圓 70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2" name="橢圓 71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3" name="橢圓 72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4" name="橢圓 73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5" name="橢圓 74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6" name="橢圓 75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7" name="橢圓 76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8" name="橢圓 77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" name="橢圓 78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" name="橢圓 79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29" name="橢圓 28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22" name="橢圓 2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橢圓 2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橢圓 2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橢圓 2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15" name="橢圓 14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橢圓 15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橢圓 17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橢圓 18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9802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8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0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2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3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4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7" name="群組 16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8" name="手繪多邊形 17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3" name="矩形 62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4" name="群組 63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5" name="橢圓 64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2" name="群組 71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3" name="橢圓 72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0" name="群組 79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1" name="橢圓 80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8" name="圓角矩形 87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174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8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0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2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3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4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7" name="群組 16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8" name="手繪多邊形 17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3" name="矩形 62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4" name="群組 63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5" name="橢圓 64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2" name="群組 71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3" name="橢圓 72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0" name="群組 79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1" name="橢圓 80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8" name="圓角矩形 87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45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8" name="副標題 2"/>
          <p:cNvSpPr>
            <a:spLocks noGrp="1"/>
          </p:cNvSpPr>
          <p:nvPr>
            <p:ph type="subTitle" idx="13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9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0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3" name="群組 12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4" name="手繪多邊形 13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橢圓 14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" name="橢圓 15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" name="橢圓 16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8" name="橢圓 17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59" name="矩形 58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0" name="群組 59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1" name="橢圓 60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" name="橢圓 61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橢圓 62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橢圓 63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8" name="群組 67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69" name="橢圓 68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6" name="群組 75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77" name="橢圓 76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橢圓 80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4" name="圓角矩形 83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4028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9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1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3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4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9" name="手繪多邊形 18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矩形 63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5" name="群組 64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6" name="橢圓 65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" name="群組 72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4" name="橢圓 7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1" name="群組 80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2" name="橢圓 8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9" name="圓角矩形 88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2880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9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1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3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4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9" name="手繪多邊形 18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矩形 63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5" name="群組 64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6" name="橢圓 65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" name="群組 72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4" name="橢圓 7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1" name="群組 80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2" name="橢圓 8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9" name="圓角矩形 88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8877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1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2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3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5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6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7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8" name="矩形 17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0" name="群組 19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21" name="手繪多邊形 20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4" name="橢圓 63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5" name="橢圓 64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6" name="矩形 65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7" name="群組 66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8" name="橢圓 67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5" name="群組 74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6" name="橢圓 75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橢圓 80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3" name="群組 82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4" name="橢圓 8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9" name="橢圓 8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0" name="橢圓 8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1" name="圓角矩形 90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517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9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1" name="副標題 2"/>
          <p:cNvSpPr>
            <a:spLocks noGrp="1"/>
          </p:cNvSpPr>
          <p:nvPr>
            <p:ph type="subTitle" idx="13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2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3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6" name="群組 15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7" name="手繪多邊形 16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橢圓 17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2" name="矩形 61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3" name="群組 62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4" name="橢圓 6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1" name="群組 70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2" name="橢圓 7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9" name="群組 78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0" name="橢圓 79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橢圓 80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7" name="圓角矩形 86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352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8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0" name="副標題 2"/>
          <p:cNvSpPr>
            <a:spLocks noGrp="1"/>
          </p:cNvSpPr>
          <p:nvPr>
            <p:ph type="subTitle" idx="13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1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2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5" name="群組 14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6" name="手繪多邊形 15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橢圓 16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8" name="橢圓 17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1" name="矩形 60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2" name="群組 61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3" name="橢圓 62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橢圓 63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0" name="群組 69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1" name="橢圓 70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8" name="群組 77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79" name="橢圓 78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橢圓 80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6" name="圓角矩形 85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5942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9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1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3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4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9" name="手繪多邊形 18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矩形 63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5" name="群組 64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6" name="橢圓 65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" name="群組 72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4" name="橢圓 7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1" name="群組 80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2" name="橢圓 8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9" name="圓角矩形 88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3706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9" name="內容版面配置區 2"/>
          <p:cNvSpPr>
            <a:spLocks noGrp="1"/>
          </p:cNvSpPr>
          <p:nvPr>
            <p:ph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10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1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標題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3" name="副標題 2"/>
          <p:cNvSpPr>
            <a:spLocks noGrp="1"/>
          </p:cNvSpPr>
          <p:nvPr>
            <p:ph type="subTitle" idx="14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14" name="日期版面配置區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FEBE66-FDDA-4FF2-A4A0-0144DA4CA559}" type="datetimeFigureOut">
              <a:rPr lang="zh-TW" altLang="en-US" smtClean="0"/>
              <a:pPr/>
              <a:t>2017/8/31</a:t>
            </a:fld>
            <a:endParaRPr lang="zh-TW" altLang="en-US"/>
          </a:p>
        </p:txBody>
      </p:sp>
      <p:sp>
        <p:nvSpPr>
          <p:cNvPr id="15" name="投影片編號版面配置區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20E0E57-F270-4C5A-BC3F-77F9F9D2DF29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 userDrawn="1"/>
        </p:nvSpPr>
        <p:spPr>
          <a:xfrm rot="10800000">
            <a:off x="-9301" y="2195988"/>
            <a:ext cx="9189813" cy="217225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43000">
                <a:srgbClr val="21D6E0">
                  <a:lumMod val="67000"/>
                  <a:lumOff val="33000"/>
                  <a:alpha val="66000"/>
                </a:srgbClr>
              </a:gs>
              <a:gs pos="88000">
                <a:srgbClr val="0087E6"/>
              </a:gs>
              <a:gs pos="98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 userDrawn="1"/>
        </p:nvSpPr>
        <p:spPr>
          <a:xfrm rot="10800000">
            <a:off x="-15912" y="4549101"/>
            <a:ext cx="9196424" cy="2313829"/>
          </a:xfrm>
          <a:prstGeom prst="rect">
            <a:avLst/>
          </a:prstGeom>
          <a:gradFill>
            <a:gsLst>
              <a:gs pos="0">
                <a:srgbClr val="C6B468"/>
              </a:gs>
              <a:gs pos="12000">
                <a:srgbClr val="E6D78A"/>
              </a:gs>
              <a:gs pos="20000">
                <a:srgbClr val="C7AC4C"/>
              </a:gs>
              <a:gs pos="4000">
                <a:srgbClr val="E6D78A">
                  <a:lumMod val="91000"/>
                  <a:lumOff val="9000"/>
                </a:srgbClr>
              </a:gs>
              <a:gs pos="0">
                <a:srgbClr val="C7AC4C"/>
              </a:gs>
              <a:gs pos="85000">
                <a:srgbClr val="E6DCA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/>
          <p:cNvGrpSpPr/>
          <p:nvPr userDrawn="1"/>
        </p:nvGrpSpPr>
        <p:grpSpPr>
          <a:xfrm>
            <a:off x="-1548680" y="3671805"/>
            <a:ext cx="11902413" cy="1331005"/>
            <a:chOff x="-1548680" y="3657827"/>
            <a:chExt cx="11902413" cy="1325938"/>
          </a:xfrm>
        </p:grpSpPr>
        <p:sp>
          <p:nvSpPr>
            <p:cNvPr id="19" name="手繪多邊形 18"/>
            <p:cNvSpPr/>
            <p:nvPr/>
          </p:nvSpPr>
          <p:spPr>
            <a:xfrm>
              <a:off x="-1548680" y="3657827"/>
              <a:ext cx="11902413" cy="952300"/>
            </a:xfrm>
            <a:custGeom>
              <a:avLst/>
              <a:gdLst>
                <a:gd name="connsiteX0" fmla="*/ 959801 w 10903436"/>
                <a:gd name="connsiteY0" fmla="*/ 673369 h 952300"/>
                <a:gd name="connsiteX1" fmla="*/ 1366201 w 10903436"/>
                <a:gd name="connsiteY1" fmla="*/ 216169 h 952300"/>
                <a:gd name="connsiteX2" fmla="*/ 1747201 w 10903436"/>
                <a:gd name="connsiteY2" fmla="*/ 457469 h 952300"/>
                <a:gd name="connsiteX3" fmla="*/ 1950401 w 10903436"/>
                <a:gd name="connsiteY3" fmla="*/ 254269 h 952300"/>
                <a:gd name="connsiteX4" fmla="*/ 2090101 w 10903436"/>
                <a:gd name="connsiteY4" fmla="*/ 406669 h 952300"/>
                <a:gd name="connsiteX5" fmla="*/ 2255201 w 10903436"/>
                <a:gd name="connsiteY5" fmla="*/ 724169 h 952300"/>
                <a:gd name="connsiteX6" fmla="*/ 2458401 w 10903436"/>
                <a:gd name="connsiteY6" fmla="*/ 393969 h 952300"/>
                <a:gd name="connsiteX7" fmla="*/ 2687001 w 10903436"/>
                <a:gd name="connsiteY7" fmla="*/ 317769 h 952300"/>
                <a:gd name="connsiteX8" fmla="*/ 2890201 w 10903436"/>
                <a:gd name="connsiteY8" fmla="*/ 635269 h 952300"/>
                <a:gd name="connsiteX9" fmla="*/ 3093401 w 10903436"/>
                <a:gd name="connsiteY9" fmla="*/ 381269 h 952300"/>
                <a:gd name="connsiteX10" fmla="*/ 3271201 w 10903436"/>
                <a:gd name="connsiteY10" fmla="*/ 393969 h 952300"/>
                <a:gd name="connsiteX11" fmla="*/ 3410901 w 10903436"/>
                <a:gd name="connsiteY11" fmla="*/ 609869 h 952300"/>
                <a:gd name="connsiteX12" fmla="*/ 3449001 w 10903436"/>
                <a:gd name="connsiteY12" fmla="*/ 787669 h 952300"/>
                <a:gd name="connsiteX13" fmla="*/ 3537901 w 10903436"/>
                <a:gd name="connsiteY13" fmla="*/ 495569 h 952300"/>
                <a:gd name="connsiteX14" fmla="*/ 3703001 w 10903436"/>
                <a:gd name="connsiteY14" fmla="*/ 444769 h 952300"/>
                <a:gd name="connsiteX15" fmla="*/ 3817301 w 10903436"/>
                <a:gd name="connsiteY15" fmla="*/ 559069 h 952300"/>
                <a:gd name="connsiteX16" fmla="*/ 3855401 w 10903436"/>
                <a:gd name="connsiteY16" fmla="*/ 724169 h 952300"/>
                <a:gd name="connsiteX17" fmla="*/ 4007801 w 10903436"/>
                <a:gd name="connsiteY17" fmla="*/ 330469 h 952300"/>
                <a:gd name="connsiteX18" fmla="*/ 4185601 w 10903436"/>
                <a:gd name="connsiteY18" fmla="*/ 203469 h 952300"/>
                <a:gd name="connsiteX19" fmla="*/ 4388801 w 10903436"/>
                <a:gd name="connsiteY19" fmla="*/ 254269 h 952300"/>
                <a:gd name="connsiteX20" fmla="*/ 4490401 w 10903436"/>
                <a:gd name="connsiteY20" fmla="*/ 482869 h 952300"/>
                <a:gd name="connsiteX21" fmla="*/ 4490401 w 10903436"/>
                <a:gd name="connsiteY21" fmla="*/ 584469 h 952300"/>
                <a:gd name="connsiteX22" fmla="*/ 4579301 w 10903436"/>
                <a:gd name="connsiteY22" fmla="*/ 317769 h 952300"/>
                <a:gd name="connsiteX23" fmla="*/ 4795201 w 10903436"/>
                <a:gd name="connsiteY23" fmla="*/ 63769 h 952300"/>
                <a:gd name="connsiteX24" fmla="*/ 5011101 w 10903436"/>
                <a:gd name="connsiteY24" fmla="*/ 25669 h 952300"/>
                <a:gd name="connsiteX25" fmla="*/ 5201601 w 10903436"/>
                <a:gd name="connsiteY25" fmla="*/ 190769 h 952300"/>
                <a:gd name="connsiteX26" fmla="*/ 5290501 w 10903436"/>
                <a:gd name="connsiteY26" fmla="*/ 419369 h 952300"/>
                <a:gd name="connsiteX27" fmla="*/ 5379401 w 10903436"/>
                <a:gd name="connsiteY27" fmla="*/ 279669 h 952300"/>
                <a:gd name="connsiteX28" fmla="*/ 5519101 w 10903436"/>
                <a:gd name="connsiteY28" fmla="*/ 165369 h 952300"/>
                <a:gd name="connsiteX29" fmla="*/ 5735001 w 10903436"/>
                <a:gd name="connsiteY29" fmla="*/ 203469 h 952300"/>
                <a:gd name="connsiteX30" fmla="*/ 5811201 w 10903436"/>
                <a:gd name="connsiteY30" fmla="*/ 381269 h 952300"/>
                <a:gd name="connsiteX31" fmla="*/ 5862001 w 10903436"/>
                <a:gd name="connsiteY31" fmla="*/ 597169 h 952300"/>
                <a:gd name="connsiteX32" fmla="*/ 5976301 w 10903436"/>
                <a:gd name="connsiteY32" fmla="*/ 355869 h 952300"/>
                <a:gd name="connsiteX33" fmla="*/ 6166801 w 10903436"/>
                <a:gd name="connsiteY33" fmla="*/ 254269 h 952300"/>
                <a:gd name="connsiteX34" fmla="*/ 6331901 w 10903436"/>
                <a:gd name="connsiteY34" fmla="*/ 305069 h 952300"/>
                <a:gd name="connsiteX35" fmla="*/ 6420801 w 10903436"/>
                <a:gd name="connsiteY35" fmla="*/ 495569 h 952300"/>
                <a:gd name="connsiteX36" fmla="*/ 6471601 w 10903436"/>
                <a:gd name="connsiteY36" fmla="*/ 686069 h 952300"/>
                <a:gd name="connsiteX37" fmla="*/ 6598601 w 10903436"/>
                <a:gd name="connsiteY37" fmla="*/ 647969 h 952300"/>
                <a:gd name="connsiteX38" fmla="*/ 6649401 w 10903436"/>
                <a:gd name="connsiteY38" fmla="*/ 457469 h 952300"/>
                <a:gd name="connsiteX39" fmla="*/ 6928801 w 10903436"/>
                <a:gd name="connsiteY39" fmla="*/ 355869 h 952300"/>
                <a:gd name="connsiteX40" fmla="*/ 7043101 w 10903436"/>
                <a:gd name="connsiteY40" fmla="*/ 470169 h 952300"/>
                <a:gd name="connsiteX41" fmla="*/ 7119301 w 10903436"/>
                <a:gd name="connsiteY41" fmla="*/ 686069 h 952300"/>
                <a:gd name="connsiteX42" fmla="*/ 7119301 w 10903436"/>
                <a:gd name="connsiteY42" fmla="*/ 800369 h 952300"/>
                <a:gd name="connsiteX43" fmla="*/ 7233601 w 10903436"/>
                <a:gd name="connsiteY43" fmla="*/ 393969 h 952300"/>
                <a:gd name="connsiteX44" fmla="*/ 7462201 w 10903436"/>
                <a:gd name="connsiteY44" fmla="*/ 190769 h 952300"/>
                <a:gd name="connsiteX45" fmla="*/ 7614601 w 10903436"/>
                <a:gd name="connsiteY45" fmla="*/ 152669 h 952300"/>
                <a:gd name="connsiteX46" fmla="*/ 7703501 w 10903436"/>
                <a:gd name="connsiteY46" fmla="*/ 279669 h 952300"/>
                <a:gd name="connsiteX47" fmla="*/ 7805101 w 10903436"/>
                <a:gd name="connsiteY47" fmla="*/ 482869 h 952300"/>
                <a:gd name="connsiteX48" fmla="*/ 7817801 w 10903436"/>
                <a:gd name="connsiteY48" fmla="*/ 635269 h 952300"/>
                <a:gd name="connsiteX49" fmla="*/ 7868601 w 10903436"/>
                <a:gd name="connsiteY49" fmla="*/ 406669 h 952300"/>
                <a:gd name="connsiteX50" fmla="*/ 7932101 w 10903436"/>
                <a:gd name="connsiteY50" fmla="*/ 254269 h 952300"/>
                <a:gd name="connsiteX51" fmla="*/ 8097201 w 10903436"/>
                <a:gd name="connsiteY51" fmla="*/ 165369 h 952300"/>
                <a:gd name="connsiteX52" fmla="*/ 8287701 w 10903436"/>
                <a:gd name="connsiteY52" fmla="*/ 266969 h 952300"/>
                <a:gd name="connsiteX53" fmla="*/ 8351201 w 10903436"/>
                <a:gd name="connsiteY53" fmla="*/ 444769 h 952300"/>
                <a:gd name="connsiteX54" fmla="*/ 8478201 w 10903436"/>
                <a:gd name="connsiteY54" fmla="*/ 101869 h 952300"/>
                <a:gd name="connsiteX55" fmla="*/ 8706801 w 10903436"/>
                <a:gd name="connsiteY55" fmla="*/ 269 h 952300"/>
                <a:gd name="connsiteX56" fmla="*/ 8935401 w 10903436"/>
                <a:gd name="connsiteY56" fmla="*/ 76469 h 952300"/>
                <a:gd name="connsiteX57" fmla="*/ 8986201 w 10903436"/>
                <a:gd name="connsiteY57" fmla="*/ 203469 h 952300"/>
                <a:gd name="connsiteX58" fmla="*/ 9037001 w 10903436"/>
                <a:gd name="connsiteY58" fmla="*/ 393969 h 952300"/>
                <a:gd name="connsiteX59" fmla="*/ 9189401 w 10903436"/>
                <a:gd name="connsiteY59" fmla="*/ 216169 h 952300"/>
                <a:gd name="connsiteX60" fmla="*/ 9329101 w 10903436"/>
                <a:gd name="connsiteY60" fmla="*/ 127269 h 952300"/>
                <a:gd name="connsiteX61" fmla="*/ 9545001 w 10903436"/>
                <a:gd name="connsiteY61" fmla="*/ 152669 h 952300"/>
                <a:gd name="connsiteX62" fmla="*/ 9621201 w 10903436"/>
                <a:gd name="connsiteY62" fmla="*/ 305069 h 952300"/>
                <a:gd name="connsiteX63" fmla="*/ 9684701 w 10903436"/>
                <a:gd name="connsiteY63" fmla="*/ 571769 h 952300"/>
                <a:gd name="connsiteX64" fmla="*/ 9799001 w 10903436"/>
                <a:gd name="connsiteY64" fmla="*/ 368569 h 952300"/>
                <a:gd name="connsiteX65" fmla="*/ 9951401 w 10903436"/>
                <a:gd name="connsiteY65" fmla="*/ 190769 h 952300"/>
                <a:gd name="connsiteX66" fmla="*/ 10129201 w 10903436"/>
                <a:gd name="connsiteY66" fmla="*/ 330469 h 952300"/>
                <a:gd name="connsiteX67" fmla="*/ 10192701 w 10903436"/>
                <a:gd name="connsiteY67" fmla="*/ 686069 h 952300"/>
                <a:gd name="connsiteX68" fmla="*/ 10192701 w 10903436"/>
                <a:gd name="connsiteY68" fmla="*/ 876569 h 952300"/>
                <a:gd name="connsiteX69" fmla="*/ 629601 w 10903436"/>
                <a:gd name="connsiteY69" fmla="*/ 940069 h 952300"/>
                <a:gd name="connsiteX70" fmla="*/ 959801 w 10903436"/>
                <a:gd name="connsiteY70" fmla="*/ 673369 h 95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903436" h="952300">
                  <a:moveTo>
                    <a:pt x="959801" y="673369"/>
                  </a:moveTo>
                  <a:cubicBezTo>
                    <a:pt x="1082568" y="552719"/>
                    <a:pt x="1234968" y="252152"/>
                    <a:pt x="1366201" y="216169"/>
                  </a:cubicBezTo>
                  <a:cubicBezTo>
                    <a:pt x="1497434" y="180186"/>
                    <a:pt x="1649834" y="451119"/>
                    <a:pt x="1747201" y="457469"/>
                  </a:cubicBezTo>
                  <a:cubicBezTo>
                    <a:pt x="1844568" y="463819"/>
                    <a:pt x="1893251" y="262736"/>
                    <a:pt x="1950401" y="254269"/>
                  </a:cubicBezTo>
                  <a:cubicBezTo>
                    <a:pt x="2007551" y="245802"/>
                    <a:pt x="2039301" y="328352"/>
                    <a:pt x="2090101" y="406669"/>
                  </a:cubicBezTo>
                  <a:cubicBezTo>
                    <a:pt x="2140901" y="484986"/>
                    <a:pt x="2193818" y="726286"/>
                    <a:pt x="2255201" y="724169"/>
                  </a:cubicBezTo>
                  <a:cubicBezTo>
                    <a:pt x="2316584" y="722052"/>
                    <a:pt x="2386434" y="461702"/>
                    <a:pt x="2458401" y="393969"/>
                  </a:cubicBezTo>
                  <a:cubicBezTo>
                    <a:pt x="2530368" y="326236"/>
                    <a:pt x="2615034" y="277552"/>
                    <a:pt x="2687001" y="317769"/>
                  </a:cubicBezTo>
                  <a:cubicBezTo>
                    <a:pt x="2758968" y="357986"/>
                    <a:pt x="2822468" y="624686"/>
                    <a:pt x="2890201" y="635269"/>
                  </a:cubicBezTo>
                  <a:cubicBezTo>
                    <a:pt x="2957934" y="645852"/>
                    <a:pt x="3029901" y="421486"/>
                    <a:pt x="3093401" y="381269"/>
                  </a:cubicBezTo>
                  <a:cubicBezTo>
                    <a:pt x="3156901" y="341052"/>
                    <a:pt x="3218284" y="355869"/>
                    <a:pt x="3271201" y="393969"/>
                  </a:cubicBezTo>
                  <a:cubicBezTo>
                    <a:pt x="3324118" y="432069"/>
                    <a:pt x="3381268" y="544252"/>
                    <a:pt x="3410901" y="609869"/>
                  </a:cubicBezTo>
                  <a:cubicBezTo>
                    <a:pt x="3440534" y="675486"/>
                    <a:pt x="3427835" y="806719"/>
                    <a:pt x="3449001" y="787669"/>
                  </a:cubicBezTo>
                  <a:cubicBezTo>
                    <a:pt x="3470167" y="768619"/>
                    <a:pt x="3495568" y="552719"/>
                    <a:pt x="3537901" y="495569"/>
                  </a:cubicBezTo>
                  <a:cubicBezTo>
                    <a:pt x="3580234" y="438419"/>
                    <a:pt x="3656434" y="434186"/>
                    <a:pt x="3703001" y="444769"/>
                  </a:cubicBezTo>
                  <a:cubicBezTo>
                    <a:pt x="3749568" y="455352"/>
                    <a:pt x="3791901" y="512502"/>
                    <a:pt x="3817301" y="559069"/>
                  </a:cubicBezTo>
                  <a:cubicBezTo>
                    <a:pt x="3842701" y="605636"/>
                    <a:pt x="3823651" y="762269"/>
                    <a:pt x="3855401" y="724169"/>
                  </a:cubicBezTo>
                  <a:cubicBezTo>
                    <a:pt x="3887151" y="686069"/>
                    <a:pt x="3952768" y="417252"/>
                    <a:pt x="4007801" y="330469"/>
                  </a:cubicBezTo>
                  <a:cubicBezTo>
                    <a:pt x="4062834" y="243686"/>
                    <a:pt x="4122101" y="216169"/>
                    <a:pt x="4185601" y="203469"/>
                  </a:cubicBezTo>
                  <a:cubicBezTo>
                    <a:pt x="4249101" y="190769"/>
                    <a:pt x="4338001" y="207702"/>
                    <a:pt x="4388801" y="254269"/>
                  </a:cubicBezTo>
                  <a:cubicBezTo>
                    <a:pt x="4439601" y="300836"/>
                    <a:pt x="4473468" y="427836"/>
                    <a:pt x="4490401" y="482869"/>
                  </a:cubicBezTo>
                  <a:cubicBezTo>
                    <a:pt x="4507334" y="537902"/>
                    <a:pt x="4475584" y="611986"/>
                    <a:pt x="4490401" y="584469"/>
                  </a:cubicBezTo>
                  <a:cubicBezTo>
                    <a:pt x="4505218" y="556952"/>
                    <a:pt x="4528501" y="404552"/>
                    <a:pt x="4579301" y="317769"/>
                  </a:cubicBezTo>
                  <a:cubicBezTo>
                    <a:pt x="4630101" y="230986"/>
                    <a:pt x="4723234" y="112452"/>
                    <a:pt x="4795201" y="63769"/>
                  </a:cubicBezTo>
                  <a:cubicBezTo>
                    <a:pt x="4867168" y="15086"/>
                    <a:pt x="4943368" y="4502"/>
                    <a:pt x="5011101" y="25669"/>
                  </a:cubicBezTo>
                  <a:cubicBezTo>
                    <a:pt x="5078834" y="46836"/>
                    <a:pt x="5155034" y="125152"/>
                    <a:pt x="5201601" y="190769"/>
                  </a:cubicBezTo>
                  <a:cubicBezTo>
                    <a:pt x="5248168" y="256386"/>
                    <a:pt x="5260868" y="404552"/>
                    <a:pt x="5290501" y="419369"/>
                  </a:cubicBezTo>
                  <a:cubicBezTo>
                    <a:pt x="5320134" y="434186"/>
                    <a:pt x="5341301" y="322002"/>
                    <a:pt x="5379401" y="279669"/>
                  </a:cubicBezTo>
                  <a:cubicBezTo>
                    <a:pt x="5417501" y="237336"/>
                    <a:pt x="5459834" y="178069"/>
                    <a:pt x="5519101" y="165369"/>
                  </a:cubicBezTo>
                  <a:cubicBezTo>
                    <a:pt x="5578368" y="152669"/>
                    <a:pt x="5686318" y="167486"/>
                    <a:pt x="5735001" y="203469"/>
                  </a:cubicBezTo>
                  <a:cubicBezTo>
                    <a:pt x="5783684" y="239452"/>
                    <a:pt x="5790034" y="315652"/>
                    <a:pt x="5811201" y="381269"/>
                  </a:cubicBezTo>
                  <a:cubicBezTo>
                    <a:pt x="5832368" y="446886"/>
                    <a:pt x="5834484" y="601402"/>
                    <a:pt x="5862001" y="597169"/>
                  </a:cubicBezTo>
                  <a:cubicBezTo>
                    <a:pt x="5889518" y="592936"/>
                    <a:pt x="5925501" y="413019"/>
                    <a:pt x="5976301" y="355869"/>
                  </a:cubicBezTo>
                  <a:cubicBezTo>
                    <a:pt x="6027101" y="298719"/>
                    <a:pt x="6107534" y="262736"/>
                    <a:pt x="6166801" y="254269"/>
                  </a:cubicBezTo>
                  <a:cubicBezTo>
                    <a:pt x="6226068" y="245802"/>
                    <a:pt x="6289568" y="264852"/>
                    <a:pt x="6331901" y="305069"/>
                  </a:cubicBezTo>
                  <a:cubicBezTo>
                    <a:pt x="6374234" y="345286"/>
                    <a:pt x="6397518" y="432069"/>
                    <a:pt x="6420801" y="495569"/>
                  </a:cubicBezTo>
                  <a:cubicBezTo>
                    <a:pt x="6444084" y="559069"/>
                    <a:pt x="6441968" y="660669"/>
                    <a:pt x="6471601" y="686069"/>
                  </a:cubicBezTo>
                  <a:cubicBezTo>
                    <a:pt x="6501234" y="711469"/>
                    <a:pt x="6568968" y="686069"/>
                    <a:pt x="6598601" y="647969"/>
                  </a:cubicBezTo>
                  <a:cubicBezTo>
                    <a:pt x="6628234" y="609869"/>
                    <a:pt x="6594368" y="506152"/>
                    <a:pt x="6649401" y="457469"/>
                  </a:cubicBezTo>
                  <a:cubicBezTo>
                    <a:pt x="6704434" y="408786"/>
                    <a:pt x="6863184" y="353752"/>
                    <a:pt x="6928801" y="355869"/>
                  </a:cubicBezTo>
                  <a:cubicBezTo>
                    <a:pt x="6994418" y="357986"/>
                    <a:pt x="7011351" y="415136"/>
                    <a:pt x="7043101" y="470169"/>
                  </a:cubicBezTo>
                  <a:cubicBezTo>
                    <a:pt x="7074851" y="525202"/>
                    <a:pt x="7106601" y="631036"/>
                    <a:pt x="7119301" y="686069"/>
                  </a:cubicBezTo>
                  <a:cubicBezTo>
                    <a:pt x="7132001" y="741102"/>
                    <a:pt x="7100251" y="849052"/>
                    <a:pt x="7119301" y="800369"/>
                  </a:cubicBezTo>
                  <a:cubicBezTo>
                    <a:pt x="7138351" y="751686"/>
                    <a:pt x="7176451" y="495569"/>
                    <a:pt x="7233601" y="393969"/>
                  </a:cubicBezTo>
                  <a:cubicBezTo>
                    <a:pt x="7290751" y="292369"/>
                    <a:pt x="7398701" y="230986"/>
                    <a:pt x="7462201" y="190769"/>
                  </a:cubicBezTo>
                  <a:cubicBezTo>
                    <a:pt x="7525701" y="150552"/>
                    <a:pt x="7574384" y="137852"/>
                    <a:pt x="7614601" y="152669"/>
                  </a:cubicBezTo>
                  <a:cubicBezTo>
                    <a:pt x="7654818" y="167486"/>
                    <a:pt x="7671751" y="224636"/>
                    <a:pt x="7703501" y="279669"/>
                  </a:cubicBezTo>
                  <a:cubicBezTo>
                    <a:pt x="7735251" y="334702"/>
                    <a:pt x="7786051" y="423602"/>
                    <a:pt x="7805101" y="482869"/>
                  </a:cubicBezTo>
                  <a:cubicBezTo>
                    <a:pt x="7824151" y="542136"/>
                    <a:pt x="7807218" y="647969"/>
                    <a:pt x="7817801" y="635269"/>
                  </a:cubicBezTo>
                  <a:cubicBezTo>
                    <a:pt x="7828384" y="622569"/>
                    <a:pt x="7849551" y="470169"/>
                    <a:pt x="7868601" y="406669"/>
                  </a:cubicBezTo>
                  <a:cubicBezTo>
                    <a:pt x="7887651" y="343169"/>
                    <a:pt x="7894001" y="294486"/>
                    <a:pt x="7932101" y="254269"/>
                  </a:cubicBezTo>
                  <a:cubicBezTo>
                    <a:pt x="7970201" y="214052"/>
                    <a:pt x="8037934" y="163252"/>
                    <a:pt x="8097201" y="165369"/>
                  </a:cubicBezTo>
                  <a:cubicBezTo>
                    <a:pt x="8156468" y="167486"/>
                    <a:pt x="8245368" y="220402"/>
                    <a:pt x="8287701" y="266969"/>
                  </a:cubicBezTo>
                  <a:cubicBezTo>
                    <a:pt x="8330034" y="313536"/>
                    <a:pt x="8319451" y="472286"/>
                    <a:pt x="8351201" y="444769"/>
                  </a:cubicBezTo>
                  <a:cubicBezTo>
                    <a:pt x="8382951" y="417252"/>
                    <a:pt x="8418934" y="175952"/>
                    <a:pt x="8478201" y="101869"/>
                  </a:cubicBezTo>
                  <a:cubicBezTo>
                    <a:pt x="8537468" y="27786"/>
                    <a:pt x="8630601" y="4502"/>
                    <a:pt x="8706801" y="269"/>
                  </a:cubicBezTo>
                  <a:cubicBezTo>
                    <a:pt x="8783001" y="-3964"/>
                    <a:pt x="8888835" y="42602"/>
                    <a:pt x="8935401" y="76469"/>
                  </a:cubicBezTo>
                  <a:cubicBezTo>
                    <a:pt x="8981967" y="110336"/>
                    <a:pt x="8969268" y="150552"/>
                    <a:pt x="8986201" y="203469"/>
                  </a:cubicBezTo>
                  <a:cubicBezTo>
                    <a:pt x="9003134" y="256386"/>
                    <a:pt x="9003134" y="391852"/>
                    <a:pt x="9037001" y="393969"/>
                  </a:cubicBezTo>
                  <a:cubicBezTo>
                    <a:pt x="9070868" y="396086"/>
                    <a:pt x="9140718" y="260619"/>
                    <a:pt x="9189401" y="216169"/>
                  </a:cubicBezTo>
                  <a:cubicBezTo>
                    <a:pt x="9238084" y="171719"/>
                    <a:pt x="9269834" y="137852"/>
                    <a:pt x="9329101" y="127269"/>
                  </a:cubicBezTo>
                  <a:cubicBezTo>
                    <a:pt x="9388368" y="116686"/>
                    <a:pt x="9496318" y="123036"/>
                    <a:pt x="9545001" y="152669"/>
                  </a:cubicBezTo>
                  <a:cubicBezTo>
                    <a:pt x="9593684" y="182302"/>
                    <a:pt x="9597918" y="235219"/>
                    <a:pt x="9621201" y="305069"/>
                  </a:cubicBezTo>
                  <a:cubicBezTo>
                    <a:pt x="9644484" y="374919"/>
                    <a:pt x="9655068" y="561186"/>
                    <a:pt x="9684701" y="571769"/>
                  </a:cubicBezTo>
                  <a:cubicBezTo>
                    <a:pt x="9714334" y="582352"/>
                    <a:pt x="9754551" y="432069"/>
                    <a:pt x="9799001" y="368569"/>
                  </a:cubicBezTo>
                  <a:cubicBezTo>
                    <a:pt x="9843451" y="305069"/>
                    <a:pt x="9896368" y="197119"/>
                    <a:pt x="9951401" y="190769"/>
                  </a:cubicBezTo>
                  <a:cubicBezTo>
                    <a:pt x="10006434" y="184419"/>
                    <a:pt x="10088984" y="247919"/>
                    <a:pt x="10129201" y="330469"/>
                  </a:cubicBezTo>
                  <a:cubicBezTo>
                    <a:pt x="10169418" y="413019"/>
                    <a:pt x="10182118" y="595052"/>
                    <a:pt x="10192701" y="686069"/>
                  </a:cubicBezTo>
                  <a:cubicBezTo>
                    <a:pt x="10203284" y="777086"/>
                    <a:pt x="11786551" y="834236"/>
                    <a:pt x="10192701" y="876569"/>
                  </a:cubicBezTo>
                  <a:cubicBezTo>
                    <a:pt x="8598851" y="918902"/>
                    <a:pt x="2166301" y="978169"/>
                    <a:pt x="629601" y="940069"/>
                  </a:cubicBezTo>
                  <a:cubicBezTo>
                    <a:pt x="-907099" y="901969"/>
                    <a:pt x="837034" y="794019"/>
                    <a:pt x="959801" y="673369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橢圓 19"/>
            <p:cNvSpPr/>
            <p:nvPr/>
          </p:nvSpPr>
          <p:spPr>
            <a:xfrm>
              <a:off x="591597" y="4673209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橢圓 20"/>
            <p:cNvSpPr/>
            <p:nvPr/>
          </p:nvSpPr>
          <p:spPr>
            <a:xfrm>
              <a:off x="1583918" y="3815706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2" name="橢圓 21"/>
            <p:cNvSpPr/>
            <p:nvPr/>
          </p:nvSpPr>
          <p:spPr>
            <a:xfrm>
              <a:off x="1873253" y="4715504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3" name="橢圓 22"/>
            <p:cNvSpPr/>
            <p:nvPr/>
          </p:nvSpPr>
          <p:spPr>
            <a:xfrm>
              <a:off x="211155" y="3791853"/>
              <a:ext cx="200627" cy="2006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橢圓 23"/>
            <p:cNvSpPr/>
            <p:nvPr/>
          </p:nvSpPr>
          <p:spPr>
            <a:xfrm>
              <a:off x="3047984" y="4789643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橢圓 24"/>
            <p:cNvSpPr/>
            <p:nvPr/>
          </p:nvSpPr>
          <p:spPr>
            <a:xfrm>
              <a:off x="1624537" y="4789642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6" name="橢圓 25"/>
            <p:cNvSpPr/>
            <p:nvPr/>
          </p:nvSpPr>
          <p:spPr>
            <a:xfrm>
              <a:off x="2734463" y="4697060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7" name="橢圓 26"/>
            <p:cNvSpPr/>
            <p:nvPr/>
          </p:nvSpPr>
          <p:spPr>
            <a:xfrm>
              <a:off x="2227350" y="473935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橢圓 27"/>
            <p:cNvSpPr/>
            <p:nvPr/>
          </p:nvSpPr>
          <p:spPr>
            <a:xfrm>
              <a:off x="3756059" y="467492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2586545" y="396862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橢圓 29"/>
            <p:cNvSpPr/>
            <p:nvPr/>
          </p:nvSpPr>
          <p:spPr>
            <a:xfrm>
              <a:off x="3563888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1" name="橢圓 30"/>
            <p:cNvSpPr/>
            <p:nvPr/>
          </p:nvSpPr>
          <p:spPr>
            <a:xfrm>
              <a:off x="3917985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6078798" y="479023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7253529" y="4864374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6940008" y="4771791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5" name="橢圓 34"/>
            <p:cNvSpPr/>
            <p:nvPr/>
          </p:nvSpPr>
          <p:spPr>
            <a:xfrm>
              <a:off x="6432895" y="481408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7951714" y="4694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7" name="橢圓 36"/>
            <p:cNvSpPr/>
            <p:nvPr/>
          </p:nvSpPr>
          <p:spPr>
            <a:xfrm>
              <a:off x="7769433" y="482417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8123530" y="474161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4531851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4283135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1" name="橢圓 40"/>
            <p:cNvSpPr/>
            <p:nvPr/>
          </p:nvSpPr>
          <p:spPr>
            <a:xfrm>
              <a:off x="4885948" y="4764702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563584" y="390157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4885947" y="380168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橢圓 43"/>
            <p:cNvSpPr/>
            <p:nvPr/>
          </p:nvSpPr>
          <p:spPr>
            <a:xfrm>
              <a:off x="6934598" y="3780645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6193819" y="386475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7464974" y="365782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4277043" y="3734036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4631140" y="368755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橢圓 48"/>
            <p:cNvSpPr/>
            <p:nvPr/>
          </p:nvSpPr>
          <p:spPr>
            <a:xfrm>
              <a:off x="8612137" y="4620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8429856" y="4749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8783953" y="466688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2" name="橢圓 51"/>
            <p:cNvSpPr/>
            <p:nvPr/>
          </p:nvSpPr>
          <p:spPr>
            <a:xfrm>
              <a:off x="9036496" y="4714585"/>
              <a:ext cx="84591" cy="845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3" name="橢圓 52"/>
            <p:cNvSpPr/>
            <p:nvPr/>
          </p:nvSpPr>
          <p:spPr>
            <a:xfrm>
              <a:off x="3347864" y="37658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8545993" y="3672168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8363712" y="3801447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6" name="橢圓 55"/>
            <p:cNvSpPr/>
            <p:nvPr/>
          </p:nvSpPr>
          <p:spPr>
            <a:xfrm>
              <a:off x="8964488" y="373311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7" name="橢圓 56"/>
            <p:cNvSpPr/>
            <p:nvPr/>
          </p:nvSpPr>
          <p:spPr>
            <a:xfrm>
              <a:off x="396364" y="4718899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47648" y="4793037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750461" y="474275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0" name="橢圓 59"/>
            <p:cNvSpPr/>
            <p:nvPr/>
          </p:nvSpPr>
          <p:spPr>
            <a:xfrm>
              <a:off x="1308611" y="4712533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1" name="橢圓 60"/>
            <p:cNvSpPr/>
            <p:nvPr/>
          </p:nvSpPr>
          <p:spPr>
            <a:xfrm>
              <a:off x="1116440" y="4787060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2" name="橢圓 61"/>
            <p:cNvSpPr/>
            <p:nvPr/>
          </p:nvSpPr>
          <p:spPr>
            <a:xfrm>
              <a:off x="5584439" y="4740851"/>
              <a:ext cx="47705" cy="477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5335723" y="4814989"/>
              <a:ext cx="119391" cy="1193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矩形 63"/>
          <p:cNvSpPr/>
          <p:nvPr userDrawn="1"/>
        </p:nvSpPr>
        <p:spPr>
          <a:xfrm>
            <a:off x="-15912" y="0"/>
            <a:ext cx="9172577" cy="21816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5" name="群組 64"/>
          <p:cNvGrpSpPr/>
          <p:nvPr userDrawn="1"/>
        </p:nvGrpSpPr>
        <p:grpSpPr>
          <a:xfrm>
            <a:off x="1337674" y="870510"/>
            <a:ext cx="1109415" cy="645396"/>
            <a:chOff x="4195106" y="769047"/>
            <a:chExt cx="1864332" cy="1277175"/>
          </a:xfrm>
        </p:grpSpPr>
        <p:sp>
          <p:nvSpPr>
            <p:cNvPr id="66" name="橢圓 65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" name="群組 72"/>
          <p:cNvGrpSpPr/>
          <p:nvPr userDrawn="1"/>
        </p:nvGrpSpPr>
        <p:grpSpPr>
          <a:xfrm>
            <a:off x="5268450" y="992417"/>
            <a:ext cx="989197" cy="671257"/>
            <a:chOff x="4195106" y="769047"/>
            <a:chExt cx="1864332" cy="1277175"/>
          </a:xfrm>
        </p:grpSpPr>
        <p:sp>
          <p:nvSpPr>
            <p:cNvPr id="74" name="橢圓 73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1" name="群組 80"/>
          <p:cNvGrpSpPr/>
          <p:nvPr userDrawn="1"/>
        </p:nvGrpSpPr>
        <p:grpSpPr>
          <a:xfrm>
            <a:off x="7602540" y="419108"/>
            <a:ext cx="989197" cy="671257"/>
            <a:chOff x="4195106" y="769047"/>
            <a:chExt cx="1864332" cy="1277175"/>
          </a:xfrm>
        </p:grpSpPr>
        <p:sp>
          <p:nvSpPr>
            <p:cNvPr id="82" name="橢圓 81"/>
            <p:cNvSpPr/>
            <p:nvPr/>
          </p:nvSpPr>
          <p:spPr>
            <a:xfrm rot="5400000">
              <a:off x="4524314" y="752284"/>
              <a:ext cx="644608" cy="6781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5400000">
              <a:off x="5073113" y="721581"/>
              <a:ext cx="64460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 rot="5400000">
              <a:off x="5347576" y="977947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 rot="10169134">
              <a:off x="5039267" y="1267105"/>
              <a:ext cx="644607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 rot="12421833">
              <a:off x="4426962" y="122067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 rot="16200000">
              <a:off x="4224896" y="97794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6200000">
              <a:off x="4708635" y="1024096"/>
              <a:ext cx="719538" cy="7791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9" name="圓角矩形 88"/>
          <p:cNvSpPr/>
          <p:nvPr userDrawn="1"/>
        </p:nvSpPr>
        <p:spPr>
          <a:xfrm>
            <a:off x="0" y="116632"/>
            <a:ext cx="9144000" cy="6552728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429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EBE66-FDDA-4FF2-A4A0-0144DA4CA559}" type="datetimeFigureOut">
              <a:rPr lang="zh-TW" altLang="en-US" smtClean="0"/>
              <a:t>2017/8/31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E0E57-F270-4C5A-BC3F-77F9F9D2DF2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809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群組 98"/>
          <p:cNvGrpSpPr/>
          <p:nvPr/>
        </p:nvGrpSpPr>
        <p:grpSpPr>
          <a:xfrm>
            <a:off x="122697" y="4185949"/>
            <a:ext cx="2577481" cy="2651873"/>
            <a:chOff x="811549" y="3778676"/>
            <a:chExt cx="2985568" cy="2990039"/>
          </a:xfrm>
        </p:grpSpPr>
        <p:grpSp>
          <p:nvGrpSpPr>
            <p:cNvPr id="51" name="群組 50"/>
            <p:cNvGrpSpPr/>
            <p:nvPr/>
          </p:nvGrpSpPr>
          <p:grpSpPr>
            <a:xfrm rot="3688290">
              <a:off x="1039640" y="5603680"/>
              <a:ext cx="337089" cy="793271"/>
              <a:chOff x="1077278" y="3858819"/>
              <a:chExt cx="640005" cy="1072972"/>
            </a:xfrm>
          </p:grpSpPr>
          <p:sp>
            <p:nvSpPr>
              <p:cNvPr id="52" name="月亮 51"/>
              <p:cNvSpPr/>
              <p:nvPr/>
            </p:nvSpPr>
            <p:spPr>
              <a:xfrm rot="2444766" flipH="1">
                <a:off x="1077278" y="4310472"/>
                <a:ext cx="504056" cy="621319"/>
              </a:xfrm>
              <a:prstGeom prst="moon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" name="手繪多邊形 52"/>
              <p:cNvSpPr/>
              <p:nvPr/>
            </p:nvSpPr>
            <p:spPr>
              <a:xfrm rot="21416450">
                <a:off x="1314327" y="3858819"/>
                <a:ext cx="402956" cy="898901"/>
              </a:xfrm>
              <a:custGeom>
                <a:avLst/>
                <a:gdLst>
                  <a:gd name="connsiteX0" fmla="*/ 0 w 619932"/>
                  <a:gd name="connsiteY0" fmla="*/ 712922 h 898901"/>
                  <a:gd name="connsiteX1" fmla="*/ 340963 w 619932"/>
                  <a:gd name="connsiteY1" fmla="*/ 898901 h 898901"/>
                  <a:gd name="connsiteX2" fmla="*/ 511444 w 619932"/>
                  <a:gd name="connsiteY2" fmla="*/ 588935 h 898901"/>
                  <a:gd name="connsiteX3" fmla="*/ 619932 w 619932"/>
                  <a:gd name="connsiteY3" fmla="*/ 278969 h 898901"/>
                  <a:gd name="connsiteX4" fmla="*/ 573437 w 619932"/>
                  <a:gd name="connsiteY4" fmla="*/ 108488 h 898901"/>
                  <a:gd name="connsiteX5" fmla="*/ 263471 w 619932"/>
                  <a:gd name="connsiteY5" fmla="*/ 0 h 898901"/>
                  <a:gd name="connsiteX6" fmla="*/ 61993 w 619932"/>
                  <a:gd name="connsiteY6" fmla="*/ 77491 h 898901"/>
                  <a:gd name="connsiteX7" fmla="*/ 0 w 619932"/>
                  <a:gd name="connsiteY7" fmla="*/ 712922 h 89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932" h="898901">
                    <a:moveTo>
                      <a:pt x="0" y="712922"/>
                    </a:moveTo>
                    <a:lnTo>
                      <a:pt x="340963" y="898901"/>
                    </a:lnTo>
                    <a:lnTo>
                      <a:pt x="511444" y="588935"/>
                    </a:lnTo>
                    <a:lnTo>
                      <a:pt x="619932" y="278969"/>
                    </a:lnTo>
                    <a:lnTo>
                      <a:pt x="573437" y="108488"/>
                    </a:lnTo>
                    <a:lnTo>
                      <a:pt x="263471" y="0"/>
                    </a:lnTo>
                    <a:lnTo>
                      <a:pt x="61993" y="77491"/>
                    </a:lnTo>
                    <a:lnTo>
                      <a:pt x="0" y="712922"/>
                    </a:lnTo>
                    <a:close/>
                  </a:path>
                </a:pathLst>
              </a:cu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27" name="群組 26"/>
            <p:cNvGrpSpPr/>
            <p:nvPr/>
          </p:nvGrpSpPr>
          <p:grpSpPr>
            <a:xfrm rot="247986">
              <a:off x="2270540" y="5681678"/>
              <a:ext cx="576069" cy="823370"/>
              <a:chOff x="2861211" y="3676823"/>
              <a:chExt cx="742117" cy="1027518"/>
            </a:xfrm>
          </p:grpSpPr>
          <p:sp>
            <p:nvSpPr>
              <p:cNvPr id="14" name="圓形圖 13"/>
              <p:cNvSpPr/>
              <p:nvPr/>
            </p:nvSpPr>
            <p:spPr>
              <a:xfrm rot="6370677">
                <a:off x="3153347" y="4254361"/>
                <a:ext cx="398817" cy="501144"/>
              </a:xfrm>
              <a:prstGeom prst="pie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梯形 17"/>
              <p:cNvSpPr/>
              <p:nvPr/>
            </p:nvSpPr>
            <p:spPr>
              <a:xfrm rot="19849191">
                <a:off x="2970542" y="4137666"/>
                <a:ext cx="395756" cy="249791"/>
              </a:xfrm>
              <a:prstGeom prst="trapezoid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19883364">
                <a:off x="2861211" y="3676823"/>
                <a:ext cx="193008" cy="533467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28" name="群組 27"/>
            <p:cNvGrpSpPr/>
            <p:nvPr/>
          </p:nvGrpSpPr>
          <p:grpSpPr>
            <a:xfrm rot="20351741">
              <a:off x="2953728" y="5175802"/>
              <a:ext cx="843389" cy="582432"/>
              <a:chOff x="3706387" y="3415263"/>
              <a:chExt cx="1086490" cy="726841"/>
            </a:xfrm>
          </p:grpSpPr>
          <p:sp>
            <p:nvSpPr>
              <p:cNvPr id="15" name="圓形圖 14"/>
              <p:cNvSpPr/>
              <p:nvPr/>
            </p:nvSpPr>
            <p:spPr>
              <a:xfrm rot="1949379">
                <a:off x="4216813" y="3704332"/>
                <a:ext cx="576064" cy="437772"/>
              </a:xfrm>
              <a:prstGeom prst="pie">
                <a:avLst>
                  <a:gd name="adj1" fmla="val 1834535"/>
                  <a:gd name="adj2" fmla="val 17856999"/>
                </a:avLst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 rot="18546140">
                <a:off x="3860590" y="3261060"/>
                <a:ext cx="162376" cy="470781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" name="梯形 21"/>
              <p:cNvSpPr/>
              <p:nvPr/>
            </p:nvSpPr>
            <p:spPr>
              <a:xfrm rot="18310260">
                <a:off x="3971078" y="3579469"/>
                <a:ext cx="413369" cy="288105"/>
              </a:xfrm>
              <a:prstGeom prst="trapezoid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1" name="群組 40"/>
            <p:cNvGrpSpPr/>
            <p:nvPr/>
          </p:nvGrpSpPr>
          <p:grpSpPr>
            <a:xfrm rot="20151575">
              <a:off x="2837976" y="5412828"/>
              <a:ext cx="358644" cy="511351"/>
              <a:chOff x="3786664" y="3663181"/>
              <a:chExt cx="462021" cy="638136"/>
            </a:xfrm>
          </p:grpSpPr>
          <p:cxnSp>
            <p:nvCxnSpPr>
              <p:cNvPr id="30" name="直線接點 29"/>
              <p:cNvCxnSpPr/>
              <p:nvPr/>
            </p:nvCxnSpPr>
            <p:spPr>
              <a:xfrm>
                <a:off x="3786664" y="3663181"/>
                <a:ext cx="207569" cy="383684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群組 30"/>
              <p:cNvGrpSpPr/>
              <p:nvPr/>
            </p:nvGrpSpPr>
            <p:grpSpPr>
              <a:xfrm>
                <a:off x="3890924" y="3943556"/>
                <a:ext cx="357761" cy="357761"/>
                <a:chOff x="5724128" y="3031815"/>
                <a:chExt cx="357761" cy="357761"/>
              </a:xfrm>
            </p:grpSpPr>
            <p:sp>
              <p:nvSpPr>
                <p:cNvPr id="32" name="橢圓 31"/>
                <p:cNvSpPr/>
                <p:nvPr/>
              </p:nvSpPr>
              <p:spPr>
                <a:xfrm>
                  <a:off x="5724128" y="3031815"/>
                  <a:ext cx="357761" cy="357761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3" name="橢圓 32"/>
                <p:cNvSpPr/>
                <p:nvPr/>
              </p:nvSpPr>
              <p:spPr>
                <a:xfrm>
                  <a:off x="5796135" y="3103822"/>
                  <a:ext cx="213745" cy="213745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40" name="群組 39"/>
            <p:cNvGrpSpPr/>
            <p:nvPr/>
          </p:nvGrpSpPr>
          <p:grpSpPr>
            <a:xfrm rot="20889202">
              <a:off x="2621774" y="5615511"/>
              <a:ext cx="358644" cy="511351"/>
              <a:chOff x="3418780" y="3783591"/>
              <a:chExt cx="462021" cy="638136"/>
            </a:xfrm>
          </p:grpSpPr>
          <p:cxnSp>
            <p:nvCxnSpPr>
              <p:cNvPr id="36" name="直線接點 35"/>
              <p:cNvCxnSpPr/>
              <p:nvPr/>
            </p:nvCxnSpPr>
            <p:spPr>
              <a:xfrm>
                <a:off x="3418780" y="3783591"/>
                <a:ext cx="207569" cy="383684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群組 36"/>
              <p:cNvGrpSpPr/>
              <p:nvPr/>
            </p:nvGrpSpPr>
            <p:grpSpPr>
              <a:xfrm>
                <a:off x="3523040" y="4063966"/>
                <a:ext cx="357761" cy="357761"/>
                <a:chOff x="5724128" y="3031815"/>
                <a:chExt cx="357761" cy="357761"/>
              </a:xfrm>
            </p:grpSpPr>
            <p:sp>
              <p:nvSpPr>
                <p:cNvPr id="38" name="橢圓 37"/>
                <p:cNvSpPr/>
                <p:nvPr/>
              </p:nvSpPr>
              <p:spPr>
                <a:xfrm>
                  <a:off x="5724128" y="3031815"/>
                  <a:ext cx="357761" cy="357761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9" name="橢圓 38"/>
                <p:cNvSpPr/>
                <p:nvPr/>
              </p:nvSpPr>
              <p:spPr>
                <a:xfrm>
                  <a:off x="5796135" y="3103822"/>
                  <a:ext cx="213745" cy="213745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50" name="群組 49"/>
            <p:cNvGrpSpPr/>
            <p:nvPr/>
          </p:nvGrpSpPr>
          <p:grpSpPr>
            <a:xfrm rot="247986">
              <a:off x="1615192" y="5694865"/>
              <a:ext cx="461722" cy="1073850"/>
              <a:chOff x="2055526" y="3671024"/>
              <a:chExt cx="594810" cy="1340103"/>
            </a:xfrm>
          </p:grpSpPr>
          <p:sp>
            <p:nvSpPr>
              <p:cNvPr id="42" name="手繪多邊形 41"/>
              <p:cNvSpPr/>
              <p:nvPr/>
            </p:nvSpPr>
            <p:spPr>
              <a:xfrm>
                <a:off x="2055526" y="4372644"/>
                <a:ext cx="432078" cy="638483"/>
              </a:xfrm>
              <a:custGeom>
                <a:avLst/>
                <a:gdLst>
                  <a:gd name="connsiteX0" fmla="*/ 247973 w 588936"/>
                  <a:gd name="connsiteY0" fmla="*/ 0 h 883403"/>
                  <a:gd name="connsiteX1" fmla="*/ 0 w 588936"/>
                  <a:gd name="connsiteY1" fmla="*/ 883403 h 883403"/>
                  <a:gd name="connsiteX2" fmla="*/ 588936 w 588936"/>
                  <a:gd name="connsiteY2" fmla="*/ 170481 h 883403"/>
                  <a:gd name="connsiteX3" fmla="*/ 464949 w 588936"/>
                  <a:gd name="connsiteY3" fmla="*/ 15498 h 883403"/>
                  <a:gd name="connsiteX4" fmla="*/ 247973 w 588936"/>
                  <a:gd name="connsiteY4" fmla="*/ 0 h 88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936" h="883403">
                    <a:moveTo>
                      <a:pt x="247973" y="0"/>
                    </a:moveTo>
                    <a:lnTo>
                      <a:pt x="0" y="883403"/>
                    </a:lnTo>
                    <a:lnTo>
                      <a:pt x="588936" y="170481"/>
                    </a:lnTo>
                    <a:lnTo>
                      <a:pt x="464949" y="15498"/>
                    </a:lnTo>
                    <a:lnTo>
                      <a:pt x="247973" y="0"/>
                    </a:lnTo>
                    <a:close/>
                  </a:path>
                </a:pathLst>
              </a:cu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" name="手繪多邊形 42"/>
              <p:cNvSpPr/>
              <p:nvPr/>
            </p:nvSpPr>
            <p:spPr>
              <a:xfrm>
                <a:off x="2231882" y="3671024"/>
                <a:ext cx="418454" cy="898901"/>
              </a:xfrm>
              <a:custGeom>
                <a:avLst/>
                <a:gdLst>
                  <a:gd name="connsiteX0" fmla="*/ 0 w 619932"/>
                  <a:gd name="connsiteY0" fmla="*/ 712922 h 898901"/>
                  <a:gd name="connsiteX1" fmla="*/ 340963 w 619932"/>
                  <a:gd name="connsiteY1" fmla="*/ 898901 h 898901"/>
                  <a:gd name="connsiteX2" fmla="*/ 511444 w 619932"/>
                  <a:gd name="connsiteY2" fmla="*/ 588935 h 898901"/>
                  <a:gd name="connsiteX3" fmla="*/ 619932 w 619932"/>
                  <a:gd name="connsiteY3" fmla="*/ 278969 h 898901"/>
                  <a:gd name="connsiteX4" fmla="*/ 573437 w 619932"/>
                  <a:gd name="connsiteY4" fmla="*/ 108488 h 898901"/>
                  <a:gd name="connsiteX5" fmla="*/ 263471 w 619932"/>
                  <a:gd name="connsiteY5" fmla="*/ 0 h 898901"/>
                  <a:gd name="connsiteX6" fmla="*/ 61993 w 619932"/>
                  <a:gd name="connsiteY6" fmla="*/ 77491 h 898901"/>
                  <a:gd name="connsiteX7" fmla="*/ 0 w 619932"/>
                  <a:gd name="connsiteY7" fmla="*/ 712922 h 89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932" h="898901">
                    <a:moveTo>
                      <a:pt x="0" y="712922"/>
                    </a:moveTo>
                    <a:lnTo>
                      <a:pt x="340963" y="898901"/>
                    </a:lnTo>
                    <a:lnTo>
                      <a:pt x="511444" y="588935"/>
                    </a:lnTo>
                    <a:lnTo>
                      <a:pt x="619932" y="278969"/>
                    </a:lnTo>
                    <a:lnTo>
                      <a:pt x="573437" y="108488"/>
                    </a:lnTo>
                    <a:lnTo>
                      <a:pt x="263471" y="0"/>
                    </a:lnTo>
                    <a:lnTo>
                      <a:pt x="61993" y="77491"/>
                    </a:lnTo>
                    <a:lnTo>
                      <a:pt x="0" y="712922"/>
                    </a:lnTo>
                    <a:close/>
                  </a:path>
                </a:pathLst>
              </a:cu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6" name="群組 45"/>
            <p:cNvGrpSpPr/>
            <p:nvPr/>
          </p:nvGrpSpPr>
          <p:grpSpPr>
            <a:xfrm rot="1256585">
              <a:off x="1300123" y="5749030"/>
              <a:ext cx="392413" cy="818889"/>
              <a:chOff x="1077278" y="3858819"/>
              <a:chExt cx="640005" cy="1072972"/>
            </a:xfrm>
          </p:grpSpPr>
          <p:sp>
            <p:nvSpPr>
              <p:cNvPr id="44" name="月亮 43"/>
              <p:cNvSpPr/>
              <p:nvPr/>
            </p:nvSpPr>
            <p:spPr>
              <a:xfrm rot="2444766" flipH="1">
                <a:off x="1077278" y="4310472"/>
                <a:ext cx="504056" cy="621319"/>
              </a:xfrm>
              <a:prstGeom prst="moon">
                <a:avLst/>
              </a:pr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手繪多邊形 44"/>
              <p:cNvSpPr/>
              <p:nvPr/>
            </p:nvSpPr>
            <p:spPr>
              <a:xfrm rot="21416450">
                <a:off x="1314327" y="3858819"/>
                <a:ext cx="402956" cy="898901"/>
              </a:xfrm>
              <a:custGeom>
                <a:avLst/>
                <a:gdLst>
                  <a:gd name="connsiteX0" fmla="*/ 0 w 619932"/>
                  <a:gd name="connsiteY0" fmla="*/ 712922 h 898901"/>
                  <a:gd name="connsiteX1" fmla="*/ 340963 w 619932"/>
                  <a:gd name="connsiteY1" fmla="*/ 898901 h 898901"/>
                  <a:gd name="connsiteX2" fmla="*/ 511444 w 619932"/>
                  <a:gd name="connsiteY2" fmla="*/ 588935 h 898901"/>
                  <a:gd name="connsiteX3" fmla="*/ 619932 w 619932"/>
                  <a:gd name="connsiteY3" fmla="*/ 278969 h 898901"/>
                  <a:gd name="connsiteX4" fmla="*/ 573437 w 619932"/>
                  <a:gd name="connsiteY4" fmla="*/ 108488 h 898901"/>
                  <a:gd name="connsiteX5" fmla="*/ 263471 w 619932"/>
                  <a:gd name="connsiteY5" fmla="*/ 0 h 898901"/>
                  <a:gd name="connsiteX6" fmla="*/ 61993 w 619932"/>
                  <a:gd name="connsiteY6" fmla="*/ 77491 h 898901"/>
                  <a:gd name="connsiteX7" fmla="*/ 0 w 619932"/>
                  <a:gd name="connsiteY7" fmla="*/ 712922 h 89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932" h="898901">
                    <a:moveTo>
                      <a:pt x="0" y="712922"/>
                    </a:moveTo>
                    <a:lnTo>
                      <a:pt x="340963" y="898901"/>
                    </a:lnTo>
                    <a:lnTo>
                      <a:pt x="511444" y="588935"/>
                    </a:lnTo>
                    <a:lnTo>
                      <a:pt x="619932" y="278969"/>
                    </a:lnTo>
                    <a:lnTo>
                      <a:pt x="573437" y="108488"/>
                    </a:lnTo>
                    <a:lnTo>
                      <a:pt x="263471" y="0"/>
                    </a:lnTo>
                    <a:lnTo>
                      <a:pt x="61993" y="77491"/>
                    </a:lnTo>
                    <a:lnTo>
                      <a:pt x="0" y="712922"/>
                    </a:lnTo>
                    <a:close/>
                  </a:path>
                </a:pathLst>
              </a:custGeom>
              <a:solidFill>
                <a:srgbClr val="FF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" name="群組 53"/>
            <p:cNvGrpSpPr/>
            <p:nvPr/>
          </p:nvGrpSpPr>
          <p:grpSpPr>
            <a:xfrm rot="21495820">
              <a:off x="944996" y="3778676"/>
              <a:ext cx="2124779" cy="2213727"/>
              <a:chOff x="1979712" y="1212829"/>
              <a:chExt cx="2737232" cy="2762604"/>
            </a:xfrm>
          </p:grpSpPr>
          <p:sp>
            <p:nvSpPr>
              <p:cNvPr id="13" name="手繪多邊形 12"/>
              <p:cNvSpPr/>
              <p:nvPr/>
            </p:nvSpPr>
            <p:spPr>
              <a:xfrm rot="21293563">
                <a:off x="2838420" y="1212829"/>
                <a:ext cx="1218722" cy="848984"/>
              </a:xfrm>
              <a:custGeom>
                <a:avLst/>
                <a:gdLst>
                  <a:gd name="connsiteX0" fmla="*/ 5190 w 1158698"/>
                  <a:gd name="connsiteY0" fmla="*/ 636129 h 749802"/>
                  <a:gd name="connsiteX1" fmla="*/ 377149 w 1158698"/>
                  <a:gd name="connsiteY1" fmla="*/ 202177 h 749802"/>
                  <a:gd name="connsiteX2" fmla="*/ 904091 w 1158698"/>
                  <a:gd name="connsiteY2" fmla="*/ 699 h 749802"/>
                  <a:gd name="connsiteX3" fmla="*/ 1152064 w 1158698"/>
                  <a:gd name="connsiteY3" fmla="*/ 264170 h 749802"/>
                  <a:gd name="connsiteX4" fmla="*/ 656119 w 1158698"/>
                  <a:gd name="connsiteY4" fmla="*/ 682624 h 749802"/>
                  <a:gd name="connsiteX5" fmla="*/ 191169 w 1158698"/>
                  <a:gd name="connsiteY5" fmla="*/ 744617 h 749802"/>
                  <a:gd name="connsiteX6" fmla="*/ 5190 w 1158698"/>
                  <a:gd name="connsiteY6" fmla="*/ 636129 h 74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8698" h="749802">
                    <a:moveTo>
                      <a:pt x="5190" y="636129"/>
                    </a:moveTo>
                    <a:cubicBezTo>
                      <a:pt x="36187" y="545722"/>
                      <a:pt x="227332" y="308082"/>
                      <a:pt x="377149" y="202177"/>
                    </a:cubicBezTo>
                    <a:cubicBezTo>
                      <a:pt x="526966" y="96272"/>
                      <a:pt x="774939" y="-9633"/>
                      <a:pt x="904091" y="699"/>
                    </a:cubicBezTo>
                    <a:cubicBezTo>
                      <a:pt x="1033244" y="11031"/>
                      <a:pt x="1193393" y="150516"/>
                      <a:pt x="1152064" y="264170"/>
                    </a:cubicBezTo>
                    <a:cubicBezTo>
                      <a:pt x="1110735" y="377824"/>
                      <a:pt x="816268" y="602550"/>
                      <a:pt x="656119" y="682624"/>
                    </a:cubicBezTo>
                    <a:cubicBezTo>
                      <a:pt x="495970" y="762698"/>
                      <a:pt x="294491" y="752366"/>
                      <a:pt x="191169" y="744617"/>
                    </a:cubicBezTo>
                    <a:cubicBezTo>
                      <a:pt x="87847" y="736868"/>
                      <a:pt x="-25807" y="726536"/>
                      <a:pt x="5190" y="6361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0" scaled="1"/>
                <a:tileRect/>
              </a:gra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7" name="手繪多邊形 46"/>
              <p:cNvSpPr/>
              <p:nvPr/>
            </p:nvSpPr>
            <p:spPr>
              <a:xfrm rot="21275443">
                <a:off x="2443147" y="1488216"/>
                <a:ext cx="1682968" cy="1152194"/>
              </a:xfrm>
              <a:custGeom>
                <a:avLst/>
                <a:gdLst>
                  <a:gd name="connsiteX0" fmla="*/ 58553 w 1658583"/>
                  <a:gd name="connsiteY0" fmla="*/ 1239883 h 1254766"/>
                  <a:gd name="connsiteX1" fmla="*/ 136044 w 1658583"/>
                  <a:gd name="connsiteY1" fmla="*/ 619950 h 1254766"/>
                  <a:gd name="connsiteX2" fmla="*/ 693983 w 1658583"/>
                  <a:gd name="connsiteY2" fmla="*/ 387476 h 1254766"/>
                  <a:gd name="connsiteX3" fmla="*/ 1267420 w 1658583"/>
                  <a:gd name="connsiteY3" fmla="*/ 325483 h 1254766"/>
                  <a:gd name="connsiteX4" fmla="*/ 1623881 w 1658583"/>
                  <a:gd name="connsiteY4" fmla="*/ 18 h 1254766"/>
                  <a:gd name="connsiteX5" fmla="*/ 1623881 w 1658583"/>
                  <a:gd name="connsiteY5" fmla="*/ 340981 h 1254766"/>
                  <a:gd name="connsiteX6" fmla="*/ 1437902 w 1658583"/>
                  <a:gd name="connsiteY6" fmla="*/ 759435 h 1254766"/>
                  <a:gd name="connsiteX7" fmla="*/ 879963 w 1658583"/>
                  <a:gd name="connsiteY7" fmla="*/ 1038405 h 1254766"/>
                  <a:gd name="connsiteX8" fmla="*/ 58553 w 1658583"/>
                  <a:gd name="connsiteY8" fmla="*/ 1239883 h 12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8583" h="1254766">
                    <a:moveTo>
                      <a:pt x="58553" y="1239883"/>
                    </a:moveTo>
                    <a:cubicBezTo>
                      <a:pt x="-65434" y="1170140"/>
                      <a:pt x="30139" y="762018"/>
                      <a:pt x="136044" y="619950"/>
                    </a:cubicBezTo>
                    <a:cubicBezTo>
                      <a:pt x="241949" y="477882"/>
                      <a:pt x="505420" y="436554"/>
                      <a:pt x="693983" y="387476"/>
                    </a:cubicBezTo>
                    <a:cubicBezTo>
                      <a:pt x="882546" y="338398"/>
                      <a:pt x="1112437" y="390059"/>
                      <a:pt x="1267420" y="325483"/>
                    </a:cubicBezTo>
                    <a:cubicBezTo>
                      <a:pt x="1422403" y="260907"/>
                      <a:pt x="1564471" y="-2565"/>
                      <a:pt x="1623881" y="18"/>
                    </a:cubicBezTo>
                    <a:cubicBezTo>
                      <a:pt x="1683291" y="2601"/>
                      <a:pt x="1654878" y="214411"/>
                      <a:pt x="1623881" y="340981"/>
                    </a:cubicBezTo>
                    <a:cubicBezTo>
                      <a:pt x="1592884" y="467551"/>
                      <a:pt x="1561888" y="643198"/>
                      <a:pt x="1437902" y="759435"/>
                    </a:cubicBezTo>
                    <a:cubicBezTo>
                      <a:pt x="1313916" y="875672"/>
                      <a:pt x="1109854" y="960914"/>
                      <a:pt x="879963" y="1038405"/>
                    </a:cubicBezTo>
                    <a:cubicBezTo>
                      <a:pt x="650072" y="1115896"/>
                      <a:pt x="182540" y="1309626"/>
                      <a:pt x="58553" y="12398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0" scaled="1"/>
                <a:tileRect/>
              </a:gra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8" name="手繪多邊形 47"/>
              <p:cNvSpPr/>
              <p:nvPr/>
            </p:nvSpPr>
            <p:spPr>
              <a:xfrm>
                <a:off x="2071661" y="1914333"/>
                <a:ext cx="2090211" cy="1477133"/>
              </a:xfrm>
              <a:custGeom>
                <a:avLst/>
                <a:gdLst>
                  <a:gd name="connsiteX0" fmla="*/ 58553 w 1658583"/>
                  <a:gd name="connsiteY0" fmla="*/ 1239883 h 1254766"/>
                  <a:gd name="connsiteX1" fmla="*/ 136044 w 1658583"/>
                  <a:gd name="connsiteY1" fmla="*/ 619950 h 1254766"/>
                  <a:gd name="connsiteX2" fmla="*/ 693983 w 1658583"/>
                  <a:gd name="connsiteY2" fmla="*/ 387476 h 1254766"/>
                  <a:gd name="connsiteX3" fmla="*/ 1267420 w 1658583"/>
                  <a:gd name="connsiteY3" fmla="*/ 325483 h 1254766"/>
                  <a:gd name="connsiteX4" fmla="*/ 1623881 w 1658583"/>
                  <a:gd name="connsiteY4" fmla="*/ 18 h 1254766"/>
                  <a:gd name="connsiteX5" fmla="*/ 1623881 w 1658583"/>
                  <a:gd name="connsiteY5" fmla="*/ 340981 h 1254766"/>
                  <a:gd name="connsiteX6" fmla="*/ 1437902 w 1658583"/>
                  <a:gd name="connsiteY6" fmla="*/ 759435 h 1254766"/>
                  <a:gd name="connsiteX7" fmla="*/ 879963 w 1658583"/>
                  <a:gd name="connsiteY7" fmla="*/ 1038405 h 1254766"/>
                  <a:gd name="connsiteX8" fmla="*/ 58553 w 1658583"/>
                  <a:gd name="connsiteY8" fmla="*/ 1239883 h 12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8583" h="1254766">
                    <a:moveTo>
                      <a:pt x="58553" y="1239883"/>
                    </a:moveTo>
                    <a:cubicBezTo>
                      <a:pt x="-65434" y="1170140"/>
                      <a:pt x="30139" y="762018"/>
                      <a:pt x="136044" y="619950"/>
                    </a:cubicBezTo>
                    <a:cubicBezTo>
                      <a:pt x="241949" y="477882"/>
                      <a:pt x="505420" y="436554"/>
                      <a:pt x="693983" y="387476"/>
                    </a:cubicBezTo>
                    <a:cubicBezTo>
                      <a:pt x="882546" y="338398"/>
                      <a:pt x="1112437" y="390059"/>
                      <a:pt x="1267420" y="325483"/>
                    </a:cubicBezTo>
                    <a:cubicBezTo>
                      <a:pt x="1422403" y="260907"/>
                      <a:pt x="1564471" y="-2565"/>
                      <a:pt x="1623881" y="18"/>
                    </a:cubicBezTo>
                    <a:cubicBezTo>
                      <a:pt x="1683291" y="2601"/>
                      <a:pt x="1654878" y="214411"/>
                      <a:pt x="1623881" y="340981"/>
                    </a:cubicBezTo>
                    <a:cubicBezTo>
                      <a:pt x="1592884" y="467551"/>
                      <a:pt x="1561888" y="643198"/>
                      <a:pt x="1437902" y="759435"/>
                    </a:cubicBezTo>
                    <a:cubicBezTo>
                      <a:pt x="1313916" y="875672"/>
                      <a:pt x="1109854" y="960914"/>
                      <a:pt x="879963" y="1038405"/>
                    </a:cubicBezTo>
                    <a:cubicBezTo>
                      <a:pt x="650072" y="1115896"/>
                      <a:pt x="182540" y="1309626"/>
                      <a:pt x="58553" y="12398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8900000" scaled="1"/>
                <a:tileRect/>
              </a:gra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9" name="手繪多邊形 48"/>
              <p:cNvSpPr/>
              <p:nvPr/>
            </p:nvSpPr>
            <p:spPr>
              <a:xfrm>
                <a:off x="1979712" y="2282944"/>
                <a:ext cx="2737232" cy="1692489"/>
              </a:xfrm>
              <a:custGeom>
                <a:avLst/>
                <a:gdLst>
                  <a:gd name="connsiteX0" fmla="*/ 397954 w 2088017"/>
                  <a:gd name="connsiteY0" fmla="*/ 1271948 h 1279815"/>
                  <a:gd name="connsiteX1" fmla="*/ 56992 w 2088017"/>
                  <a:gd name="connsiteY1" fmla="*/ 698511 h 1279815"/>
                  <a:gd name="connsiteX2" fmla="*/ 1451839 w 2088017"/>
                  <a:gd name="connsiteY2" fmla="*/ 311053 h 1279815"/>
                  <a:gd name="connsiteX3" fmla="*/ 1684314 w 2088017"/>
                  <a:gd name="connsiteY3" fmla="*/ 1087 h 1279815"/>
                  <a:gd name="connsiteX4" fmla="*/ 2087270 w 2088017"/>
                  <a:gd name="connsiteY4" fmla="*/ 419541 h 1279815"/>
                  <a:gd name="connsiteX5" fmla="*/ 1575825 w 2088017"/>
                  <a:gd name="connsiteY5" fmla="*/ 992979 h 1279815"/>
                  <a:gd name="connsiteX6" fmla="*/ 397954 w 2088017"/>
                  <a:gd name="connsiteY6" fmla="*/ 1271948 h 127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8017" h="1279815">
                    <a:moveTo>
                      <a:pt x="397954" y="1271948"/>
                    </a:moveTo>
                    <a:cubicBezTo>
                      <a:pt x="144815" y="1222870"/>
                      <a:pt x="-118656" y="858660"/>
                      <a:pt x="56992" y="698511"/>
                    </a:cubicBezTo>
                    <a:cubicBezTo>
                      <a:pt x="232639" y="538362"/>
                      <a:pt x="1180619" y="427290"/>
                      <a:pt x="1451839" y="311053"/>
                    </a:cubicBezTo>
                    <a:cubicBezTo>
                      <a:pt x="1723059" y="194816"/>
                      <a:pt x="1578409" y="-16994"/>
                      <a:pt x="1684314" y="1087"/>
                    </a:cubicBezTo>
                    <a:cubicBezTo>
                      <a:pt x="1790219" y="19168"/>
                      <a:pt x="2105352" y="254226"/>
                      <a:pt x="2087270" y="419541"/>
                    </a:cubicBezTo>
                    <a:cubicBezTo>
                      <a:pt x="2069189" y="584856"/>
                      <a:pt x="1859960" y="856077"/>
                      <a:pt x="1575825" y="992979"/>
                    </a:cubicBezTo>
                    <a:cubicBezTo>
                      <a:pt x="1291690" y="1129881"/>
                      <a:pt x="651093" y="1321026"/>
                      <a:pt x="397954" y="12719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1"/>
                <a:tileRect/>
              </a:gra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57" name="手繪多邊形 56"/>
          <p:cNvSpPr/>
          <p:nvPr/>
        </p:nvSpPr>
        <p:spPr>
          <a:xfrm>
            <a:off x="6027373" y="6209508"/>
            <a:ext cx="776875" cy="582819"/>
          </a:xfrm>
          <a:custGeom>
            <a:avLst/>
            <a:gdLst>
              <a:gd name="connsiteX0" fmla="*/ 1162687 w 1503948"/>
              <a:gd name="connsiteY0" fmla="*/ 367641 h 987667"/>
              <a:gd name="connsiteX1" fmla="*/ 1085195 w 1503948"/>
              <a:gd name="connsiteY1" fmla="*/ 460631 h 987667"/>
              <a:gd name="connsiteX2" fmla="*/ 1162687 w 1503948"/>
              <a:gd name="connsiteY2" fmla="*/ 522625 h 987667"/>
              <a:gd name="connsiteX3" fmla="*/ 1240178 w 1503948"/>
              <a:gd name="connsiteY3" fmla="*/ 429635 h 987667"/>
              <a:gd name="connsiteX4" fmla="*/ 1209182 w 1503948"/>
              <a:gd name="connsiteY4" fmla="*/ 305648 h 987667"/>
              <a:gd name="connsiteX5" fmla="*/ 1023202 w 1503948"/>
              <a:gd name="connsiteY5" fmla="*/ 259153 h 987667"/>
              <a:gd name="connsiteX6" fmla="*/ 852721 w 1503948"/>
              <a:gd name="connsiteY6" fmla="*/ 445133 h 987667"/>
              <a:gd name="connsiteX7" fmla="*/ 883717 w 1503948"/>
              <a:gd name="connsiteY7" fmla="*/ 646611 h 987667"/>
              <a:gd name="connsiteX8" fmla="*/ 1209182 w 1503948"/>
              <a:gd name="connsiteY8" fmla="*/ 677608 h 987667"/>
              <a:gd name="connsiteX9" fmla="*/ 1333168 w 1503948"/>
              <a:gd name="connsiteY9" fmla="*/ 476130 h 987667"/>
              <a:gd name="connsiteX10" fmla="*/ 1271175 w 1503948"/>
              <a:gd name="connsiteY10" fmla="*/ 212658 h 987667"/>
              <a:gd name="connsiteX11" fmla="*/ 1069697 w 1503948"/>
              <a:gd name="connsiteY11" fmla="*/ 150665 h 987667"/>
              <a:gd name="connsiteX12" fmla="*/ 790727 w 1503948"/>
              <a:gd name="connsiteY12" fmla="*/ 197160 h 987667"/>
              <a:gd name="connsiteX13" fmla="*/ 527256 w 1503948"/>
              <a:gd name="connsiteY13" fmla="*/ 491628 h 987667"/>
              <a:gd name="connsiteX14" fmla="*/ 573751 w 1503948"/>
              <a:gd name="connsiteY14" fmla="*/ 739601 h 987667"/>
              <a:gd name="connsiteX15" fmla="*/ 914714 w 1503948"/>
              <a:gd name="connsiteY15" fmla="*/ 941079 h 987667"/>
              <a:gd name="connsiteX16" fmla="*/ 1348666 w 1503948"/>
              <a:gd name="connsiteY16" fmla="*/ 848089 h 987667"/>
              <a:gd name="connsiteX17" fmla="*/ 1503649 w 1503948"/>
              <a:gd name="connsiteY17" fmla="*/ 445133 h 987667"/>
              <a:gd name="connsiteX18" fmla="*/ 1317670 w 1503948"/>
              <a:gd name="connsiteY18" fmla="*/ 57675 h 987667"/>
              <a:gd name="connsiteX19" fmla="*/ 961209 w 1503948"/>
              <a:gd name="connsiteY19" fmla="*/ 11180 h 987667"/>
              <a:gd name="connsiteX20" fmla="*/ 573751 w 1503948"/>
              <a:gd name="connsiteY20" fmla="*/ 150665 h 987667"/>
              <a:gd name="connsiteX21" fmla="*/ 325778 w 1503948"/>
              <a:gd name="connsiteY21" fmla="*/ 414136 h 987667"/>
              <a:gd name="connsiteX22" fmla="*/ 108802 w 1503948"/>
              <a:gd name="connsiteY22" fmla="*/ 755099 h 987667"/>
              <a:gd name="connsiteX23" fmla="*/ 314 w 1503948"/>
              <a:gd name="connsiteY23" fmla="*/ 817092 h 987667"/>
              <a:gd name="connsiteX24" fmla="*/ 139799 w 1503948"/>
              <a:gd name="connsiteY24" fmla="*/ 910082 h 987667"/>
              <a:gd name="connsiteX25" fmla="*/ 387771 w 1503948"/>
              <a:gd name="connsiteY25" fmla="*/ 987574 h 987667"/>
              <a:gd name="connsiteX26" fmla="*/ 759731 w 1503948"/>
              <a:gd name="connsiteY26" fmla="*/ 894584 h 98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03948" h="987667">
                <a:moveTo>
                  <a:pt x="1162687" y="367641"/>
                </a:moveTo>
                <a:cubicBezTo>
                  <a:pt x="1123941" y="401220"/>
                  <a:pt x="1085195" y="434800"/>
                  <a:pt x="1085195" y="460631"/>
                </a:cubicBezTo>
                <a:cubicBezTo>
                  <a:pt x="1085195" y="486462"/>
                  <a:pt x="1136856" y="527791"/>
                  <a:pt x="1162687" y="522625"/>
                </a:cubicBezTo>
                <a:cubicBezTo>
                  <a:pt x="1188518" y="517459"/>
                  <a:pt x="1232429" y="465798"/>
                  <a:pt x="1240178" y="429635"/>
                </a:cubicBezTo>
                <a:cubicBezTo>
                  <a:pt x="1247927" y="393472"/>
                  <a:pt x="1245345" y="334062"/>
                  <a:pt x="1209182" y="305648"/>
                </a:cubicBezTo>
                <a:cubicBezTo>
                  <a:pt x="1173019" y="277234"/>
                  <a:pt x="1082612" y="235905"/>
                  <a:pt x="1023202" y="259153"/>
                </a:cubicBezTo>
                <a:cubicBezTo>
                  <a:pt x="963792" y="282401"/>
                  <a:pt x="875968" y="380557"/>
                  <a:pt x="852721" y="445133"/>
                </a:cubicBezTo>
                <a:cubicBezTo>
                  <a:pt x="829474" y="509709"/>
                  <a:pt x="824307" y="607865"/>
                  <a:pt x="883717" y="646611"/>
                </a:cubicBezTo>
                <a:cubicBezTo>
                  <a:pt x="943127" y="685357"/>
                  <a:pt x="1134273" y="706022"/>
                  <a:pt x="1209182" y="677608"/>
                </a:cubicBezTo>
                <a:cubicBezTo>
                  <a:pt x="1284091" y="649194"/>
                  <a:pt x="1322836" y="553621"/>
                  <a:pt x="1333168" y="476130"/>
                </a:cubicBezTo>
                <a:cubicBezTo>
                  <a:pt x="1343500" y="398639"/>
                  <a:pt x="1315087" y="266902"/>
                  <a:pt x="1271175" y="212658"/>
                </a:cubicBezTo>
                <a:cubicBezTo>
                  <a:pt x="1227263" y="158414"/>
                  <a:pt x="1149772" y="153248"/>
                  <a:pt x="1069697" y="150665"/>
                </a:cubicBezTo>
                <a:cubicBezTo>
                  <a:pt x="989622" y="148082"/>
                  <a:pt x="881134" y="140333"/>
                  <a:pt x="790727" y="197160"/>
                </a:cubicBezTo>
                <a:cubicBezTo>
                  <a:pt x="700320" y="253987"/>
                  <a:pt x="563419" y="401221"/>
                  <a:pt x="527256" y="491628"/>
                </a:cubicBezTo>
                <a:cubicBezTo>
                  <a:pt x="491093" y="582035"/>
                  <a:pt x="509175" y="664693"/>
                  <a:pt x="573751" y="739601"/>
                </a:cubicBezTo>
                <a:cubicBezTo>
                  <a:pt x="638327" y="814510"/>
                  <a:pt x="785561" y="922998"/>
                  <a:pt x="914714" y="941079"/>
                </a:cubicBezTo>
                <a:cubicBezTo>
                  <a:pt x="1043866" y="959160"/>
                  <a:pt x="1250510" y="930747"/>
                  <a:pt x="1348666" y="848089"/>
                </a:cubicBezTo>
                <a:cubicBezTo>
                  <a:pt x="1446822" y="765431"/>
                  <a:pt x="1508815" y="576869"/>
                  <a:pt x="1503649" y="445133"/>
                </a:cubicBezTo>
                <a:cubicBezTo>
                  <a:pt x="1498483" y="313397"/>
                  <a:pt x="1408077" y="130000"/>
                  <a:pt x="1317670" y="57675"/>
                </a:cubicBezTo>
                <a:cubicBezTo>
                  <a:pt x="1227263" y="-14650"/>
                  <a:pt x="1085195" y="-4318"/>
                  <a:pt x="961209" y="11180"/>
                </a:cubicBezTo>
                <a:cubicBezTo>
                  <a:pt x="837222" y="26678"/>
                  <a:pt x="679656" y="83506"/>
                  <a:pt x="573751" y="150665"/>
                </a:cubicBezTo>
                <a:cubicBezTo>
                  <a:pt x="467846" y="217824"/>
                  <a:pt x="403269" y="313397"/>
                  <a:pt x="325778" y="414136"/>
                </a:cubicBezTo>
                <a:cubicBezTo>
                  <a:pt x="248286" y="514875"/>
                  <a:pt x="163046" y="687940"/>
                  <a:pt x="108802" y="755099"/>
                </a:cubicBezTo>
                <a:cubicBezTo>
                  <a:pt x="54558" y="822258"/>
                  <a:pt x="-4852" y="791262"/>
                  <a:pt x="314" y="817092"/>
                </a:cubicBezTo>
                <a:cubicBezTo>
                  <a:pt x="5480" y="842923"/>
                  <a:pt x="75223" y="881668"/>
                  <a:pt x="139799" y="910082"/>
                </a:cubicBezTo>
                <a:cubicBezTo>
                  <a:pt x="204375" y="938496"/>
                  <a:pt x="284449" y="990157"/>
                  <a:pt x="387771" y="987574"/>
                </a:cubicBezTo>
                <a:cubicBezTo>
                  <a:pt x="491093" y="984991"/>
                  <a:pt x="669324" y="871337"/>
                  <a:pt x="759731" y="894584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2" name="群組 101"/>
          <p:cNvGrpSpPr/>
          <p:nvPr/>
        </p:nvGrpSpPr>
        <p:grpSpPr>
          <a:xfrm rot="20255290">
            <a:off x="4612026" y="6097846"/>
            <a:ext cx="548669" cy="657301"/>
            <a:chOff x="7299048" y="5020472"/>
            <a:chExt cx="1084847" cy="1184600"/>
          </a:xfrm>
          <a:gradFill>
            <a:gsLst>
              <a:gs pos="0">
                <a:srgbClr val="000082"/>
              </a:gs>
              <a:gs pos="47000">
                <a:srgbClr val="BA0066"/>
              </a:gs>
              <a:gs pos="84000">
                <a:srgbClr val="FF0000"/>
              </a:gs>
              <a:gs pos="100000">
                <a:srgbClr val="FF8200"/>
              </a:gs>
            </a:gsLst>
            <a:lin ang="5400000" scaled="0"/>
          </a:gradFill>
        </p:grpSpPr>
        <p:sp>
          <p:nvSpPr>
            <p:cNvPr id="103" name="手繪多邊形 102"/>
            <p:cNvSpPr/>
            <p:nvPr/>
          </p:nvSpPr>
          <p:spPr>
            <a:xfrm flipH="1">
              <a:off x="7925617" y="5020472"/>
              <a:ext cx="359252" cy="258326"/>
            </a:xfrm>
            <a:custGeom>
              <a:avLst/>
              <a:gdLst>
                <a:gd name="connsiteX0" fmla="*/ 21353 w 393680"/>
                <a:gd name="connsiteY0" fmla="*/ 108488 h 258326"/>
                <a:gd name="connsiteX1" fmla="*/ 176336 w 393680"/>
                <a:gd name="connsiteY1" fmla="*/ 0 h 258326"/>
                <a:gd name="connsiteX2" fmla="*/ 393312 w 393680"/>
                <a:gd name="connsiteY2" fmla="*/ 108488 h 258326"/>
                <a:gd name="connsiteX3" fmla="*/ 222831 w 393680"/>
                <a:gd name="connsiteY3" fmla="*/ 247973 h 258326"/>
                <a:gd name="connsiteX4" fmla="*/ 21353 w 393680"/>
                <a:gd name="connsiteY4" fmla="*/ 232475 h 258326"/>
                <a:gd name="connsiteX5" fmla="*/ 21353 w 393680"/>
                <a:gd name="connsiteY5" fmla="*/ 108488 h 25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680" h="258326">
                  <a:moveTo>
                    <a:pt x="21353" y="108488"/>
                  </a:moveTo>
                  <a:cubicBezTo>
                    <a:pt x="47183" y="69742"/>
                    <a:pt x="114343" y="0"/>
                    <a:pt x="176336" y="0"/>
                  </a:cubicBezTo>
                  <a:cubicBezTo>
                    <a:pt x="238329" y="0"/>
                    <a:pt x="385563" y="67159"/>
                    <a:pt x="393312" y="108488"/>
                  </a:cubicBezTo>
                  <a:cubicBezTo>
                    <a:pt x="401061" y="149817"/>
                    <a:pt x="284824" y="227309"/>
                    <a:pt x="222831" y="247973"/>
                  </a:cubicBezTo>
                  <a:cubicBezTo>
                    <a:pt x="160838" y="268637"/>
                    <a:pt x="52350" y="255722"/>
                    <a:pt x="21353" y="232475"/>
                  </a:cubicBezTo>
                  <a:cubicBezTo>
                    <a:pt x="-9644" y="209228"/>
                    <a:pt x="-4477" y="147234"/>
                    <a:pt x="21353" y="10848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" name="手繪多邊形 103"/>
            <p:cNvSpPr/>
            <p:nvPr/>
          </p:nvSpPr>
          <p:spPr>
            <a:xfrm flipH="1">
              <a:off x="7668330" y="5133595"/>
              <a:ext cx="664021" cy="399449"/>
            </a:xfrm>
            <a:custGeom>
              <a:avLst/>
              <a:gdLst>
                <a:gd name="connsiteX0" fmla="*/ 145271 w 727657"/>
                <a:gd name="connsiteY0" fmla="*/ 134893 h 399449"/>
                <a:gd name="connsiteX1" fmla="*/ 362247 w 727657"/>
                <a:gd name="connsiteY1" fmla="*/ 26404 h 399449"/>
                <a:gd name="connsiteX2" fmla="*/ 532728 w 727657"/>
                <a:gd name="connsiteY2" fmla="*/ 10906 h 399449"/>
                <a:gd name="connsiteX3" fmla="*/ 718708 w 727657"/>
                <a:gd name="connsiteY3" fmla="*/ 165889 h 399449"/>
                <a:gd name="connsiteX4" fmla="*/ 656715 w 727657"/>
                <a:gd name="connsiteY4" fmla="*/ 320872 h 399449"/>
                <a:gd name="connsiteX5" fmla="*/ 300254 w 727657"/>
                <a:gd name="connsiteY5" fmla="*/ 398364 h 399449"/>
                <a:gd name="connsiteX6" fmla="*/ 21284 w 727657"/>
                <a:gd name="connsiteY6" fmla="*/ 351869 h 399449"/>
                <a:gd name="connsiteX7" fmla="*/ 36782 w 727657"/>
                <a:gd name="connsiteY7" fmla="*/ 165889 h 399449"/>
                <a:gd name="connsiteX8" fmla="*/ 145271 w 727657"/>
                <a:gd name="connsiteY8" fmla="*/ 134893 h 39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657" h="399449">
                  <a:moveTo>
                    <a:pt x="145271" y="134893"/>
                  </a:moveTo>
                  <a:cubicBezTo>
                    <a:pt x="199515" y="111646"/>
                    <a:pt x="297671" y="47069"/>
                    <a:pt x="362247" y="26404"/>
                  </a:cubicBezTo>
                  <a:cubicBezTo>
                    <a:pt x="426823" y="5739"/>
                    <a:pt x="473318" y="-12342"/>
                    <a:pt x="532728" y="10906"/>
                  </a:cubicBezTo>
                  <a:cubicBezTo>
                    <a:pt x="592138" y="34154"/>
                    <a:pt x="698044" y="114228"/>
                    <a:pt x="718708" y="165889"/>
                  </a:cubicBezTo>
                  <a:cubicBezTo>
                    <a:pt x="739372" y="217550"/>
                    <a:pt x="726457" y="282126"/>
                    <a:pt x="656715" y="320872"/>
                  </a:cubicBezTo>
                  <a:cubicBezTo>
                    <a:pt x="586973" y="359618"/>
                    <a:pt x="406159" y="393198"/>
                    <a:pt x="300254" y="398364"/>
                  </a:cubicBezTo>
                  <a:cubicBezTo>
                    <a:pt x="194349" y="403530"/>
                    <a:pt x="65196" y="390615"/>
                    <a:pt x="21284" y="351869"/>
                  </a:cubicBezTo>
                  <a:cubicBezTo>
                    <a:pt x="-22628" y="313123"/>
                    <a:pt x="10952" y="204635"/>
                    <a:pt x="36782" y="165889"/>
                  </a:cubicBezTo>
                  <a:cubicBezTo>
                    <a:pt x="62612" y="127143"/>
                    <a:pt x="91027" y="158140"/>
                    <a:pt x="145271" y="13489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5" name="手繪多邊形 104"/>
            <p:cNvSpPr/>
            <p:nvPr/>
          </p:nvSpPr>
          <p:spPr>
            <a:xfrm flipH="1">
              <a:off x="7485459" y="5350631"/>
              <a:ext cx="898436" cy="415970"/>
            </a:xfrm>
            <a:custGeom>
              <a:avLst/>
              <a:gdLst>
                <a:gd name="connsiteX0" fmla="*/ 15774 w 984536"/>
                <a:gd name="connsiteY0" fmla="*/ 181328 h 415970"/>
                <a:gd name="connsiteX1" fmla="*/ 279245 w 984536"/>
                <a:gd name="connsiteY1" fmla="*/ 72840 h 415970"/>
                <a:gd name="connsiteX2" fmla="*/ 682201 w 984536"/>
                <a:gd name="connsiteY2" fmla="*/ 10846 h 415970"/>
                <a:gd name="connsiteX3" fmla="*/ 821686 w 984536"/>
                <a:gd name="connsiteY3" fmla="*/ 10846 h 415970"/>
                <a:gd name="connsiteX4" fmla="*/ 961171 w 984536"/>
                <a:gd name="connsiteY4" fmla="*/ 119335 h 415970"/>
                <a:gd name="connsiteX5" fmla="*/ 945672 w 984536"/>
                <a:gd name="connsiteY5" fmla="*/ 243321 h 415970"/>
                <a:gd name="connsiteX6" fmla="*/ 589211 w 984536"/>
                <a:gd name="connsiteY6" fmla="*/ 367307 h 415970"/>
                <a:gd name="connsiteX7" fmla="*/ 201754 w 984536"/>
                <a:gd name="connsiteY7" fmla="*/ 413802 h 415970"/>
                <a:gd name="connsiteX8" fmla="*/ 46771 w 984536"/>
                <a:gd name="connsiteY8" fmla="*/ 305314 h 415970"/>
                <a:gd name="connsiteX9" fmla="*/ 15774 w 984536"/>
                <a:gd name="connsiteY9" fmla="*/ 181328 h 4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4536" h="415970">
                  <a:moveTo>
                    <a:pt x="15774" y="181328"/>
                  </a:moveTo>
                  <a:cubicBezTo>
                    <a:pt x="54520" y="142582"/>
                    <a:pt x="168174" y="101254"/>
                    <a:pt x="279245" y="72840"/>
                  </a:cubicBezTo>
                  <a:cubicBezTo>
                    <a:pt x="390316" y="44426"/>
                    <a:pt x="591794" y="21178"/>
                    <a:pt x="682201" y="10846"/>
                  </a:cubicBezTo>
                  <a:cubicBezTo>
                    <a:pt x="772608" y="514"/>
                    <a:pt x="775191" y="-7235"/>
                    <a:pt x="821686" y="10846"/>
                  </a:cubicBezTo>
                  <a:cubicBezTo>
                    <a:pt x="868181" y="28927"/>
                    <a:pt x="940507" y="80589"/>
                    <a:pt x="961171" y="119335"/>
                  </a:cubicBezTo>
                  <a:cubicBezTo>
                    <a:pt x="981835" y="158081"/>
                    <a:pt x="1007665" y="201992"/>
                    <a:pt x="945672" y="243321"/>
                  </a:cubicBezTo>
                  <a:cubicBezTo>
                    <a:pt x="883679" y="284650"/>
                    <a:pt x="713197" y="338894"/>
                    <a:pt x="589211" y="367307"/>
                  </a:cubicBezTo>
                  <a:cubicBezTo>
                    <a:pt x="465225" y="395720"/>
                    <a:pt x="292161" y="424134"/>
                    <a:pt x="201754" y="413802"/>
                  </a:cubicBezTo>
                  <a:cubicBezTo>
                    <a:pt x="111347" y="403470"/>
                    <a:pt x="75185" y="349226"/>
                    <a:pt x="46771" y="305314"/>
                  </a:cubicBezTo>
                  <a:cubicBezTo>
                    <a:pt x="18357" y="261402"/>
                    <a:pt x="-22972" y="220074"/>
                    <a:pt x="15774" y="18132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6" name="手繪多邊形 105"/>
            <p:cNvSpPr/>
            <p:nvPr/>
          </p:nvSpPr>
          <p:spPr>
            <a:xfrm flipH="1">
              <a:off x="7299048" y="5533044"/>
              <a:ext cx="1084847" cy="672028"/>
            </a:xfrm>
            <a:custGeom>
              <a:avLst/>
              <a:gdLst>
                <a:gd name="connsiteX0" fmla="*/ 49537 w 1188812"/>
                <a:gd name="connsiteY0" fmla="*/ 250430 h 672028"/>
                <a:gd name="connsiteX1" fmla="*/ 344005 w 1188812"/>
                <a:gd name="connsiteY1" fmla="*/ 110945 h 672028"/>
                <a:gd name="connsiteX2" fmla="*/ 731462 w 1188812"/>
                <a:gd name="connsiteY2" fmla="*/ 48952 h 672028"/>
                <a:gd name="connsiteX3" fmla="*/ 932940 w 1188812"/>
                <a:gd name="connsiteY3" fmla="*/ 2457 h 672028"/>
                <a:gd name="connsiteX4" fmla="*/ 1180913 w 1188812"/>
                <a:gd name="connsiteY4" fmla="*/ 126444 h 672028"/>
                <a:gd name="connsiteX5" fmla="*/ 1056927 w 1188812"/>
                <a:gd name="connsiteY5" fmla="*/ 374416 h 672028"/>
                <a:gd name="connsiteX6" fmla="*/ 390499 w 1188812"/>
                <a:gd name="connsiteY6" fmla="*/ 668884 h 672028"/>
                <a:gd name="connsiteX7" fmla="*/ 34038 w 1188812"/>
                <a:gd name="connsiteY7" fmla="*/ 513901 h 672028"/>
                <a:gd name="connsiteX8" fmla="*/ 49537 w 1188812"/>
                <a:gd name="connsiteY8" fmla="*/ 250430 h 67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8812" h="672028">
                  <a:moveTo>
                    <a:pt x="49537" y="250430"/>
                  </a:moveTo>
                  <a:cubicBezTo>
                    <a:pt x="101198" y="183271"/>
                    <a:pt x="230351" y="144525"/>
                    <a:pt x="344005" y="110945"/>
                  </a:cubicBezTo>
                  <a:cubicBezTo>
                    <a:pt x="457659" y="77365"/>
                    <a:pt x="633306" y="67033"/>
                    <a:pt x="731462" y="48952"/>
                  </a:cubicBezTo>
                  <a:cubicBezTo>
                    <a:pt x="829618" y="30871"/>
                    <a:pt x="858032" y="-10458"/>
                    <a:pt x="932940" y="2457"/>
                  </a:cubicBezTo>
                  <a:cubicBezTo>
                    <a:pt x="1007849" y="15372"/>
                    <a:pt x="1160249" y="64451"/>
                    <a:pt x="1180913" y="126444"/>
                  </a:cubicBezTo>
                  <a:cubicBezTo>
                    <a:pt x="1201577" y="188437"/>
                    <a:pt x="1188663" y="284009"/>
                    <a:pt x="1056927" y="374416"/>
                  </a:cubicBezTo>
                  <a:cubicBezTo>
                    <a:pt x="925191" y="464823"/>
                    <a:pt x="560981" y="645636"/>
                    <a:pt x="390499" y="668884"/>
                  </a:cubicBezTo>
                  <a:cubicBezTo>
                    <a:pt x="220017" y="692132"/>
                    <a:pt x="90865" y="581060"/>
                    <a:pt x="34038" y="513901"/>
                  </a:cubicBezTo>
                  <a:cubicBezTo>
                    <a:pt x="-22789" y="446742"/>
                    <a:pt x="-2124" y="317589"/>
                    <a:pt x="49537" y="25043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9" name="群組 68"/>
          <p:cNvGrpSpPr/>
          <p:nvPr/>
        </p:nvGrpSpPr>
        <p:grpSpPr>
          <a:xfrm flipH="1">
            <a:off x="7555785" y="6088306"/>
            <a:ext cx="429417" cy="185074"/>
            <a:chOff x="7283073" y="3747007"/>
            <a:chExt cx="470570" cy="185074"/>
          </a:xfrm>
          <a:solidFill>
            <a:srgbClr val="FF0000"/>
          </a:solidFill>
        </p:grpSpPr>
        <p:sp>
          <p:nvSpPr>
            <p:cNvPr id="67" name="圓形圖 66"/>
            <p:cNvSpPr/>
            <p:nvPr/>
          </p:nvSpPr>
          <p:spPr>
            <a:xfrm rot="3198090">
              <a:off x="7548758" y="3727197"/>
              <a:ext cx="175147" cy="234622"/>
            </a:xfrm>
            <a:prstGeom prst="pi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7282610">
              <a:off x="7413546" y="3616919"/>
              <a:ext cx="45719" cy="30666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梯形 64"/>
            <p:cNvSpPr/>
            <p:nvPr/>
          </p:nvSpPr>
          <p:spPr>
            <a:xfrm rot="17586178">
              <a:off x="7462825" y="3755773"/>
              <a:ext cx="121835" cy="104304"/>
            </a:xfrm>
            <a:prstGeom prst="trapezoid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0" name="群組 69"/>
          <p:cNvGrpSpPr/>
          <p:nvPr/>
        </p:nvGrpSpPr>
        <p:grpSpPr>
          <a:xfrm rot="17634265" flipH="1">
            <a:off x="7995292" y="6379331"/>
            <a:ext cx="470570" cy="168889"/>
            <a:chOff x="7283073" y="3747007"/>
            <a:chExt cx="470570" cy="185074"/>
          </a:xfrm>
          <a:solidFill>
            <a:schemeClr val="bg1"/>
          </a:solidFill>
        </p:grpSpPr>
        <p:sp>
          <p:nvSpPr>
            <p:cNvPr id="71" name="圓形圖 70"/>
            <p:cNvSpPr/>
            <p:nvPr/>
          </p:nvSpPr>
          <p:spPr>
            <a:xfrm rot="3198090">
              <a:off x="7548758" y="3727197"/>
              <a:ext cx="175147" cy="234622"/>
            </a:xfrm>
            <a:prstGeom prst="pi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7282610">
              <a:off x="7413546" y="3616919"/>
              <a:ext cx="45719" cy="30666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梯形 72"/>
            <p:cNvSpPr/>
            <p:nvPr/>
          </p:nvSpPr>
          <p:spPr>
            <a:xfrm rot="17586178">
              <a:off x="7462825" y="3755773"/>
              <a:ext cx="121835" cy="104304"/>
            </a:xfrm>
            <a:prstGeom prst="trapezoid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5" name="群組 84"/>
          <p:cNvGrpSpPr/>
          <p:nvPr/>
        </p:nvGrpSpPr>
        <p:grpSpPr>
          <a:xfrm flipH="1">
            <a:off x="7958739" y="6203424"/>
            <a:ext cx="177935" cy="245409"/>
            <a:chOff x="6948264" y="5340482"/>
            <a:chExt cx="194987" cy="245409"/>
          </a:xfrm>
          <a:solidFill>
            <a:schemeClr val="bg1"/>
          </a:solidFill>
        </p:grpSpPr>
        <p:cxnSp>
          <p:nvCxnSpPr>
            <p:cNvPr id="80" name="直線接點 79"/>
            <p:cNvCxnSpPr/>
            <p:nvPr/>
          </p:nvCxnSpPr>
          <p:spPr>
            <a:xfrm>
              <a:off x="6948264" y="5340482"/>
              <a:ext cx="80424" cy="107527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橢圓 81"/>
            <p:cNvSpPr/>
            <p:nvPr/>
          </p:nvSpPr>
          <p:spPr>
            <a:xfrm rot="20889202">
              <a:off x="6997540" y="5435474"/>
              <a:ext cx="145711" cy="150417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 rot="20889202">
              <a:off x="7050865" y="5477283"/>
              <a:ext cx="53544" cy="5527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6" name="群組 85"/>
          <p:cNvGrpSpPr/>
          <p:nvPr/>
        </p:nvGrpSpPr>
        <p:grpSpPr>
          <a:xfrm rot="883725" flipH="1">
            <a:off x="7851165" y="6100851"/>
            <a:ext cx="177935" cy="245409"/>
            <a:chOff x="6948264" y="5340482"/>
            <a:chExt cx="194987" cy="245409"/>
          </a:xfrm>
          <a:solidFill>
            <a:schemeClr val="bg1"/>
          </a:solidFill>
        </p:grpSpPr>
        <p:cxnSp>
          <p:nvCxnSpPr>
            <p:cNvPr id="87" name="直線接點 86"/>
            <p:cNvCxnSpPr/>
            <p:nvPr/>
          </p:nvCxnSpPr>
          <p:spPr>
            <a:xfrm>
              <a:off x="6948264" y="5340482"/>
              <a:ext cx="80424" cy="107527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橢圓 87"/>
            <p:cNvSpPr/>
            <p:nvPr/>
          </p:nvSpPr>
          <p:spPr>
            <a:xfrm rot="20889202">
              <a:off x="6997540" y="5435474"/>
              <a:ext cx="145711" cy="150417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9" name="橢圓 88"/>
            <p:cNvSpPr/>
            <p:nvPr/>
          </p:nvSpPr>
          <p:spPr>
            <a:xfrm rot="20889202">
              <a:off x="7050865" y="5477283"/>
              <a:ext cx="53544" cy="5527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90" name="群組 89"/>
          <p:cNvGrpSpPr/>
          <p:nvPr/>
        </p:nvGrpSpPr>
        <p:grpSpPr>
          <a:xfrm rot="5036315">
            <a:off x="7651423" y="5775947"/>
            <a:ext cx="165006" cy="388096"/>
            <a:chOff x="2055526" y="3671024"/>
            <a:chExt cx="594810" cy="1340103"/>
          </a:xfrm>
          <a:solidFill>
            <a:srgbClr val="FF0000"/>
          </a:solidFill>
        </p:grpSpPr>
        <p:sp>
          <p:nvSpPr>
            <p:cNvPr id="91" name="手繪多邊形 90"/>
            <p:cNvSpPr/>
            <p:nvPr/>
          </p:nvSpPr>
          <p:spPr>
            <a:xfrm>
              <a:off x="2055526" y="4372644"/>
              <a:ext cx="432078" cy="638483"/>
            </a:xfrm>
            <a:custGeom>
              <a:avLst/>
              <a:gdLst>
                <a:gd name="connsiteX0" fmla="*/ 247973 w 588936"/>
                <a:gd name="connsiteY0" fmla="*/ 0 h 883403"/>
                <a:gd name="connsiteX1" fmla="*/ 0 w 588936"/>
                <a:gd name="connsiteY1" fmla="*/ 883403 h 883403"/>
                <a:gd name="connsiteX2" fmla="*/ 588936 w 588936"/>
                <a:gd name="connsiteY2" fmla="*/ 170481 h 883403"/>
                <a:gd name="connsiteX3" fmla="*/ 464949 w 588936"/>
                <a:gd name="connsiteY3" fmla="*/ 15498 h 883403"/>
                <a:gd name="connsiteX4" fmla="*/ 247973 w 588936"/>
                <a:gd name="connsiteY4" fmla="*/ 0 h 88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936" h="883403">
                  <a:moveTo>
                    <a:pt x="247973" y="0"/>
                  </a:moveTo>
                  <a:lnTo>
                    <a:pt x="0" y="883403"/>
                  </a:lnTo>
                  <a:lnTo>
                    <a:pt x="588936" y="170481"/>
                  </a:lnTo>
                  <a:lnTo>
                    <a:pt x="464949" y="15498"/>
                  </a:lnTo>
                  <a:lnTo>
                    <a:pt x="247973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2" name="手繪多邊形 91"/>
            <p:cNvSpPr/>
            <p:nvPr/>
          </p:nvSpPr>
          <p:spPr>
            <a:xfrm>
              <a:off x="2231882" y="3671024"/>
              <a:ext cx="418454" cy="898901"/>
            </a:xfrm>
            <a:custGeom>
              <a:avLst/>
              <a:gdLst>
                <a:gd name="connsiteX0" fmla="*/ 0 w 619932"/>
                <a:gd name="connsiteY0" fmla="*/ 712922 h 898901"/>
                <a:gd name="connsiteX1" fmla="*/ 340963 w 619932"/>
                <a:gd name="connsiteY1" fmla="*/ 898901 h 898901"/>
                <a:gd name="connsiteX2" fmla="*/ 511444 w 619932"/>
                <a:gd name="connsiteY2" fmla="*/ 588935 h 898901"/>
                <a:gd name="connsiteX3" fmla="*/ 619932 w 619932"/>
                <a:gd name="connsiteY3" fmla="*/ 278969 h 898901"/>
                <a:gd name="connsiteX4" fmla="*/ 573437 w 619932"/>
                <a:gd name="connsiteY4" fmla="*/ 108488 h 898901"/>
                <a:gd name="connsiteX5" fmla="*/ 263471 w 619932"/>
                <a:gd name="connsiteY5" fmla="*/ 0 h 898901"/>
                <a:gd name="connsiteX6" fmla="*/ 61993 w 619932"/>
                <a:gd name="connsiteY6" fmla="*/ 77491 h 898901"/>
                <a:gd name="connsiteX7" fmla="*/ 0 w 619932"/>
                <a:gd name="connsiteY7" fmla="*/ 712922 h 89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932" h="898901">
                  <a:moveTo>
                    <a:pt x="0" y="712922"/>
                  </a:moveTo>
                  <a:lnTo>
                    <a:pt x="340963" y="898901"/>
                  </a:lnTo>
                  <a:lnTo>
                    <a:pt x="511444" y="588935"/>
                  </a:lnTo>
                  <a:lnTo>
                    <a:pt x="619932" y="278969"/>
                  </a:lnTo>
                  <a:lnTo>
                    <a:pt x="573437" y="108488"/>
                  </a:lnTo>
                  <a:lnTo>
                    <a:pt x="263471" y="0"/>
                  </a:lnTo>
                  <a:lnTo>
                    <a:pt x="61993" y="77491"/>
                  </a:lnTo>
                  <a:lnTo>
                    <a:pt x="0" y="71292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93" name="群組 92"/>
          <p:cNvGrpSpPr/>
          <p:nvPr/>
        </p:nvGrpSpPr>
        <p:grpSpPr>
          <a:xfrm rot="21289094" flipH="1">
            <a:off x="8342127" y="6305665"/>
            <a:ext cx="116865" cy="310429"/>
            <a:chOff x="1077278" y="3858819"/>
            <a:chExt cx="640005" cy="1072972"/>
          </a:xfrm>
          <a:solidFill>
            <a:srgbClr val="FF0000"/>
          </a:solidFill>
        </p:grpSpPr>
        <p:sp>
          <p:nvSpPr>
            <p:cNvPr id="94" name="月亮 93"/>
            <p:cNvSpPr/>
            <p:nvPr/>
          </p:nvSpPr>
          <p:spPr>
            <a:xfrm rot="2444766" flipH="1">
              <a:off x="1077278" y="4310472"/>
              <a:ext cx="504056" cy="621319"/>
            </a:xfrm>
            <a:prstGeom prst="moon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5" name="手繪多邊形 94"/>
            <p:cNvSpPr/>
            <p:nvPr/>
          </p:nvSpPr>
          <p:spPr>
            <a:xfrm rot="21416450">
              <a:off x="1314327" y="3858819"/>
              <a:ext cx="402956" cy="898901"/>
            </a:xfrm>
            <a:custGeom>
              <a:avLst/>
              <a:gdLst>
                <a:gd name="connsiteX0" fmla="*/ 0 w 619932"/>
                <a:gd name="connsiteY0" fmla="*/ 712922 h 898901"/>
                <a:gd name="connsiteX1" fmla="*/ 340963 w 619932"/>
                <a:gd name="connsiteY1" fmla="*/ 898901 h 898901"/>
                <a:gd name="connsiteX2" fmla="*/ 511444 w 619932"/>
                <a:gd name="connsiteY2" fmla="*/ 588935 h 898901"/>
                <a:gd name="connsiteX3" fmla="*/ 619932 w 619932"/>
                <a:gd name="connsiteY3" fmla="*/ 278969 h 898901"/>
                <a:gd name="connsiteX4" fmla="*/ 573437 w 619932"/>
                <a:gd name="connsiteY4" fmla="*/ 108488 h 898901"/>
                <a:gd name="connsiteX5" fmla="*/ 263471 w 619932"/>
                <a:gd name="connsiteY5" fmla="*/ 0 h 898901"/>
                <a:gd name="connsiteX6" fmla="*/ 61993 w 619932"/>
                <a:gd name="connsiteY6" fmla="*/ 77491 h 898901"/>
                <a:gd name="connsiteX7" fmla="*/ 0 w 619932"/>
                <a:gd name="connsiteY7" fmla="*/ 712922 h 89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932" h="898901">
                  <a:moveTo>
                    <a:pt x="0" y="712922"/>
                  </a:moveTo>
                  <a:lnTo>
                    <a:pt x="340963" y="898901"/>
                  </a:lnTo>
                  <a:lnTo>
                    <a:pt x="511444" y="588935"/>
                  </a:lnTo>
                  <a:lnTo>
                    <a:pt x="619932" y="278969"/>
                  </a:lnTo>
                  <a:lnTo>
                    <a:pt x="573437" y="108488"/>
                  </a:lnTo>
                  <a:lnTo>
                    <a:pt x="263471" y="0"/>
                  </a:lnTo>
                  <a:lnTo>
                    <a:pt x="61993" y="77491"/>
                  </a:lnTo>
                  <a:lnTo>
                    <a:pt x="0" y="71292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96" name="群組 95"/>
          <p:cNvGrpSpPr/>
          <p:nvPr/>
        </p:nvGrpSpPr>
        <p:grpSpPr>
          <a:xfrm rot="19696424" flipH="1">
            <a:off x="8494560" y="6346283"/>
            <a:ext cx="136052" cy="217437"/>
            <a:chOff x="1077278" y="3858819"/>
            <a:chExt cx="640005" cy="1072972"/>
          </a:xfrm>
          <a:solidFill>
            <a:srgbClr val="FF0000"/>
          </a:solidFill>
        </p:grpSpPr>
        <p:sp>
          <p:nvSpPr>
            <p:cNvPr id="97" name="月亮 96"/>
            <p:cNvSpPr/>
            <p:nvPr/>
          </p:nvSpPr>
          <p:spPr>
            <a:xfrm rot="2444766" flipH="1">
              <a:off x="1077278" y="4310472"/>
              <a:ext cx="504056" cy="621319"/>
            </a:xfrm>
            <a:prstGeom prst="moon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8" name="手繪多邊形 97"/>
            <p:cNvSpPr/>
            <p:nvPr/>
          </p:nvSpPr>
          <p:spPr>
            <a:xfrm rot="21416450">
              <a:off x="1314327" y="3858819"/>
              <a:ext cx="402956" cy="898901"/>
            </a:xfrm>
            <a:custGeom>
              <a:avLst/>
              <a:gdLst>
                <a:gd name="connsiteX0" fmla="*/ 0 w 619932"/>
                <a:gd name="connsiteY0" fmla="*/ 712922 h 898901"/>
                <a:gd name="connsiteX1" fmla="*/ 340963 w 619932"/>
                <a:gd name="connsiteY1" fmla="*/ 898901 h 898901"/>
                <a:gd name="connsiteX2" fmla="*/ 511444 w 619932"/>
                <a:gd name="connsiteY2" fmla="*/ 588935 h 898901"/>
                <a:gd name="connsiteX3" fmla="*/ 619932 w 619932"/>
                <a:gd name="connsiteY3" fmla="*/ 278969 h 898901"/>
                <a:gd name="connsiteX4" fmla="*/ 573437 w 619932"/>
                <a:gd name="connsiteY4" fmla="*/ 108488 h 898901"/>
                <a:gd name="connsiteX5" fmla="*/ 263471 w 619932"/>
                <a:gd name="connsiteY5" fmla="*/ 0 h 898901"/>
                <a:gd name="connsiteX6" fmla="*/ 61993 w 619932"/>
                <a:gd name="connsiteY6" fmla="*/ 77491 h 898901"/>
                <a:gd name="connsiteX7" fmla="*/ 0 w 619932"/>
                <a:gd name="connsiteY7" fmla="*/ 712922 h 89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932" h="898901">
                  <a:moveTo>
                    <a:pt x="0" y="712922"/>
                  </a:moveTo>
                  <a:lnTo>
                    <a:pt x="340963" y="898901"/>
                  </a:lnTo>
                  <a:lnTo>
                    <a:pt x="511444" y="588935"/>
                  </a:lnTo>
                  <a:lnTo>
                    <a:pt x="619932" y="278969"/>
                  </a:lnTo>
                  <a:lnTo>
                    <a:pt x="573437" y="108488"/>
                  </a:lnTo>
                  <a:lnTo>
                    <a:pt x="263471" y="0"/>
                  </a:lnTo>
                  <a:lnTo>
                    <a:pt x="61993" y="77491"/>
                  </a:lnTo>
                  <a:lnTo>
                    <a:pt x="0" y="71292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6" name="群組 115"/>
          <p:cNvGrpSpPr/>
          <p:nvPr/>
        </p:nvGrpSpPr>
        <p:grpSpPr>
          <a:xfrm>
            <a:off x="7801452" y="5200292"/>
            <a:ext cx="1084847" cy="1184600"/>
            <a:chOff x="7299048" y="5020472"/>
            <a:chExt cx="1084847" cy="1184600"/>
          </a:xfrm>
        </p:grpSpPr>
        <p:sp>
          <p:nvSpPr>
            <p:cNvPr id="117" name="手繪多邊形 116"/>
            <p:cNvSpPr/>
            <p:nvPr/>
          </p:nvSpPr>
          <p:spPr>
            <a:xfrm flipH="1">
              <a:off x="7925617" y="5020472"/>
              <a:ext cx="359252" cy="258326"/>
            </a:xfrm>
            <a:custGeom>
              <a:avLst/>
              <a:gdLst>
                <a:gd name="connsiteX0" fmla="*/ 21353 w 393680"/>
                <a:gd name="connsiteY0" fmla="*/ 108488 h 258326"/>
                <a:gd name="connsiteX1" fmla="*/ 176336 w 393680"/>
                <a:gd name="connsiteY1" fmla="*/ 0 h 258326"/>
                <a:gd name="connsiteX2" fmla="*/ 393312 w 393680"/>
                <a:gd name="connsiteY2" fmla="*/ 108488 h 258326"/>
                <a:gd name="connsiteX3" fmla="*/ 222831 w 393680"/>
                <a:gd name="connsiteY3" fmla="*/ 247973 h 258326"/>
                <a:gd name="connsiteX4" fmla="*/ 21353 w 393680"/>
                <a:gd name="connsiteY4" fmla="*/ 232475 h 258326"/>
                <a:gd name="connsiteX5" fmla="*/ 21353 w 393680"/>
                <a:gd name="connsiteY5" fmla="*/ 108488 h 25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680" h="258326">
                  <a:moveTo>
                    <a:pt x="21353" y="108488"/>
                  </a:moveTo>
                  <a:cubicBezTo>
                    <a:pt x="47183" y="69742"/>
                    <a:pt x="114343" y="0"/>
                    <a:pt x="176336" y="0"/>
                  </a:cubicBezTo>
                  <a:cubicBezTo>
                    <a:pt x="238329" y="0"/>
                    <a:pt x="385563" y="67159"/>
                    <a:pt x="393312" y="108488"/>
                  </a:cubicBezTo>
                  <a:cubicBezTo>
                    <a:pt x="401061" y="149817"/>
                    <a:pt x="284824" y="227309"/>
                    <a:pt x="222831" y="247973"/>
                  </a:cubicBezTo>
                  <a:cubicBezTo>
                    <a:pt x="160838" y="268637"/>
                    <a:pt x="52350" y="255722"/>
                    <a:pt x="21353" y="232475"/>
                  </a:cubicBezTo>
                  <a:cubicBezTo>
                    <a:pt x="-9644" y="209228"/>
                    <a:pt x="-4477" y="147234"/>
                    <a:pt x="21353" y="108488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" name="手繪多邊形 117"/>
            <p:cNvSpPr/>
            <p:nvPr/>
          </p:nvSpPr>
          <p:spPr>
            <a:xfrm flipH="1">
              <a:off x="7668330" y="5133595"/>
              <a:ext cx="664021" cy="399449"/>
            </a:xfrm>
            <a:custGeom>
              <a:avLst/>
              <a:gdLst>
                <a:gd name="connsiteX0" fmla="*/ 145271 w 727657"/>
                <a:gd name="connsiteY0" fmla="*/ 134893 h 399449"/>
                <a:gd name="connsiteX1" fmla="*/ 362247 w 727657"/>
                <a:gd name="connsiteY1" fmla="*/ 26404 h 399449"/>
                <a:gd name="connsiteX2" fmla="*/ 532728 w 727657"/>
                <a:gd name="connsiteY2" fmla="*/ 10906 h 399449"/>
                <a:gd name="connsiteX3" fmla="*/ 718708 w 727657"/>
                <a:gd name="connsiteY3" fmla="*/ 165889 h 399449"/>
                <a:gd name="connsiteX4" fmla="*/ 656715 w 727657"/>
                <a:gd name="connsiteY4" fmla="*/ 320872 h 399449"/>
                <a:gd name="connsiteX5" fmla="*/ 300254 w 727657"/>
                <a:gd name="connsiteY5" fmla="*/ 398364 h 399449"/>
                <a:gd name="connsiteX6" fmla="*/ 21284 w 727657"/>
                <a:gd name="connsiteY6" fmla="*/ 351869 h 399449"/>
                <a:gd name="connsiteX7" fmla="*/ 36782 w 727657"/>
                <a:gd name="connsiteY7" fmla="*/ 165889 h 399449"/>
                <a:gd name="connsiteX8" fmla="*/ 145271 w 727657"/>
                <a:gd name="connsiteY8" fmla="*/ 134893 h 39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657" h="399449">
                  <a:moveTo>
                    <a:pt x="145271" y="134893"/>
                  </a:moveTo>
                  <a:cubicBezTo>
                    <a:pt x="199515" y="111646"/>
                    <a:pt x="297671" y="47069"/>
                    <a:pt x="362247" y="26404"/>
                  </a:cubicBezTo>
                  <a:cubicBezTo>
                    <a:pt x="426823" y="5739"/>
                    <a:pt x="473318" y="-12342"/>
                    <a:pt x="532728" y="10906"/>
                  </a:cubicBezTo>
                  <a:cubicBezTo>
                    <a:pt x="592138" y="34154"/>
                    <a:pt x="698044" y="114228"/>
                    <a:pt x="718708" y="165889"/>
                  </a:cubicBezTo>
                  <a:cubicBezTo>
                    <a:pt x="739372" y="217550"/>
                    <a:pt x="726457" y="282126"/>
                    <a:pt x="656715" y="320872"/>
                  </a:cubicBezTo>
                  <a:cubicBezTo>
                    <a:pt x="586973" y="359618"/>
                    <a:pt x="406159" y="393198"/>
                    <a:pt x="300254" y="398364"/>
                  </a:cubicBezTo>
                  <a:cubicBezTo>
                    <a:pt x="194349" y="403530"/>
                    <a:pt x="65196" y="390615"/>
                    <a:pt x="21284" y="351869"/>
                  </a:cubicBezTo>
                  <a:cubicBezTo>
                    <a:pt x="-22628" y="313123"/>
                    <a:pt x="10952" y="204635"/>
                    <a:pt x="36782" y="165889"/>
                  </a:cubicBezTo>
                  <a:cubicBezTo>
                    <a:pt x="62612" y="127143"/>
                    <a:pt x="91027" y="158140"/>
                    <a:pt x="145271" y="134893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" name="手繪多邊形 118"/>
            <p:cNvSpPr/>
            <p:nvPr/>
          </p:nvSpPr>
          <p:spPr>
            <a:xfrm flipH="1">
              <a:off x="7485459" y="5350631"/>
              <a:ext cx="898436" cy="415970"/>
            </a:xfrm>
            <a:custGeom>
              <a:avLst/>
              <a:gdLst>
                <a:gd name="connsiteX0" fmla="*/ 15774 w 984536"/>
                <a:gd name="connsiteY0" fmla="*/ 181328 h 415970"/>
                <a:gd name="connsiteX1" fmla="*/ 279245 w 984536"/>
                <a:gd name="connsiteY1" fmla="*/ 72840 h 415970"/>
                <a:gd name="connsiteX2" fmla="*/ 682201 w 984536"/>
                <a:gd name="connsiteY2" fmla="*/ 10846 h 415970"/>
                <a:gd name="connsiteX3" fmla="*/ 821686 w 984536"/>
                <a:gd name="connsiteY3" fmla="*/ 10846 h 415970"/>
                <a:gd name="connsiteX4" fmla="*/ 961171 w 984536"/>
                <a:gd name="connsiteY4" fmla="*/ 119335 h 415970"/>
                <a:gd name="connsiteX5" fmla="*/ 945672 w 984536"/>
                <a:gd name="connsiteY5" fmla="*/ 243321 h 415970"/>
                <a:gd name="connsiteX6" fmla="*/ 589211 w 984536"/>
                <a:gd name="connsiteY6" fmla="*/ 367307 h 415970"/>
                <a:gd name="connsiteX7" fmla="*/ 201754 w 984536"/>
                <a:gd name="connsiteY7" fmla="*/ 413802 h 415970"/>
                <a:gd name="connsiteX8" fmla="*/ 46771 w 984536"/>
                <a:gd name="connsiteY8" fmla="*/ 305314 h 415970"/>
                <a:gd name="connsiteX9" fmla="*/ 15774 w 984536"/>
                <a:gd name="connsiteY9" fmla="*/ 181328 h 4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4536" h="415970">
                  <a:moveTo>
                    <a:pt x="15774" y="181328"/>
                  </a:moveTo>
                  <a:cubicBezTo>
                    <a:pt x="54520" y="142582"/>
                    <a:pt x="168174" y="101254"/>
                    <a:pt x="279245" y="72840"/>
                  </a:cubicBezTo>
                  <a:cubicBezTo>
                    <a:pt x="390316" y="44426"/>
                    <a:pt x="591794" y="21178"/>
                    <a:pt x="682201" y="10846"/>
                  </a:cubicBezTo>
                  <a:cubicBezTo>
                    <a:pt x="772608" y="514"/>
                    <a:pt x="775191" y="-7235"/>
                    <a:pt x="821686" y="10846"/>
                  </a:cubicBezTo>
                  <a:cubicBezTo>
                    <a:pt x="868181" y="28927"/>
                    <a:pt x="940507" y="80589"/>
                    <a:pt x="961171" y="119335"/>
                  </a:cubicBezTo>
                  <a:cubicBezTo>
                    <a:pt x="981835" y="158081"/>
                    <a:pt x="1007665" y="201992"/>
                    <a:pt x="945672" y="243321"/>
                  </a:cubicBezTo>
                  <a:cubicBezTo>
                    <a:pt x="883679" y="284650"/>
                    <a:pt x="713197" y="338894"/>
                    <a:pt x="589211" y="367307"/>
                  </a:cubicBezTo>
                  <a:cubicBezTo>
                    <a:pt x="465225" y="395720"/>
                    <a:pt x="292161" y="424134"/>
                    <a:pt x="201754" y="413802"/>
                  </a:cubicBezTo>
                  <a:cubicBezTo>
                    <a:pt x="111347" y="403470"/>
                    <a:pt x="75185" y="349226"/>
                    <a:pt x="46771" y="305314"/>
                  </a:cubicBezTo>
                  <a:cubicBezTo>
                    <a:pt x="18357" y="261402"/>
                    <a:pt x="-22972" y="220074"/>
                    <a:pt x="15774" y="181328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" name="手繪多邊形 119"/>
            <p:cNvSpPr/>
            <p:nvPr/>
          </p:nvSpPr>
          <p:spPr>
            <a:xfrm flipH="1">
              <a:off x="7299048" y="5533044"/>
              <a:ext cx="1084847" cy="672028"/>
            </a:xfrm>
            <a:custGeom>
              <a:avLst/>
              <a:gdLst>
                <a:gd name="connsiteX0" fmla="*/ 49537 w 1188812"/>
                <a:gd name="connsiteY0" fmla="*/ 250430 h 672028"/>
                <a:gd name="connsiteX1" fmla="*/ 344005 w 1188812"/>
                <a:gd name="connsiteY1" fmla="*/ 110945 h 672028"/>
                <a:gd name="connsiteX2" fmla="*/ 731462 w 1188812"/>
                <a:gd name="connsiteY2" fmla="*/ 48952 h 672028"/>
                <a:gd name="connsiteX3" fmla="*/ 932940 w 1188812"/>
                <a:gd name="connsiteY3" fmla="*/ 2457 h 672028"/>
                <a:gd name="connsiteX4" fmla="*/ 1180913 w 1188812"/>
                <a:gd name="connsiteY4" fmla="*/ 126444 h 672028"/>
                <a:gd name="connsiteX5" fmla="*/ 1056927 w 1188812"/>
                <a:gd name="connsiteY5" fmla="*/ 374416 h 672028"/>
                <a:gd name="connsiteX6" fmla="*/ 390499 w 1188812"/>
                <a:gd name="connsiteY6" fmla="*/ 668884 h 672028"/>
                <a:gd name="connsiteX7" fmla="*/ 34038 w 1188812"/>
                <a:gd name="connsiteY7" fmla="*/ 513901 h 672028"/>
                <a:gd name="connsiteX8" fmla="*/ 49537 w 1188812"/>
                <a:gd name="connsiteY8" fmla="*/ 250430 h 67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8812" h="672028">
                  <a:moveTo>
                    <a:pt x="49537" y="250430"/>
                  </a:moveTo>
                  <a:cubicBezTo>
                    <a:pt x="101198" y="183271"/>
                    <a:pt x="230351" y="144525"/>
                    <a:pt x="344005" y="110945"/>
                  </a:cubicBezTo>
                  <a:cubicBezTo>
                    <a:pt x="457659" y="77365"/>
                    <a:pt x="633306" y="67033"/>
                    <a:pt x="731462" y="48952"/>
                  </a:cubicBezTo>
                  <a:cubicBezTo>
                    <a:pt x="829618" y="30871"/>
                    <a:pt x="858032" y="-10458"/>
                    <a:pt x="932940" y="2457"/>
                  </a:cubicBezTo>
                  <a:cubicBezTo>
                    <a:pt x="1007849" y="15372"/>
                    <a:pt x="1160249" y="64451"/>
                    <a:pt x="1180913" y="126444"/>
                  </a:cubicBezTo>
                  <a:cubicBezTo>
                    <a:pt x="1201577" y="188437"/>
                    <a:pt x="1188663" y="284009"/>
                    <a:pt x="1056927" y="374416"/>
                  </a:cubicBezTo>
                  <a:cubicBezTo>
                    <a:pt x="925191" y="464823"/>
                    <a:pt x="560981" y="645636"/>
                    <a:pt x="390499" y="668884"/>
                  </a:cubicBezTo>
                  <a:cubicBezTo>
                    <a:pt x="220017" y="692132"/>
                    <a:pt x="90865" y="581060"/>
                    <a:pt x="34038" y="513901"/>
                  </a:cubicBezTo>
                  <a:cubicBezTo>
                    <a:pt x="-22789" y="446742"/>
                    <a:pt x="-2124" y="317589"/>
                    <a:pt x="49537" y="25043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22" name="手繪多邊形 121"/>
          <p:cNvSpPr/>
          <p:nvPr/>
        </p:nvSpPr>
        <p:spPr>
          <a:xfrm flipH="1">
            <a:off x="3658014" y="6425292"/>
            <a:ext cx="476876" cy="352409"/>
          </a:xfrm>
          <a:custGeom>
            <a:avLst/>
            <a:gdLst>
              <a:gd name="connsiteX0" fmla="*/ 1162687 w 1503948"/>
              <a:gd name="connsiteY0" fmla="*/ 367641 h 987667"/>
              <a:gd name="connsiteX1" fmla="*/ 1085195 w 1503948"/>
              <a:gd name="connsiteY1" fmla="*/ 460631 h 987667"/>
              <a:gd name="connsiteX2" fmla="*/ 1162687 w 1503948"/>
              <a:gd name="connsiteY2" fmla="*/ 522625 h 987667"/>
              <a:gd name="connsiteX3" fmla="*/ 1240178 w 1503948"/>
              <a:gd name="connsiteY3" fmla="*/ 429635 h 987667"/>
              <a:gd name="connsiteX4" fmla="*/ 1209182 w 1503948"/>
              <a:gd name="connsiteY4" fmla="*/ 305648 h 987667"/>
              <a:gd name="connsiteX5" fmla="*/ 1023202 w 1503948"/>
              <a:gd name="connsiteY5" fmla="*/ 259153 h 987667"/>
              <a:gd name="connsiteX6" fmla="*/ 852721 w 1503948"/>
              <a:gd name="connsiteY6" fmla="*/ 445133 h 987667"/>
              <a:gd name="connsiteX7" fmla="*/ 883717 w 1503948"/>
              <a:gd name="connsiteY7" fmla="*/ 646611 h 987667"/>
              <a:gd name="connsiteX8" fmla="*/ 1209182 w 1503948"/>
              <a:gd name="connsiteY8" fmla="*/ 677608 h 987667"/>
              <a:gd name="connsiteX9" fmla="*/ 1333168 w 1503948"/>
              <a:gd name="connsiteY9" fmla="*/ 476130 h 987667"/>
              <a:gd name="connsiteX10" fmla="*/ 1271175 w 1503948"/>
              <a:gd name="connsiteY10" fmla="*/ 212658 h 987667"/>
              <a:gd name="connsiteX11" fmla="*/ 1069697 w 1503948"/>
              <a:gd name="connsiteY11" fmla="*/ 150665 h 987667"/>
              <a:gd name="connsiteX12" fmla="*/ 790727 w 1503948"/>
              <a:gd name="connsiteY12" fmla="*/ 197160 h 987667"/>
              <a:gd name="connsiteX13" fmla="*/ 527256 w 1503948"/>
              <a:gd name="connsiteY13" fmla="*/ 491628 h 987667"/>
              <a:gd name="connsiteX14" fmla="*/ 573751 w 1503948"/>
              <a:gd name="connsiteY14" fmla="*/ 739601 h 987667"/>
              <a:gd name="connsiteX15" fmla="*/ 914714 w 1503948"/>
              <a:gd name="connsiteY15" fmla="*/ 941079 h 987667"/>
              <a:gd name="connsiteX16" fmla="*/ 1348666 w 1503948"/>
              <a:gd name="connsiteY16" fmla="*/ 848089 h 987667"/>
              <a:gd name="connsiteX17" fmla="*/ 1503649 w 1503948"/>
              <a:gd name="connsiteY17" fmla="*/ 445133 h 987667"/>
              <a:gd name="connsiteX18" fmla="*/ 1317670 w 1503948"/>
              <a:gd name="connsiteY18" fmla="*/ 57675 h 987667"/>
              <a:gd name="connsiteX19" fmla="*/ 961209 w 1503948"/>
              <a:gd name="connsiteY19" fmla="*/ 11180 h 987667"/>
              <a:gd name="connsiteX20" fmla="*/ 573751 w 1503948"/>
              <a:gd name="connsiteY20" fmla="*/ 150665 h 987667"/>
              <a:gd name="connsiteX21" fmla="*/ 325778 w 1503948"/>
              <a:gd name="connsiteY21" fmla="*/ 414136 h 987667"/>
              <a:gd name="connsiteX22" fmla="*/ 108802 w 1503948"/>
              <a:gd name="connsiteY22" fmla="*/ 755099 h 987667"/>
              <a:gd name="connsiteX23" fmla="*/ 314 w 1503948"/>
              <a:gd name="connsiteY23" fmla="*/ 817092 h 987667"/>
              <a:gd name="connsiteX24" fmla="*/ 139799 w 1503948"/>
              <a:gd name="connsiteY24" fmla="*/ 910082 h 987667"/>
              <a:gd name="connsiteX25" fmla="*/ 387771 w 1503948"/>
              <a:gd name="connsiteY25" fmla="*/ 987574 h 987667"/>
              <a:gd name="connsiteX26" fmla="*/ 759731 w 1503948"/>
              <a:gd name="connsiteY26" fmla="*/ 894584 h 98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03948" h="987667">
                <a:moveTo>
                  <a:pt x="1162687" y="367641"/>
                </a:moveTo>
                <a:cubicBezTo>
                  <a:pt x="1123941" y="401220"/>
                  <a:pt x="1085195" y="434800"/>
                  <a:pt x="1085195" y="460631"/>
                </a:cubicBezTo>
                <a:cubicBezTo>
                  <a:pt x="1085195" y="486462"/>
                  <a:pt x="1136856" y="527791"/>
                  <a:pt x="1162687" y="522625"/>
                </a:cubicBezTo>
                <a:cubicBezTo>
                  <a:pt x="1188518" y="517459"/>
                  <a:pt x="1232429" y="465798"/>
                  <a:pt x="1240178" y="429635"/>
                </a:cubicBezTo>
                <a:cubicBezTo>
                  <a:pt x="1247927" y="393472"/>
                  <a:pt x="1245345" y="334062"/>
                  <a:pt x="1209182" y="305648"/>
                </a:cubicBezTo>
                <a:cubicBezTo>
                  <a:pt x="1173019" y="277234"/>
                  <a:pt x="1082612" y="235905"/>
                  <a:pt x="1023202" y="259153"/>
                </a:cubicBezTo>
                <a:cubicBezTo>
                  <a:pt x="963792" y="282401"/>
                  <a:pt x="875968" y="380557"/>
                  <a:pt x="852721" y="445133"/>
                </a:cubicBezTo>
                <a:cubicBezTo>
                  <a:pt x="829474" y="509709"/>
                  <a:pt x="824307" y="607865"/>
                  <a:pt x="883717" y="646611"/>
                </a:cubicBezTo>
                <a:cubicBezTo>
                  <a:pt x="943127" y="685357"/>
                  <a:pt x="1134273" y="706022"/>
                  <a:pt x="1209182" y="677608"/>
                </a:cubicBezTo>
                <a:cubicBezTo>
                  <a:pt x="1284091" y="649194"/>
                  <a:pt x="1322836" y="553621"/>
                  <a:pt x="1333168" y="476130"/>
                </a:cubicBezTo>
                <a:cubicBezTo>
                  <a:pt x="1343500" y="398639"/>
                  <a:pt x="1315087" y="266902"/>
                  <a:pt x="1271175" y="212658"/>
                </a:cubicBezTo>
                <a:cubicBezTo>
                  <a:pt x="1227263" y="158414"/>
                  <a:pt x="1149772" y="153248"/>
                  <a:pt x="1069697" y="150665"/>
                </a:cubicBezTo>
                <a:cubicBezTo>
                  <a:pt x="989622" y="148082"/>
                  <a:pt x="881134" y="140333"/>
                  <a:pt x="790727" y="197160"/>
                </a:cubicBezTo>
                <a:cubicBezTo>
                  <a:pt x="700320" y="253987"/>
                  <a:pt x="563419" y="401221"/>
                  <a:pt x="527256" y="491628"/>
                </a:cubicBezTo>
                <a:cubicBezTo>
                  <a:pt x="491093" y="582035"/>
                  <a:pt x="509175" y="664693"/>
                  <a:pt x="573751" y="739601"/>
                </a:cubicBezTo>
                <a:cubicBezTo>
                  <a:pt x="638327" y="814510"/>
                  <a:pt x="785561" y="922998"/>
                  <a:pt x="914714" y="941079"/>
                </a:cubicBezTo>
                <a:cubicBezTo>
                  <a:pt x="1043866" y="959160"/>
                  <a:pt x="1250510" y="930747"/>
                  <a:pt x="1348666" y="848089"/>
                </a:cubicBezTo>
                <a:cubicBezTo>
                  <a:pt x="1446822" y="765431"/>
                  <a:pt x="1508815" y="576869"/>
                  <a:pt x="1503649" y="445133"/>
                </a:cubicBezTo>
                <a:cubicBezTo>
                  <a:pt x="1498483" y="313397"/>
                  <a:pt x="1408077" y="130000"/>
                  <a:pt x="1317670" y="57675"/>
                </a:cubicBezTo>
                <a:cubicBezTo>
                  <a:pt x="1227263" y="-14650"/>
                  <a:pt x="1085195" y="-4318"/>
                  <a:pt x="961209" y="11180"/>
                </a:cubicBezTo>
                <a:cubicBezTo>
                  <a:pt x="837222" y="26678"/>
                  <a:pt x="679656" y="83506"/>
                  <a:pt x="573751" y="150665"/>
                </a:cubicBezTo>
                <a:cubicBezTo>
                  <a:pt x="467846" y="217824"/>
                  <a:pt x="403269" y="313397"/>
                  <a:pt x="325778" y="414136"/>
                </a:cubicBezTo>
                <a:cubicBezTo>
                  <a:pt x="248286" y="514875"/>
                  <a:pt x="163046" y="687940"/>
                  <a:pt x="108802" y="755099"/>
                </a:cubicBezTo>
                <a:cubicBezTo>
                  <a:pt x="54558" y="822258"/>
                  <a:pt x="-4852" y="791262"/>
                  <a:pt x="314" y="817092"/>
                </a:cubicBezTo>
                <a:cubicBezTo>
                  <a:pt x="5480" y="842923"/>
                  <a:pt x="75223" y="881668"/>
                  <a:pt x="139799" y="910082"/>
                </a:cubicBezTo>
                <a:cubicBezTo>
                  <a:pt x="204375" y="938496"/>
                  <a:pt x="284449" y="990157"/>
                  <a:pt x="387771" y="987574"/>
                </a:cubicBezTo>
                <a:cubicBezTo>
                  <a:pt x="491093" y="984991"/>
                  <a:pt x="669324" y="871337"/>
                  <a:pt x="759731" y="894584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8" name="群組 187"/>
          <p:cNvGrpSpPr/>
          <p:nvPr/>
        </p:nvGrpSpPr>
        <p:grpSpPr>
          <a:xfrm>
            <a:off x="2333445" y="6096648"/>
            <a:ext cx="774566" cy="705881"/>
            <a:chOff x="5776545" y="2738529"/>
            <a:chExt cx="2279402" cy="2325050"/>
          </a:xfrm>
        </p:grpSpPr>
        <p:sp>
          <p:nvSpPr>
            <p:cNvPr id="133" name="手繪多邊形 132"/>
            <p:cNvSpPr/>
            <p:nvPr/>
          </p:nvSpPr>
          <p:spPr>
            <a:xfrm>
              <a:off x="6495572" y="3561615"/>
              <a:ext cx="753641" cy="599235"/>
            </a:xfrm>
            <a:custGeom>
              <a:avLst/>
              <a:gdLst>
                <a:gd name="connsiteX0" fmla="*/ 347663 w 753641"/>
                <a:gd name="connsiteY0" fmla="*/ 202384 h 599235"/>
                <a:gd name="connsiteX1" fmla="*/ 333375 w 753641"/>
                <a:gd name="connsiteY1" fmla="*/ 145234 h 599235"/>
                <a:gd name="connsiteX2" fmla="*/ 414338 w 753641"/>
                <a:gd name="connsiteY2" fmla="*/ 130947 h 599235"/>
                <a:gd name="connsiteX3" fmla="*/ 419100 w 753641"/>
                <a:gd name="connsiteY3" fmla="*/ 211909 h 599235"/>
                <a:gd name="connsiteX4" fmla="*/ 352425 w 753641"/>
                <a:gd name="connsiteY4" fmla="*/ 259534 h 599235"/>
                <a:gd name="connsiteX5" fmla="*/ 276225 w 753641"/>
                <a:gd name="connsiteY5" fmla="*/ 216672 h 599235"/>
                <a:gd name="connsiteX6" fmla="*/ 276225 w 753641"/>
                <a:gd name="connsiteY6" fmla="*/ 126184 h 599235"/>
                <a:gd name="connsiteX7" fmla="*/ 366713 w 753641"/>
                <a:gd name="connsiteY7" fmla="*/ 73797 h 599235"/>
                <a:gd name="connsiteX8" fmla="*/ 481013 w 753641"/>
                <a:gd name="connsiteY8" fmla="*/ 107134 h 599235"/>
                <a:gd name="connsiteX9" fmla="*/ 519113 w 753641"/>
                <a:gd name="connsiteY9" fmla="*/ 259534 h 599235"/>
                <a:gd name="connsiteX10" fmla="*/ 366713 w 753641"/>
                <a:gd name="connsiteY10" fmla="*/ 345259 h 599235"/>
                <a:gd name="connsiteX11" fmla="*/ 180975 w 753641"/>
                <a:gd name="connsiteY11" fmla="*/ 316684 h 599235"/>
                <a:gd name="connsiteX12" fmla="*/ 157163 w 753641"/>
                <a:gd name="connsiteY12" fmla="*/ 164284 h 599235"/>
                <a:gd name="connsiteX13" fmla="*/ 214313 w 753641"/>
                <a:gd name="connsiteY13" fmla="*/ 40459 h 599235"/>
                <a:gd name="connsiteX14" fmla="*/ 404813 w 753641"/>
                <a:gd name="connsiteY14" fmla="*/ 2359 h 599235"/>
                <a:gd name="connsiteX15" fmla="*/ 638175 w 753641"/>
                <a:gd name="connsiteY15" fmla="*/ 97609 h 599235"/>
                <a:gd name="connsiteX16" fmla="*/ 747713 w 753641"/>
                <a:gd name="connsiteY16" fmla="*/ 407172 h 599235"/>
                <a:gd name="connsiteX17" fmla="*/ 466725 w 753641"/>
                <a:gd name="connsiteY17" fmla="*/ 592909 h 599235"/>
                <a:gd name="connsiteX18" fmla="*/ 104775 w 753641"/>
                <a:gd name="connsiteY18" fmla="*/ 535759 h 599235"/>
                <a:gd name="connsiteX19" fmla="*/ 0 w 753641"/>
                <a:gd name="connsiteY19" fmla="*/ 340497 h 59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641" h="599235">
                  <a:moveTo>
                    <a:pt x="347663" y="202384"/>
                  </a:moveTo>
                  <a:cubicBezTo>
                    <a:pt x="334963" y="179762"/>
                    <a:pt x="322263" y="157140"/>
                    <a:pt x="333375" y="145234"/>
                  </a:cubicBezTo>
                  <a:cubicBezTo>
                    <a:pt x="344487" y="133328"/>
                    <a:pt x="400051" y="119834"/>
                    <a:pt x="414338" y="130947"/>
                  </a:cubicBezTo>
                  <a:cubicBezTo>
                    <a:pt x="428626" y="142059"/>
                    <a:pt x="429419" y="190478"/>
                    <a:pt x="419100" y="211909"/>
                  </a:cubicBezTo>
                  <a:cubicBezTo>
                    <a:pt x="408781" y="233340"/>
                    <a:pt x="376237" y="258740"/>
                    <a:pt x="352425" y="259534"/>
                  </a:cubicBezTo>
                  <a:cubicBezTo>
                    <a:pt x="328613" y="260328"/>
                    <a:pt x="288925" y="238897"/>
                    <a:pt x="276225" y="216672"/>
                  </a:cubicBezTo>
                  <a:cubicBezTo>
                    <a:pt x="263525" y="194447"/>
                    <a:pt x="261144" y="149997"/>
                    <a:pt x="276225" y="126184"/>
                  </a:cubicBezTo>
                  <a:cubicBezTo>
                    <a:pt x="291306" y="102371"/>
                    <a:pt x="332582" y="76972"/>
                    <a:pt x="366713" y="73797"/>
                  </a:cubicBezTo>
                  <a:cubicBezTo>
                    <a:pt x="400844" y="70622"/>
                    <a:pt x="455613" y="76178"/>
                    <a:pt x="481013" y="107134"/>
                  </a:cubicBezTo>
                  <a:cubicBezTo>
                    <a:pt x="506413" y="138090"/>
                    <a:pt x="538163" y="219846"/>
                    <a:pt x="519113" y="259534"/>
                  </a:cubicBezTo>
                  <a:cubicBezTo>
                    <a:pt x="500063" y="299222"/>
                    <a:pt x="423069" y="335734"/>
                    <a:pt x="366713" y="345259"/>
                  </a:cubicBezTo>
                  <a:cubicBezTo>
                    <a:pt x="310357" y="354784"/>
                    <a:pt x="215900" y="346847"/>
                    <a:pt x="180975" y="316684"/>
                  </a:cubicBezTo>
                  <a:cubicBezTo>
                    <a:pt x="146050" y="286522"/>
                    <a:pt x="151607" y="210322"/>
                    <a:pt x="157163" y="164284"/>
                  </a:cubicBezTo>
                  <a:cubicBezTo>
                    <a:pt x="162719" y="118246"/>
                    <a:pt x="173038" y="67446"/>
                    <a:pt x="214313" y="40459"/>
                  </a:cubicBezTo>
                  <a:cubicBezTo>
                    <a:pt x="255588" y="13472"/>
                    <a:pt x="334169" y="-7166"/>
                    <a:pt x="404813" y="2359"/>
                  </a:cubicBezTo>
                  <a:cubicBezTo>
                    <a:pt x="475457" y="11884"/>
                    <a:pt x="581025" y="30140"/>
                    <a:pt x="638175" y="97609"/>
                  </a:cubicBezTo>
                  <a:cubicBezTo>
                    <a:pt x="695325" y="165078"/>
                    <a:pt x="776288" y="324622"/>
                    <a:pt x="747713" y="407172"/>
                  </a:cubicBezTo>
                  <a:cubicBezTo>
                    <a:pt x="719138" y="489722"/>
                    <a:pt x="573881" y="571478"/>
                    <a:pt x="466725" y="592909"/>
                  </a:cubicBezTo>
                  <a:cubicBezTo>
                    <a:pt x="359569" y="614340"/>
                    <a:pt x="182562" y="577828"/>
                    <a:pt x="104775" y="535759"/>
                  </a:cubicBezTo>
                  <a:cubicBezTo>
                    <a:pt x="26987" y="493690"/>
                    <a:pt x="0" y="340497"/>
                    <a:pt x="0" y="340497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4" name="手繪多邊形 133"/>
            <p:cNvSpPr/>
            <p:nvPr/>
          </p:nvSpPr>
          <p:spPr>
            <a:xfrm rot="20501182">
              <a:off x="6440927" y="3666545"/>
              <a:ext cx="94307" cy="130589"/>
            </a:xfrm>
            <a:custGeom>
              <a:avLst/>
              <a:gdLst>
                <a:gd name="connsiteX0" fmla="*/ 0 w 123825"/>
                <a:gd name="connsiteY0" fmla="*/ 176213 h 176213"/>
                <a:gd name="connsiteX1" fmla="*/ 38100 w 123825"/>
                <a:gd name="connsiteY1" fmla="*/ 61913 h 176213"/>
                <a:gd name="connsiteX2" fmla="*/ 123825 w 123825"/>
                <a:gd name="connsiteY2" fmla="*/ 0 h 1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76213">
                  <a:moveTo>
                    <a:pt x="0" y="176213"/>
                  </a:moveTo>
                  <a:cubicBezTo>
                    <a:pt x="8731" y="133747"/>
                    <a:pt x="17463" y="91282"/>
                    <a:pt x="38100" y="61913"/>
                  </a:cubicBezTo>
                  <a:cubicBezTo>
                    <a:pt x="58737" y="32544"/>
                    <a:pt x="123825" y="0"/>
                    <a:pt x="123825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5" name="手繪多邊形 134"/>
            <p:cNvSpPr/>
            <p:nvPr/>
          </p:nvSpPr>
          <p:spPr>
            <a:xfrm>
              <a:off x="6570768" y="3473487"/>
              <a:ext cx="181979" cy="89446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6" name="手繪多邊形 135"/>
            <p:cNvSpPr/>
            <p:nvPr/>
          </p:nvSpPr>
          <p:spPr>
            <a:xfrm rot="2629123">
              <a:off x="6865290" y="3439451"/>
              <a:ext cx="182751" cy="113041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8" name="手繪多邊形 137"/>
            <p:cNvSpPr/>
            <p:nvPr/>
          </p:nvSpPr>
          <p:spPr>
            <a:xfrm rot="5617130">
              <a:off x="7159131" y="3561399"/>
              <a:ext cx="118714" cy="129732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" name="手繪多邊形 139"/>
            <p:cNvSpPr/>
            <p:nvPr/>
          </p:nvSpPr>
          <p:spPr>
            <a:xfrm rot="6763790">
              <a:off x="7262792" y="3840035"/>
              <a:ext cx="132626" cy="68640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" name="手繪多邊形 141"/>
            <p:cNvSpPr/>
            <p:nvPr/>
          </p:nvSpPr>
          <p:spPr>
            <a:xfrm rot="9201815">
              <a:off x="7207253" y="4073707"/>
              <a:ext cx="150092" cy="98114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4" name="手繪多邊形 143"/>
            <p:cNvSpPr/>
            <p:nvPr/>
          </p:nvSpPr>
          <p:spPr>
            <a:xfrm rot="12241483">
              <a:off x="6867169" y="4226732"/>
              <a:ext cx="266937" cy="177452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9" name="手繪多邊形 148"/>
            <p:cNvSpPr/>
            <p:nvPr/>
          </p:nvSpPr>
          <p:spPr>
            <a:xfrm>
              <a:off x="6404156" y="3917966"/>
              <a:ext cx="333223" cy="395574"/>
            </a:xfrm>
            <a:custGeom>
              <a:avLst/>
              <a:gdLst>
                <a:gd name="connsiteX0" fmla="*/ 410326 w 410326"/>
                <a:gd name="connsiteY0" fmla="*/ 457200 h 457200"/>
                <a:gd name="connsiteX1" fmla="*/ 172201 w 410326"/>
                <a:gd name="connsiteY1" fmla="*/ 381000 h 457200"/>
                <a:gd name="connsiteX2" fmla="*/ 751 w 410326"/>
                <a:gd name="connsiteY2" fmla="*/ 180975 h 457200"/>
                <a:gd name="connsiteX3" fmla="*/ 105526 w 41032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26" h="457200">
                  <a:moveTo>
                    <a:pt x="410326" y="457200"/>
                  </a:moveTo>
                  <a:cubicBezTo>
                    <a:pt x="325394" y="442118"/>
                    <a:pt x="240463" y="427037"/>
                    <a:pt x="172201" y="381000"/>
                  </a:cubicBezTo>
                  <a:cubicBezTo>
                    <a:pt x="103939" y="334963"/>
                    <a:pt x="11863" y="244475"/>
                    <a:pt x="751" y="180975"/>
                  </a:cubicBezTo>
                  <a:cubicBezTo>
                    <a:pt x="-10362" y="117475"/>
                    <a:pt x="105526" y="0"/>
                    <a:pt x="105526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 w="19050">
                  <a:solidFill>
                    <a:schemeClr val="tx1"/>
                  </a:solidFill>
                </a:ln>
              </a:endParaRPr>
            </a:p>
          </p:txBody>
        </p:sp>
        <p:grpSp>
          <p:nvGrpSpPr>
            <p:cNvPr id="162" name="群組 161"/>
            <p:cNvGrpSpPr/>
            <p:nvPr/>
          </p:nvGrpSpPr>
          <p:grpSpPr>
            <a:xfrm>
              <a:off x="6740456" y="2738529"/>
              <a:ext cx="111146" cy="734958"/>
              <a:chOff x="5544107" y="1797380"/>
              <a:chExt cx="212307" cy="734958"/>
            </a:xfrm>
          </p:grpSpPr>
          <p:cxnSp>
            <p:nvCxnSpPr>
              <p:cNvPr id="158" name="直線接點 157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9" name="直線接點 158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群組 162"/>
            <p:cNvGrpSpPr/>
            <p:nvPr/>
          </p:nvGrpSpPr>
          <p:grpSpPr>
            <a:xfrm rot="1519599">
              <a:off x="7193640" y="2839522"/>
              <a:ext cx="111146" cy="734958"/>
              <a:chOff x="5544107" y="1797380"/>
              <a:chExt cx="212307" cy="734958"/>
            </a:xfrm>
          </p:grpSpPr>
          <p:cxnSp>
            <p:nvCxnSpPr>
              <p:cNvPr id="164" name="直線接點 163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5" name="直線接點 164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群組 165"/>
            <p:cNvGrpSpPr/>
            <p:nvPr/>
          </p:nvGrpSpPr>
          <p:grpSpPr>
            <a:xfrm rot="3538834">
              <a:off x="7547898" y="3195453"/>
              <a:ext cx="111146" cy="734958"/>
              <a:chOff x="5544107" y="1797380"/>
              <a:chExt cx="212307" cy="734958"/>
            </a:xfrm>
          </p:grpSpPr>
          <p:cxnSp>
            <p:nvCxnSpPr>
              <p:cNvPr id="167" name="直線接點 166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8" name="直線接點 167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群組 168"/>
            <p:cNvGrpSpPr/>
            <p:nvPr/>
          </p:nvGrpSpPr>
          <p:grpSpPr>
            <a:xfrm rot="5813592">
              <a:off x="7632895" y="3680575"/>
              <a:ext cx="111146" cy="734958"/>
              <a:chOff x="5544107" y="1797380"/>
              <a:chExt cx="212307" cy="734958"/>
            </a:xfrm>
          </p:grpSpPr>
          <p:cxnSp>
            <p:nvCxnSpPr>
              <p:cNvPr id="170" name="直線接點 169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1" name="直線接點 170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群組 172"/>
            <p:cNvGrpSpPr/>
            <p:nvPr/>
          </p:nvGrpSpPr>
          <p:grpSpPr>
            <a:xfrm rot="8064893">
              <a:off x="7401072" y="4130363"/>
              <a:ext cx="111146" cy="734958"/>
              <a:chOff x="5544107" y="1797380"/>
              <a:chExt cx="212307" cy="734958"/>
            </a:xfrm>
          </p:grpSpPr>
          <p:cxnSp>
            <p:nvCxnSpPr>
              <p:cNvPr id="174" name="直線接點 173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5" name="直線接點 174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群組 176"/>
            <p:cNvGrpSpPr/>
            <p:nvPr/>
          </p:nvGrpSpPr>
          <p:grpSpPr>
            <a:xfrm rot="11036764">
              <a:off x="6716223" y="4328621"/>
              <a:ext cx="111146" cy="734958"/>
              <a:chOff x="5544107" y="1797380"/>
              <a:chExt cx="212307" cy="734958"/>
            </a:xfrm>
          </p:grpSpPr>
          <p:cxnSp>
            <p:nvCxnSpPr>
              <p:cNvPr id="178" name="直線接點 177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9" name="直線接點 178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群組 180"/>
            <p:cNvGrpSpPr/>
            <p:nvPr/>
          </p:nvGrpSpPr>
          <p:grpSpPr>
            <a:xfrm rot="15017322" flipH="1">
              <a:off x="6071127" y="3613386"/>
              <a:ext cx="145794" cy="734958"/>
              <a:chOff x="5544107" y="1797380"/>
              <a:chExt cx="212307" cy="734958"/>
            </a:xfrm>
          </p:grpSpPr>
          <p:cxnSp>
            <p:nvCxnSpPr>
              <p:cNvPr id="182" name="直線接點 181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3" name="直線接點 182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85" name="群組 184"/>
            <p:cNvGrpSpPr/>
            <p:nvPr/>
          </p:nvGrpSpPr>
          <p:grpSpPr>
            <a:xfrm rot="18552906" flipH="1">
              <a:off x="6167068" y="3021303"/>
              <a:ext cx="145794" cy="734958"/>
              <a:chOff x="5544107" y="1797380"/>
              <a:chExt cx="212307" cy="734958"/>
            </a:xfrm>
          </p:grpSpPr>
          <p:cxnSp>
            <p:nvCxnSpPr>
              <p:cNvPr id="186" name="直線接點 185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7" name="直線接點 186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4" name="群組 223"/>
          <p:cNvGrpSpPr/>
          <p:nvPr/>
        </p:nvGrpSpPr>
        <p:grpSpPr>
          <a:xfrm>
            <a:off x="6126773" y="5200292"/>
            <a:ext cx="561297" cy="559660"/>
            <a:chOff x="5776545" y="2738529"/>
            <a:chExt cx="2279402" cy="2325050"/>
          </a:xfrm>
        </p:grpSpPr>
        <p:sp>
          <p:nvSpPr>
            <p:cNvPr id="225" name="手繪多邊形 224"/>
            <p:cNvSpPr/>
            <p:nvPr/>
          </p:nvSpPr>
          <p:spPr>
            <a:xfrm>
              <a:off x="6495572" y="3561615"/>
              <a:ext cx="753641" cy="599235"/>
            </a:xfrm>
            <a:custGeom>
              <a:avLst/>
              <a:gdLst>
                <a:gd name="connsiteX0" fmla="*/ 347663 w 753641"/>
                <a:gd name="connsiteY0" fmla="*/ 202384 h 599235"/>
                <a:gd name="connsiteX1" fmla="*/ 333375 w 753641"/>
                <a:gd name="connsiteY1" fmla="*/ 145234 h 599235"/>
                <a:gd name="connsiteX2" fmla="*/ 414338 w 753641"/>
                <a:gd name="connsiteY2" fmla="*/ 130947 h 599235"/>
                <a:gd name="connsiteX3" fmla="*/ 419100 w 753641"/>
                <a:gd name="connsiteY3" fmla="*/ 211909 h 599235"/>
                <a:gd name="connsiteX4" fmla="*/ 352425 w 753641"/>
                <a:gd name="connsiteY4" fmla="*/ 259534 h 599235"/>
                <a:gd name="connsiteX5" fmla="*/ 276225 w 753641"/>
                <a:gd name="connsiteY5" fmla="*/ 216672 h 599235"/>
                <a:gd name="connsiteX6" fmla="*/ 276225 w 753641"/>
                <a:gd name="connsiteY6" fmla="*/ 126184 h 599235"/>
                <a:gd name="connsiteX7" fmla="*/ 366713 w 753641"/>
                <a:gd name="connsiteY7" fmla="*/ 73797 h 599235"/>
                <a:gd name="connsiteX8" fmla="*/ 481013 w 753641"/>
                <a:gd name="connsiteY8" fmla="*/ 107134 h 599235"/>
                <a:gd name="connsiteX9" fmla="*/ 519113 w 753641"/>
                <a:gd name="connsiteY9" fmla="*/ 259534 h 599235"/>
                <a:gd name="connsiteX10" fmla="*/ 366713 w 753641"/>
                <a:gd name="connsiteY10" fmla="*/ 345259 h 599235"/>
                <a:gd name="connsiteX11" fmla="*/ 180975 w 753641"/>
                <a:gd name="connsiteY11" fmla="*/ 316684 h 599235"/>
                <a:gd name="connsiteX12" fmla="*/ 157163 w 753641"/>
                <a:gd name="connsiteY12" fmla="*/ 164284 h 599235"/>
                <a:gd name="connsiteX13" fmla="*/ 214313 w 753641"/>
                <a:gd name="connsiteY13" fmla="*/ 40459 h 599235"/>
                <a:gd name="connsiteX14" fmla="*/ 404813 w 753641"/>
                <a:gd name="connsiteY14" fmla="*/ 2359 h 599235"/>
                <a:gd name="connsiteX15" fmla="*/ 638175 w 753641"/>
                <a:gd name="connsiteY15" fmla="*/ 97609 h 599235"/>
                <a:gd name="connsiteX16" fmla="*/ 747713 w 753641"/>
                <a:gd name="connsiteY16" fmla="*/ 407172 h 599235"/>
                <a:gd name="connsiteX17" fmla="*/ 466725 w 753641"/>
                <a:gd name="connsiteY17" fmla="*/ 592909 h 599235"/>
                <a:gd name="connsiteX18" fmla="*/ 104775 w 753641"/>
                <a:gd name="connsiteY18" fmla="*/ 535759 h 599235"/>
                <a:gd name="connsiteX19" fmla="*/ 0 w 753641"/>
                <a:gd name="connsiteY19" fmla="*/ 340497 h 59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641" h="599235">
                  <a:moveTo>
                    <a:pt x="347663" y="202384"/>
                  </a:moveTo>
                  <a:cubicBezTo>
                    <a:pt x="334963" y="179762"/>
                    <a:pt x="322263" y="157140"/>
                    <a:pt x="333375" y="145234"/>
                  </a:cubicBezTo>
                  <a:cubicBezTo>
                    <a:pt x="344487" y="133328"/>
                    <a:pt x="400051" y="119834"/>
                    <a:pt x="414338" y="130947"/>
                  </a:cubicBezTo>
                  <a:cubicBezTo>
                    <a:pt x="428626" y="142059"/>
                    <a:pt x="429419" y="190478"/>
                    <a:pt x="419100" y="211909"/>
                  </a:cubicBezTo>
                  <a:cubicBezTo>
                    <a:pt x="408781" y="233340"/>
                    <a:pt x="376237" y="258740"/>
                    <a:pt x="352425" y="259534"/>
                  </a:cubicBezTo>
                  <a:cubicBezTo>
                    <a:pt x="328613" y="260328"/>
                    <a:pt x="288925" y="238897"/>
                    <a:pt x="276225" y="216672"/>
                  </a:cubicBezTo>
                  <a:cubicBezTo>
                    <a:pt x="263525" y="194447"/>
                    <a:pt x="261144" y="149997"/>
                    <a:pt x="276225" y="126184"/>
                  </a:cubicBezTo>
                  <a:cubicBezTo>
                    <a:pt x="291306" y="102371"/>
                    <a:pt x="332582" y="76972"/>
                    <a:pt x="366713" y="73797"/>
                  </a:cubicBezTo>
                  <a:cubicBezTo>
                    <a:pt x="400844" y="70622"/>
                    <a:pt x="455613" y="76178"/>
                    <a:pt x="481013" y="107134"/>
                  </a:cubicBezTo>
                  <a:cubicBezTo>
                    <a:pt x="506413" y="138090"/>
                    <a:pt x="538163" y="219846"/>
                    <a:pt x="519113" y="259534"/>
                  </a:cubicBezTo>
                  <a:cubicBezTo>
                    <a:pt x="500063" y="299222"/>
                    <a:pt x="423069" y="335734"/>
                    <a:pt x="366713" y="345259"/>
                  </a:cubicBezTo>
                  <a:cubicBezTo>
                    <a:pt x="310357" y="354784"/>
                    <a:pt x="215900" y="346847"/>
                    <a:pt x="180975" y="316684"/>
                  </a:cubicBezTo>
                  <a:cubicBezTo>
                    <a:pt x="146050" y="286522"/>
                    <a:pt x="151607" y="210322"/>
                    <a:pt x="157163" y="164284"/>
                  </a:cubicBezTo>
                  <a:cubicBezTo>
                    <a:pt x="162719" y="118246"/>
                    <a:pt x="173038" y="67446"/>
                    <a:pt x="214313" y="40459"/>
                  </a:cubicBezTo>
                  <a:cubicBezTo>
                    <a:pt x="255588" y="13472"/>
                    <a:pt x="334169" y="-7166"/>
                    <a:pt x="404813" y="2359"/>
                  </a:cubicBezTo>
                  <a:cubicBezTo>
                    <a:pt x="475457" y="11884"/>
                    <a:pt x="581025" y="30140"/>
                    <a:pt x="638175" y="97609"/>
                  </a:cubicBezTo>
                  <a:cubicBezTo>
                    <a:pt x="695325" y="165078"/>
                    <a:pt x="776288" y="324622"/>
                    <a:pt x="747713" y="407172"/>
                  </a:cubicBezTo>
                  <a:cubicBezTo>
                    <a:pt x="719138" y="489722"/>
                    <a:pt x="573881" y="571478"/>
                    <a:pt x="466725" y="592909"/>
                  </a:cubicBezTo>
                  <a:cubicBezTo>
                    <a:pt x="359569" y="614340"/>
                    <a:pt x="182562" y="577828"/>
                    <a:pt x="104775" y="535759"/>
                  </a:cubicBezTo>
                  <a:cubicBezTo>
                    <a:pt x="26987" y="493690"/>
                    <a:pt x="0" y="340497"/>
                    <a:pt x="0" y="340497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6" name="手繪多邊形 225"/>
            <p:cNvSpPr/>
            <p:nvPr/>
          </p:nvSpPr>
          <p:spPr>
            <a:xfrm rot="20501182">
              <a:off x="6440927" y="3666545"/>
              <a:ext cx="94307" cy="130589"/>
            </a:xfrm>
            <a:custGeom>
              <a:avLst/>
              <a:gdLst>
                <a:gd name="connsiteX0" fmla="*/ 0 w 123825"/>
                <a:gd name="connsiteY0" fmla="*/ 176213 h 176213"/>
                <a:gd name="connsiteX1" fmla="*/ 38100 w 123825"/>
                <a:gd name="connsiteY1" fmla="*/ 61913 h 176213"/>
                <a:gd name="connsiteX2" fmla="*/ 123825 w 123825"/>
                <a:gd name="connsiteY2" fmla="*/ 0 h 1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76213">
                  <a:moveTo>
                    <a:pt x="0" y="176213"/>
                  </a:moveTo>
                  <a:cubicBezTo>
                    <a:pt x="8731" y="133747"/>
                    <a:pt x="17463" y="91282"/>
                    <a:pt x="38100" y="61913"/>
                  </a:cubicBezTo>
                  <a:cubicBezTo>
                    <a:pt x="58737" y="32544"/>
                    <a:pt x="123825" y="0"/>
                    <a:pt x="123825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7" name="手繪多邊形 226"/>
            <p:cNvSpPr/>
            <p:nvPr/>
          </p:nvSpPr>
          <p:spPr>
            <a:xfrm>
              <a:off x="6570768" y="3473487"/>
              <a:ext cx="181979" cy="89446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8" name="手繪多邊形 227"/>
            <p:cNvSpPr/>
            <p:nvPr/>
          </p:nvSpPr>
          <p:spPr>
            <a:xfrm rot="2629123">
              <a:off x="6865290" y="3439451"/>
              <a:ext cx="182751" cy="113041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9" name="手繪多邊形 228"/>
            <p:cNvSpPr/>
            <p:nvPr/>
          </p:nvSpPr>
          <p:spPr>
            <a:xfrm rot="5617130">
              <a:off x="7159131" y="3561399"/>
              <a:ext cx="118714" cy="129732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0" name="手繪多邊形 229"/>
            <p:cNvSpPr/>
            <p:nvPr/>
          </p:nvSpPr>
          <p:spPr>
            <a:xfrm rot="6763790">
              <a:off x="7262792" y="3840035"/>
              <a:ext cx="132626" cy="68640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1" name="手繪多邊形 230"/>
            <p:cNvSpPr/>
            <p:nvPr/>
          </p:nvSpPr>
          <p:spPr>
            <a:xfrm rot="9201815">
              <a:off x="7207253" y="4073707"/>
              <a:ext cx="150092" cy="98114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2" name="手繪多邊形 231"/>
            <p:cNvSpPr/>
            <p:nvPr/>
          </p:nvSpPr>
          <p:spPr>
            <a:xfrm rot="12241483">
              <a:off x="6867169" y="4226732"/>
              <a:ext cx="266937" cy="177452"/>
            </a:xfrm>
            <a:custGeom>
              <a:avLst/>
              <a:gdLst>
                <a:gd name="connsiteX0" fmla="*/ 0 w 204787"/>
                <a:gd name="connsiteY0" fmla="*/ 138112 h 138112"/>
                <a:gd name="connsiteX1" fmla="*/ 90487 w 204787"/>
                <a:gd name="connsiteY1" fmla="*/ 52387 h 138112"/>
                <a:gd name="connsiteX2" fmla="*/ 204787 w 204787"/>
                <a:gd name="connsiteY2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787" h="138112">
                  <a:moveTo>
                    <a:pt x="0" y="138112"/>
                  </a:moveTo>
                  <a:cubicBezTo>
                    <a:pt x="28178" y="106759"/>
                    <a:pt x="56356" y="75406"/>
                    <a:pt x="90487" y="52387"/>
                  </a:cubicBezTo>
                  <a:cubicBezTo>
                    <a:pt x="124618" y="29368"/>
                    <a:pt x="204787" y="0"/>
                    <a:pt x="204787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3" name="手繪多邊形 232"/>
            <p:cNvSpPr/>
            <p:nvPr/>
          </p:nvSpPr>
          <p:spPr>
            <a:xfrm>
              <a:off x="6404156" y="3917966"/>
              <a:ext cx="333223" cy="395574"/>
            </a:xfrm>
            <a:custGeom>
              <a:avLst/>
              <a:gdLst>
                <a:gd name="connsiteX0" fmla="*/ 410326 w 410326"/>
                <a:gd name="connsiteY0" fmla="*/ 457200 h 457200"/>
                <a:gd name="connsiteX1" fmla="*/ 172201 w 410326"/>
                <a:gd name="connsiteY1" fmla="*/ 381000 h 457200"/>
                <a:gd name="connsiteX2" fmla="*/ 751 w 410326"/>
                <a:gd name="connsiteY2" fmla="*/ 180975 h 457200"/>
                <a:gd name="connsiteX3" fmla="*/ 105526 w 410326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26" h="457200">
                  <a:moveTo>
                    <a:pt x="410326" y="457200"/>
                  </a:moveTo>
                  <a:cubicBezTo>
                    <a:pt x="325394" y="442118"/>
                    <a:pt x="240463" y="427037"/>
                    <a:pt x="172201" y="381000"/>
                  </a:cubicBezTo>
                  <a:cubicBezTo>
                    <a:pt x="103939" y="334963"/>
                    <a:pt x="11863" y="244475"/>
                    <a:pt x="751" y="180975"/>
                  </a:cubicBezTo>
                  <a:cubicBezTo>
                    <a:pt x="-10362" y="117475"/>
                    <a:pt x="105526" y="0"/>
                    <a:pt x="105526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n w="19050">
                  <a:solidFill>
                    <a:schemeClr val="tx1"/>
                  </a:solidFill>
                </a:ln>
              </a:endParaRPr>
            </a:p>
          </p:txBody>
        </p:sp>
        <p:grpSp>
          <p:nvGrpSpPr>
            <p:cNvPr id="234" name="群組 233"/>
            <p:cNvGrpSpPr/>
            <p:nvPr/>
          </p:nvGrpSpPr>
          <p:grpSpPr>
            <a:xfrm>
              <a:off x="6740456" y="2738529"/>
              <a:ext cx="111146" cy="734958"/>
              <a:chOff x="5544107" y="1797380"/>
              <a:chExt cx="212307" cy="734958"/>
            </a:xfrm>
          </p:grpSpPr>
          <p:cxnSp>
            <p:nvCxnSpPr>
              <p:cNvPr id="256" name="直線接點 255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7" name="直線接點 256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群組 234"/>
            <p:cNvGrpSpPr/>
            <p:nvPr/>
          </p:nvGrpSpPr>
          <p:grpSpPr>
            <a:xfrm rot="1519599">
              <a:off x="7193640" y="2839522"/>
              <a:ext cx="111146" cy="734958"/>
              <a:chOff x="5544107" y="1797380"/>
              <a:chExt cx="212307" cy="734958"/>
            </a:xfrm>
          </p:grpSpPr>
          <p:cxnSp>
            <p:nvCxnSpPr>
              <p:cNvPr id="254" name="直線接點 253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5" name="直線接點 254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群組 235"/>
            <p:cNvGrpSpPr/>
            <p:nvPr/>
          </p:nvGrpSpPr>
          <p:grpSpPr>
            <a:xfrm rot="3538834">
              <a:off x="7547898" y="3195453"/>
              <a:ext cx="111146" cy="734958"/>
              <a:chOff x="5544107" y="1797380"/>
              <a:chExt cx="212307" cy="734958"/>
            </a:xfrm>
          </p:grpSpPr>
          <p:cxnSp>
            <p:nvCxnSpPr>
              <p:cNvPr id="252" name="直線接點 251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3" name="直線接點 252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群組 236"/>
            <p:cNvGrpSpPr/>
            <p:nvPr/>
          </p:nvGrpSpPr>
          <p:grpSpPr>
            <a:xfrm rot="5813592">
              <a:off x="7632895" y="3680575"/>
              <a:ext cx="111146" cy="734958"/>
              <a:chOff x="5544107" y="1797380"/>
              <a:chExt cx="212307" cy="734958"/>
            </a:xfrm>
          </p:grpSpPr>
          <p:cxnSp>
            <p:nvCxnSpPr>
              <p:cNvPr id="250" name="直線接點 249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1" name="直線接點 250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群組 237"/>
            <p:cNvGrpSpPr/>
            <p:nvPr/>
          </p:nvGrpSpPr>
          <p:grpSpPr>
            <a:xfrm rot="8064893">
              <a:off x="7401072" y="4130363"/>
              <a:ext cx="111146" cy="734958"/>
              <a:chOff x="5544107" y="1797380"/>
              <a:chExt cx="212307" cy="734958"/>
            </a:xfrm>
          </p:grpSpPr>
          <p:cxnSp>
            <p:nvCxnSpPr>
              <p:cNvPr id="248" name="直線接點 247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9" name="直線接點 248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9" name="群組 238"/>
            <p:cNvGrpSpPr/>
            <p:nvPr/>
          </p:nvGrpSpPr>
          <p:grpSpPr>
            <a:xfrm rot="11036764">
              <a:off x="6716223" y="4328621"/>
              <a:ext cx="111146" cy="734958"/>
              <a:chOff x="5544107" y="1797380"/>
              <a:chExt cx="212307" cy="734958"/>
            </a:xfrm>
          </p:grpSpPr>
          <p:cxnSp>
            <p:nvCxnSpPr>
              <p:cNvPr id="246" name="直線接點 245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7" name="直線接點 246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0" name="群組 239"/>
            <p:cNvGrpSpPr/>
            <p:nvPr/>
          </p:nvGrpSpPr>
          <p:grpSpPr>
            <a:xfrm rot="15017322" flipH="1">
              <a:off x="6071127" y="3613386"/>
              <a:ext cx="145794" cy="734958"/>
              <a:chOff x="5544107" y="1797380"/>
              <a:chExt cx="212307" cy="734958"/>
            </a:xfrm>
          </p:grpSpPr>
          <p:cxnSp>
            <p:nvCxnSpPr>
              <p:cNvPr id="244" name="直線接點 243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5" name="直線接點 244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群組 240"/>
            <p:cNvGrpSpPr/>
            <p:nvPr/>
          </p:nvGrpSpPr>
          <p:grpSpPr>
            <a:xfrm rot="18552906" flipH="1">
              <a:off x="6167068" y="3021303"/>
              <a:ext cx="145794" cy="734958"/>
              <a:chOff x="5544107" y="1797380"/>
              <a:chExt cx="212307" cy="734958"/>
            </a:xfrm>
          </p:grpSpPr>
          <p:cxnSp>
            <p:nvCxnSpPr>
              <p:cNvPr id="242" name="直線接點 241"/>
              <p:cNvCxnSpPr/>
              <p:nvPr/>
            </p:nvCxnSpPr>
            <p:spPr>
              <a:xfrm flipV="1">
                <a:off x="5544107" y="1797380"/>
                <a:ext cx="212307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3" name="直線接點 242"/>
              <p:cNvCxnSpPr/>
              <p:nvPr/>
            </p:nvCxnSpPr>
            <p:spPr>
              <a:xfrm flipV="1">
                <a:off x="5756414" y="1797380"/>
                <a:ext cx="0" cy="73495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58" name="手繪多邊形 257"/>
          <p:cNvSpPr/>
          <p:nvPr/>
        </p:nvSpPr>
        <p:spPr>
          <a:xfrm>
            <a:off x="8689397" y="6424910"/>
            <a:ext cx="488353" cy="352409"/>
          </a:xfrm>
          <a:custGeom>
            <a:avLst/>
            <a:gdLst>
              <a:gd name="connsiteX0" fmla="*/ 1162687 w 1503948"/>
              <a:gd name="connsiteY0" fmla="*/ 367641 h 987667"/>
              <a:gd name="connsiteX1" fmla="*/ 1085195 w 1503948"/>
              <a:gd name="connsiteY1" fmla="*/ 460631 h 987667"/>
              <a:gd name="connsiteX2" fmla="*/ 1162687 w 1503948"/>
              <a:gd name="connsiteY2" fmla="*/ 522625 h 987667"/>
              <a:gd name="connsiteX3" fmla="*/ 1240178 w 1503948"/>
              <a:gd name="connsiteY3" fmla="*/ 429635 h 987667"/>
              <a:gd name="connsiteX4" fmla="*/ 1209182 w 1503948"/>
              <a:gd name="connsiteY4" fmla="*/ 305648 h 987667"/>
              <a:gd name="connsiteX5" fmla="*/ 1023202 w 1503948"/>
              <a:gd name="connsiteY5" fmla="*/ 259153 h 987667"/>
              <a:gd name="connsiteX6" fmla="*/ 852721 w 1503948"/>
              <a:gd name="connsiteY6" fmla="*/ 445133 h 987667"/>
              <a:gd name="connsiteX7" fmla="*/ 883717 w 1503948"/>
              <a:gd name="connsiteY7" fmla="*/ 646611 h 987667"/>
              <a:gd name="connsiteX8" fmla="*/ 1209182 w 1503948"/>
              <a:gd name="connsiteY8" fmla="*/ 677608 h 987667"/>
              <a:gd name="connsiteX9" fmla="*/ 1333168 w 1503948"/>
              <a:gd name="connsiteY9" fmla="*/ 476130 h 987667"/>
              <a:gd name="connsiteX10" fmla="*/ 1271175 w 1503948"/>
              <a:gd name="connsiteY10" fmla="*/ 212658 h 987667"/>
              <a:gd name="connsiteX11" fmla="*/ 1069697 w 1503948"/>
              <a:gd name="connsiteY11" fmla="*/ 150665 h 987667"/>
              <a:gd name="connsiteX12" fmla="*/ 790727 w 1503948"/>
              <a:gd name="connsiteY12" fmla="*/ 197160 h 987667"/>
              <a:gd name="connsiteX13" fmla="*/ 527256 w 1503948"/>
              <a:gd name="connsiteY13" fmla="*/ 491628 h 987667"/>
              <a:gd name="connsiteX14" fmla="*/ 573751 w 1503948"/>
              <a:gd name="connsiteY14" fmla="*/ 739601 h 987667"/>
              <a:gd name="connsiteX15" fmla="*/ 914714 w 1503948"/>
              <a:gd name="connsiteY15" fmla="*/ 941079 h 987667"/>
              <a:gd name="connsiteX16" fmla="*/ 1348666 w 1503948"/>
              <a:gd name="connsiteY16" fmla="*/ 848089 h 987667"/>
              <a:gd name="connsiteX17" fmla="*/ 1503649 w 1503948"/>
              <a:gd name="connsiteY17" fmla="*/ 445133 h 987667"/>
              <a:gd name="connsiteX18" fmla="*/ 1317670 w 1503948"/>
              <a:gd name="connsiteY18" fmla="*/ 57675 h 987667"/>
              <a:gd name="connsiteX19" fmla="*/ 961209 w 1503948"/>
              <a:gd name="connsiteY19" fmla="*/ 11180 h 987667"/>
              <a:gd name="connsiteX20" fmla="*/ 573751 w 1503948"/>
              <a:gd name="connsiteY20" fmla="*/ 150665 h 987667"/>
              <a:gd name="connsiteX21" fmla="*/ 325778 w 1503948"/>
              <a:gd name="connsiteY21" fmla="*/ 414136 h 987667"/>
              <a:gd name="connsiteX22" fmla="*/ 108802 w 1503948"/>
              <a:gd name="connsiteY22" fmla="*/ 755099 h 987667"/>
              <a:gd name="connsiteX23" fmla="*/ 314 w 1503948"/>
              <a:gd name="connsiteY23" fmla="*/ 817092 h 987667"/>
              <a:gd name="connsiteX24" fmla="*/ 139799 w 1503948"/>
              <a:gd name="connsiteY24" fmla="*/ 910082 h 987667"/>
              <a:gd name="connsiteX25" fmla="*/ 387771 w 1503948"/>
              <a:gd name="connsiteY25" fmla="*/ 987574 h 987667"/>
              <a:gd name="connsiteX26" fmla="*/ 759731 w 1503948"/>
              <a:gd name="connsiteY26" fmla="*/ 894584 h 987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03948" h="987667">
                <a:moveTo>
                  <a:pt x="1162687" y="367641"/>
                </a:moveTo>
                <a:cubicBezTo>
                  <a:pt x="1123941" y="401220"/>
                  <a:pt x="1085195" y="434800"/>
                  <a:pt x="1085195" y="460631"/>
                </a:cubicBezTo>
                <a:cubicBezTo>
                  <a:pt x="1085195" y="486462"/>
                  <a:pt x="1136856" y="527791"/>
                  <a:pt x="1162687" y="522625"/>
                </a:cubicBezTo>
                <a:cubicBezTo>
                  <a:pt x="1188518" y="517459"/>
                  <a:pt x="1232429" y="465798"/>
                  <a:pt x="1240178" y="429635"/>
                </a:cubicBezTo>
                <a:cubicBezTo>
                  <a:pt x="1247927" y="393472"/>
                  <a:pt x="1245345" y="334062"/>
                  <a:pt x="1209182" y="305648"/>
                </a:cubicBezTo>
                <a:cubicBezTo>
                  <a:pt x="1173019" y="277234"/>
                  <a:pt x="1082612" y="235905"/>
                  <a:pt x="1023202" y="259153"/>
                </a:cubicBezTo>
                <a:cubicBezTo>
                  <a:pt x="963792" y="282401"/>
                  <a:pt x="875968" y="380557"/>
                  <a:pt x="852721" y="445133"/>
                </a:cubicBezTo>
                <a:cubicBezTo>
                  <a:pt x="829474" y="509709"/>
                  <a:pt x="824307" y="607865"/>
                  <a:pt x="883717" y="646611"/>
                </a:cubicBezTo>
                <a:cubicBezTo>
                  <a:pt x="943127" y="685357"/>
                  <a:pt x="1134273" y="706022"/>
                  <a:pt x="1209182" y="677608"/>
                </a:cubicBezTo>
                <a:cubicBezTo>
                  <a:pt x="1284091" y="649194"/>
                  <a:pt x="1322836" y="553621"/>
                  <a:pt x="1333168" y="476130"/>
                </a:cubicBezTo>
                <a:cubicBezTo>
                  <a:pt x="1343500" y="398639"/>
                  <a:pt x="1315087" y="266902"/>
                  <a:pt x="1271175" y="212658"/>
                </a:cubicBezTo>
                <a:cubicBezTo>
                  <a:pt x="1227263" y="158414"/>
                  <a:pt x="1149772" y="153248"/>
                  <a:pt x="1069697" y="150665"/>
                </a:cubicBezTo>
                <a:cubicBezTo>
                  <a:pt x="989622" y="148082"/>
                  <a:pt x="881134" y="140333"/>
                  <a:pt x="790727" y="197160"/>
                </a:cubicBezTo>
                <a:cubicBezTo>
                  <a:pt x="700320" y="253987"/>
                  <a:pt x="563419" y="401221"/>
                  <a:pt x="527256" y="491628"/>
                </a:cubicBezTo>
                <a:cubicBezTo>
                  <a:pt x="491093" y="582035"/>
                  <a:pt x="509175" y="664693"/>
                  <a:pt x="573751" y="739601"/>
                </a:cubicBezTo>
                <a:cubicBezTo>
                  <a:pt x="638327" y="814510"/>
                  <a:pt x="785561" y="922998"/>
                  <a:pt x="914714" y="941079"/>
                </a:cubicBezTo>
                <a:cubicBezTo>
                  <a:pt x="1043866" y="959160"/>
                  <a:pt x="1250510" y="930747"/>
                  <a:pt x="1348666" y="848089"/>
                </a:cubicBezTo>
                <a:cubicBezTo>
                  <a:pt x="1446822" y="765431"/>
                  <a:pt x="1508815" y="576869"/>
                  <a:pt x="1503649" y="445133"/>
                </a:cubicBezTo>
                <a:cubicBezTo>
                  <a:pt x="1498483" y="313397"/>
                  <a:pt x="1408077" y="130000"/>
                  <a:pt x="1317670" y="57675"/>
                </a:cubicBezTo>
                <a:cubicBezTo>
                  <a:pt x="1227263" y="-14650"/>
                  <a:pt x="1085195" y="-4318"/>
                  <a:pt x="961209" y="11180"/>
                </a:cubicBezTo>
                <a:cubicBezTo>
                  <a:pt x="837222" y="26678"/>
                  <a:pt x="679656" y="83506"/>
                  <a:pt x="573751" y="150665"/>
                </a:cubicBezTo>
                <a:cubicBezTo>
                  <a:pt x="467846" y="217824"/>
                  <a:pt x="403269" y="313397"/>
                  <a:pt x="325778" y="414136"/>
                </a:cubicBezTo>
                <a:cubicBezTo>
                  <a:pt x="248286" y="514875"/>
                  <a:pt x="163046" y="687940"/>
                  <a:pt x="108802" y="755099"/>
                </a:cubicBezTo>
                <a:cubicBezTo>
                  <a:pt x="54558" y="822258"/>
                  <a:pt x="-4852" y="791262"/>
                  <a:pt x="314" y="817092"/>
                </a:cubicBezTo>
                <a:cubicBezTo>
                  <a:pt x="5480" y="842923"/>
                  <a:pt x="75223" y="881668"/>
                  <a:pt x="139799" y="910082"/>
                </a:cubicBezTo>
                <a:cubicBezTo>
                  <a:pt x="204375" y="938496"/>
                  <a:pt x="284449" y="990157"/>
                  <a:pt x="387771" y="987574"/>
                </a:cubicBezTo>
                <a:cubicBezTo>
                  <a:pt x="491093" y="984991"/>
                  <a:pt x="669324" y="871337"/>
                  <a:pt x="759731" y="894584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6876256" y="415166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latin typeface="華康新特黑體" pitchFamily="49" charset="-120"/>
                <a:ea typeface="華康新特黑體" pitchFamily="49" charset="-120"/>
              </a:rPr>
              <a:t>設計者</a:t>
            </a:r>
            <a:r>
              <a:rPr lang="en-US" altLang="zh-TW" sz="2400" dirty="0" smtClean="0">
                <a:latin typeface="華康新特黑體" pitchFamily="49" charset="-120"/>
                <a:ea typeface="華康新特黑體" pitchFamily="49" charset="-120"/>
              </a:rPr>
              <a:t>:</a:t>
            </a:r>
            <a:r>
              <a:rPr lang="zh-TW" altLang="en-US" sz="2400" dirty="0" smtClean="0">
                <a:latin typeface="華康新特黑體" pitchFamily="49" charset="-120"/>
                <a:ea typeface="華康新特黑體" pitchFamily="49" charset="-120"/>
              </a:rPr>
              <a:t>邱惠珍</a:t>
            </a:r>
            <a:endParaRPr lang="zh-TW" altLang="en-US" sz="2400" dirty="0">
              <a:latin typeface="華康新特黑體" pitchFamily="49" charset="-120"/>
              <a:ea typeface="華康新特黑體" pitchFamily="49" charset="-120"/>
            </a:endParaRPr>
          </a:p>
        </p:txBody>
      </p:sp>
      <p:pic>
        <p:nvPicPr>
          <p:cNvPr id="1026" name="Picture 2" descr="C:\Users\bali02\Desktop\未命名 - 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97" y="1844824"/>
            <a:ext cx="7050088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>
            <p:extLst>
              <p:ext uri="{D42A27DB-BD31-4B8C-83A1-F6EECF244321}">
                <p14:modId xmlns:p14="http://schemas.microsoft.com/office/powerpoint/2010/main" val="4013401476"/>
              </p:ext>
            </p:extLst>
          </p:nvPr>
        </p:nvGraphicFramePr>
        <p:xfrm>
          <a:off x="755576" y="980728"/>
          <a:ext cx="7620000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9808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>
            <p:extLst>
              <p:ext uri="{D42A27DB-BD31-4B8C-83A1-F6EECF244321}">
                <p14:modId xmlns:p14="http://schemas.microsoft.com/office/powerpoint/2010/main" val="4229542226"/>
              </p:ext>
            </p:extLst>
          </p:nvPr>
        </p:nvGraphicFramePr>
        <p:xfrm>
          <a:off x="1979712" y="332656"/>
          <a:ext cx="716428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群組 6"/>
          <p:cNvGrpSpPr/>
          <p:nvPr/>
        </p:nvGrpSpPr>
        <p:grpSpPr>
          <a:xfrm>
            <a:off x="539552" y="2252788"/>
            <a:ext cx="1656184" cy="691123"/>
            <a:chOff x="0" y="216022"/>
            <a:chExt cx="2117035" cy="915120"/>
          </a:xfrm>
          <a:scene3d>
            <a:camera prst="orthographicFront"/>
            <a:lightRig rig="flat" dir="t"/>
          </a:scene3d>
        </p:grpSpPr>
        <p:sp>
          <p:nvSpPr>
            <p:cNvPr id="8" name="圓角矩形 7"/>
            <p:cNvSpPr/>
            <p:nvPr/>
          </p:nvSpPr>
          <p:spPr>
            <a:xfrm>
              <a:off x="0" y="216022"/>
              <a:ext cx="2117035" cy="91512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圓角矩形 4"/>
            <p:cNvSpPr/>
            <p:nvPr/>
          </p:nvSpPr>
          <p:spPr>
            <a:xfrm>
              <a:off x="44672" y="260694"/>
              <a:ext cx="2027691" cy="8257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9" tIns="0" rIns="80019" bIns="0" numCol="1" spcCol="1270" anchor="ctr" anchorCtr="0">
              <a:noAutofit/>
            </a:bodyPr>
            <a:lstStyle/>
            <a:p>
              <a:pPr lvl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2800" kern="1200" dirty="0" smtClean="0"/>
                <a:t>課程領域</a:t>
              </a:r>
              <a:endParaRPr lang="zh-TW" altLang="en-US" sz="2800" kern="1200" dirty="0"/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656507" y="3706807"/>
            <a:ext cx="1535540" cy="658297"/>
            <a:chOff x="151216" y="26979"/>
            <a:chExt cx="2117035" cy="1387440"/>
          </a:xfrm>
          <a:scene3d>
            <a:camera prst="orthographicFront"/>
            <a:lightRig rig="flat" dir="t"/>
          </a:scene3d>
        </p:grpSpPr>
        <p:sp>
          <p:nvSpPr>
            <p:cNvPr id="11" name="圓角矩形 10"/>
            <p:cNvSpPr/>
            <p:nvPr/>
          </p:nvSpPr>
          <p:spPr>
            <a:xfrm>
              <a:off x="151216" y="26979"/>
              <a:ext cx="2117035" cy="138744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圓角矩形 4"/>
            <p:cNvSpPr/>
            <p:nvPr/>
          </p:nvSpPr>
          <p:spPr>
            <a:xfrm>
              <a:off x="218945" y="94708"/>
              <a:ext cx="1981577" cy="12519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9" tIns="0" rIns="80019" bIns="0" numCol="1" spcCol="1270" anchor="ctr" anchorCtr="0">
              <a:noAutofit/>
            </a:bodyPr>
            <a:lstStyle/>
            <a:p>
              <a:pPr lvl="0" algn="l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200" kern="1200" dirty="0" smtClean="0"/>
                <a:t>小主題</a:t>
              </a:r>
              <a:endParaRPr lang="zh-TW" altLang="en-US" sz="3200" kern="1200" dirty="0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747202" y="5324938"/>
            <a:ext cx="1368152" cy="646223"/>
            <a:chOff x="151216" y="733299"/>
            <a:chExt cx="2117035" cy="1918800"/>
          </a:xfrm>
          <a:scene3d>
            <a:camera prst="orthographicFront"/>
            <a:lightRig rig="flat" dir="t"/>
          </a:scene3d>
        </p:grpSpPr>
        <p:sp>
          <p:nvSpPr>
            <p:cNvPr id="14" name="圓角矩形 13"/>
            <p:cNvSpPr/>
            <p:nvPr/>
          </p:nvSpPr>
          <p:spPr>
            <a:xfrm>
              <a:off x="151216" y="733299"/>
              <a:ext cx="2117035" cy="191880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5" name="圓角矩形 4"/>
            <p:cNvSpPr/>
            <p:nvPr/>
          </p:nvSpPr>
          <p:spPr>
            <a:xfrm>
              <a:off x="244884" y="826967"/>
              <a:ext cx="1929699" cy="17314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0019" tIns="0" rIns="80019" bIns="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200" kern="1200" dirty="0" smtClean="0"/>
                <a:t>時</a:t>
              </a:r>
              <a:r>
                <a:rPr lang="zh-TW" altLang="en-US" sz="3200" kern="1200" dirty="0" smtClean="0"/>
                <a:t>間</a:t>
              </a:r>
              <a:endParaRPr lang="zh-TW" altLang="en-US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37978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教學目標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8880014"/>
              </p:ext>
            </p:extLst>
          </p:nvPr>
        </p:nvGraphicFramePr>
        <p:xfrm>
          <a:off x="179512" y="1556792"/>
          <a:ext cx="8686800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31465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主要教學活動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169801"/>
              </p:ext>
            </p:extLst>
          </p:nvPr>
        </p:nvGraphicFramePr>
        <p:xfrm>
          <a:off x="251520" y="1600200"/>
          <a:ext cx="8712968" cy="5110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9973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教學資源</a:t>
            </a:r>
            <a:endParaRPr lang="zh-TW" altLang="zh-TW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189392"/>
              </p:ext>
            </p:extLst>
          </p:nvPr>
        </p:nvGraphicFramePr>
        <p:xfrm>
          <a:off x="251520" y="1600200"/>
          <a:ext cx="8712968" cy="5110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96889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評量</a:t>
            </a:r>
            <a:endParaRPr lang="zh-TW" altLang="zh-TW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419864"/>
              </p:ext>
            </p:extLst>
          </p:nvPr>
        </p:nvGraphicFramePr>
        <p:xfrm>
          <a:off x="251520" y="1124744"/>
          <a:ext cx="8712968" cy="5110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0606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386</Words>
  <Application>Microsoft Office PowerPoint</Application>
  <PresentationFormat>如螢幕大小 (4:3)</PresentationFormat>
  <Paragraphs>84</Paragraphs>
  <Slides>7</Slides>
  <Notes>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PowerPoint 簡報</vt:lpstr>
      <vt:lpstr>PowerPoint 簡報</vt:lpstr>
      <vt:lpstr>PowerPoint 簡報</vt:lpstr>
      <vt:lpstr>教學目標</vt:lpstr>
      <vt:lpstr>主要教學活動</vt:lpstr>
      <vt:lpstr>教學資源</vt:lpstr>
      <vt:lpstr>評量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bali02</dc:creator>
  <cp:lastModifiedBy>bali02</cp:lastModifiedBy>
  <cp:revision>30</cp:revision>
  <cp:lastPrinted>2017-08-30T23:20:21Z</cp:lastPrinted>
  <dcterms:created xsi:type="dcterms:W3CDTF">2017-08-12T01:25:22Z</dcterms:created>
  <dcterms:modified xsi:type="dcterms:W3CDTF">2017-08-30T23:34:20Z</dcterms:modified>
</cp:coreProperties>
</file>