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6DDD-3A88-4B7E-9AC3-D5E847136C2C}" type="datetimeFigureOut">
              <a:rPr lang="zh-TW" altLang="en-US" smtClean="0"/>
              <a:t>2017/8/26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0BE1D-B472-4AB3-8A1F-71F184F3C04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1804E-856A-4F34-9B0B-AB244D49A157}" type="datetimeFigureOut">
              <a:rPr lang="zh-TW" altLang="en-US" smtClean="0"/>
              <a:pPr/>
              <a:t>2017/8/26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39A42-6670-4530-A42C-F51EA23736A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1265" r:id="rId3" imgW="39009524" imgH="21942857" progId="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主題三：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找尋詩裡的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浪花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教學目標</a:t>
            </a:r>
            <a:endParaRPr lang="en-US" altLang="zh-TW" sz="3900" b="1" dirty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閱讀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詩句，提取詩裡有關浪花的訊息，並分析其譬喻法的運用。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教學活動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詩裡找浪花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：閱讀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詩句，找出有關浪花的訊息，填入泡泡圖。</a:t>
            </a: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給浪花一個名字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：根據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訊息，分析其譬喻法的使用。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主題四：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寫一首浪裡的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詩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教學目標</a:t>
            </a:r>
            <a:endParaRPr lang="en-US" altLang="zh-TW" sz="3900" b="1" dirty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000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zh-TW" sz="4000" dirty="0" smtClean="0">
                <a:latin typeface="標楷體" pitchFamily="65" charset="-120"/>
                <a:ea typeface="標楷體" pitchFamily="65" charset="-120"/>
              </a:rPr>
              <a:t>依</a:t>
            </a:r>
            <a:r>
              <a:rPr lang="zh-TW" altLang="zh-TW" sz="4000" dirty="0">
                <a:latin typeface="標楷體" pitchFamily="65" charset="-120"/>
                <a:ea typeface="標楷體" pitchFamily="65" charset="-120"/>
              </a:rPr>
              <a:t>科學的觀察與感受，學習如何藉物抒情，賞析與創作關於海浪的詩。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教學活動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詩裡找畫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：學生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依教師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引導語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，完詩的意象。</a:t>
            </a: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畫裡找詩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：學生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根據所感受到意象，創作與欣賞海浪詩篇。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主題四：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寫一首浪裡的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詩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教學目標</a:t>
            </a:r>
            <a:endParaRPr lang="en-US" altLang="zh-TW" sz="3900" b="1" dirty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000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zh-TW" sz="4000" dirty="0" smtClean="0">
                <a:latin typeface="標楷體" pitchFamily="65" charset="-120"/>
                <a:ea typeface="標楷體" pitchFamily="65" charset="-120"/>
              </a:rPr>
              <a:t>依</a:t>
            </a:r>
            <a:r>
              <a:rPr lang="zh-TW" altLang="zh-TW" sz="4000" dirty="0">
                <a:latin typeface="標楷體" pitchFamily="65" charset="-120"/>
                <a:ea typeface="標楷體" pitchFamily="65" charset="-120"/>
              </a:rPr>
              <a:t>科學的觀察與感受，學習如何藉物抒情，賞析與創作關於海浪的詩。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教學活動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詩裡找畫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：學生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依教師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引導語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，完詩的意象。</a:t>
            </a: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畫裡找詩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：學生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根據所感受到意象，創作與欣賞海浪詩篇。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作品基本資料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學習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領域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跨領域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國語文、自然與生活科技、藝術與人文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單元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主題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一分鐘看懂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浪花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作品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名稱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浪花一朵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朵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適用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年級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國小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年級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設計理念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培養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學生動手操作、觀察、想像與感受海洋的敏察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力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探討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文學作品中透過自然觀察的描寫與鑑賞力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學習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閱讀與分享與海洋相關的表達力。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作品簡介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本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次教學中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，藉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由「愛學網」影片的觀賞及親手操作「造浪」實驗，希望學生能對海洋的「波浪」、「潮汐」、「海流」的形成原因有基本的認識外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，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marL="514350" indent="-514350"/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更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期待學生能從以「波浪」為主題的詩歌的欣賞裡，感受到：「原來詩人的創作是來自對自然界的深入觀察，加上自己的想像力而成的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作品簡介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在這樣的認知之後，學生並將利用「思維導圖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(thinking maps)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」深入的分析：詩人是如何將「浪花」的意象呈現在詩歌之中？運用了哪些修辭使詩的意境更美？同時，讓學生運用個人的想像力，將文字的意象轉化為圖畫，理解到「詩中有畫」的創作層次。</a:t>
            </a:r>
          </a:p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最後，學生必須學習將自己的心得與大家分享，並對他人的表現提出個人看法。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教學目標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藉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由實際操作理解文章（或詩詞）的創作，是來自自然觀察及發揮想像力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能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依科學的觀察與感受，學習如何藉物抒情，賞析與創作關於海浪的詩。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教學內容分析結構圖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010696" cy="505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主題一：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一分鐘看懂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浪花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教學目標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能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理解國教院愛學網影片「海水運動與聖嬰現象」中關於的波浪形成與風的關係。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教學活動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影片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的教學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以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教師自行引言的片頭吸引學生認真觀賞愛學網的影片。</a:t>
            </a: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提問及分組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討論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教師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提問針對影片裡關於風與浪的形成的原因並分組討論出答案。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主題二：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我是小小造浪手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教學目標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利用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道具親自體驗浪花形成的原因，並能利用「五感」的觀察將結果記錄下來。</a:t>
            </a:r>
          </a:p>
          <a:p>
            <a:pPr>
              <a:buNone/>
            </a:pP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39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rPr>
              <a:t>教學活動</a:t>
            </a:r>
            <a:endParaRPr lang="en-US" altLang="zh-TW" sz="3900" b="1" dirty="0" smtClean="0">
              <a:solidFill>
                <a:srgbClr val="7030A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引導學生利用水盆製波浪</a:t>
            </a: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能經過彼此討論，找出更多可能形成浪花的原因。</a:t>
            </a: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能將實驗觀察適切的記錄於學習單。</a:t>
            </a:r>
          </a:p>
          <a:p>
            <a:pPr>
              <a:buNone/>
            </a:pP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學生自行討論，並找出二種其他可以造成水面波動的方法，記錄於學習單。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726</Words>
  <Application>Microsoft Office PowerPoint</Application>
  <PresentationFormat>如螢幕大小 (4:3)</PresentationFormat>
  <Paragraphs>57</Paragraphs>
  <Slides>12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0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投影片 1</vt:lpstr>
      <vt:lpstr>作品基本資料</vt:lpstr>
      <vt:lpstr>設計理念</vt:lpstr>
      <vt:lpstr>作品簡介</vt:lpstr>
      <vt:lpstr>作品簡介</vt:lpstr>
      <vt:lpstr>教學目標</vt:lpstr>
      <vt:lpstr>教學內容分析結構圖</vt:lpstr>
      <vt:lpstr>主題一：一分鐘看懂浪花</vt:lpstr>
      <vt:lpstr>主題二：我是小小造浪手</vt:lpstr>
      <vt:lpstr>主題三：找尋詩裡的浪花</vt:lpstr>
      <vt:lpstr>主題四：寫一首浪裡的詩</vt:lpstr>
      <vt:lpstr>主題四：寫一首浪裡的詩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9</cp:revision>
  <dcterms:created xsi:type="dcterms:W3CDTF">2017-08-22T04:03:27Z</dcterms:created>
  <dcterms:modified xsi:type="dcterms:W3CDTF">2017-08-26T05:14:31Z</dcterms:modified>
</cp:coreProperties>
</file>