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3" r:id="rId8"/>
    <p:sldId id="264" r:id="rId9"/>
    <p:sldId id="265" r:id="rId10"/>
    <p:sldId id="260" r:id="rId1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2C51E61-B46D-4560-819E-2923B34CED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D047DD2-F974-4A5E-81F3-3F9ED55895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41CDC7F-35B5-4D74-983A-F91316DD4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E934BED-A89C-42B1-A517-95043C469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649E12C-3050-4B8C-AA43-5603DA953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11497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7D232D-945E-488A-97C9-7AB2C497B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AF7032A-CED2-4D30-B7AD-23D09DBD8D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0CA7363-B91C-4429-9B26-2EE466D32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8A5A685-B7B9-45DD-8138-C52AF5371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D8C0A39-B041-45E4-A523-D1F4E67E2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726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569DA82E-4BBB-437A-900C-9766EF474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B2152D3E-7907-42D6-BB0A-0BAEC1F064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0D92525-B712-4730-8CC5-C9902DDC7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E8EB516-7322-4248-AF00-DD275DCF2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161A27D-5CED-4BEC-B95C-92FCA5892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94674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FFD945-921B-49CC-B4A5-75F859709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18A1600-567C-4D04-9ED2-9E77B55699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7F36D58-5929-48F3-BDEF-FA4F3B74E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9F22713-F5A7-4665-B3C9-A6324152B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722E3B7-69FC-4464-A922-963522EFE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8501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7FDF454-F418-4725-ACE4-22896B49D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194103E-C6CE-4E7D-A922-C6DF0B84BC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3FDF83B-01ED-4CDE-AC74-96CAFC422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5A6A4F2-00F9-4AC2-9F9A-3F30EB9D6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364D4EC-8885-4CBB-A681-FD3535D08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4653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B26361C-8B53-4B7F-A4F7-81183ACF1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12A65A2-64D8-4451-A662-53F02214FE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0889853-7C28-4B20-B594-1DE9BAB462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639678A-158C-492B-A9BB-156BCBFF6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04EDDEC-4183-49DA-8837-524F0C91F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820BB32-9121-45A2-9A53-012786A7F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07246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E09774D-40E0-40E3-BC70-AF7B68103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6A858BB-407F-4041-9103-F11651ACF9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7EF7615-84E0-4C9A-94B9-8C08CEB613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1A0AB98A-E685-4326-8B14-9F8A58E9BA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F12E4E9B-F7D4-4B82-A8FD-25ADA357D0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4D7F2BD4-29B3-4D9E-A598-0B7D459BD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A41C29D-EC4E-4C84-ADE8-F2F3A081D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B9986820-5C12-4FD0-8DF7-324B72BA1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5834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52E8DF-AEB6-4A24-A969-2DB73996B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E29FDF56-1EBA-4502-AEF8-CCBF003F8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191BB315-C8D4-4633-9A60-C2126C677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BDBD933-B4AD-412E-B5FC-F4F501EAD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7373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655BCC6F-A390-426E-9EFE-73FBE1E42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56A44F4C-023E-4428-B0D8-3A888F76D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3CBD66-D769-4EF5-ABFB-36F367A76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8672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85C4E9C-2A8B-4121-8602-01716BC78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FF8923-3DF7-4C9A-B794-6EEA0DAB4F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19A5B6CF-BE43-4FDC-9E2F-E0E2619CF7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A58BA10-1AE5-470F-9B23-B751F14A4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AB1859E-EFC2-45BC-A573-1C9408DDC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0BCF00A-CDBB-4EFB-8570-47071320C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0871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F792AC5-E7C3-4E4B-B9E5-729AF5A72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1A3AD1E5-5EDE-42DB-AE1D-AB6BD33AF2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8525A887-36FD-478E-AB70-1D16CF6E6D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B09BE528-167C-46BA-913D-E49E788E3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F5CFE18-EBF2-45C4-A2A3-CF43B3810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A6F00E1-1A95-401B-B6C4-AF8F6B597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6280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9B6CD0FB-F57C-4534-922C-88A490B84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6D717E5-BFB0-4A21-9DDF-B379180495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1A3C7FE-C579-407A-88FB-FEB2D5A4DC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B54BE-9D69-4F35-A511-2FC3B6205F51}" type="datetimeFigureOut">
              <a:rPr lang="zh-TW" altLang="en-US" smtClean="0"/>
              <a:t>2018/7/20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395ED7A-56BC-48B0-B1C5-5B143ED417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169000F-DA3F-46F8-B922-1F56431E35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99272-9A18-494C-A665-BCA42286B0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6706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B3A8435-4792-4848-85D8-BB5F6C7D9D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84105C16-B7A9-404E-BC01-1D0086EA19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91867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4297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BAC7C6-63DC-479A-B2E8-E0AD3C43F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614995"/>
              </p:ext>
            </p:extLst>
          </p:nvPr>
        </p:nvGraphicFramePr>
        <p:xfrm>
          <a:off x="0" y="0"/>
          <a:ext cx="12192000" cy="6800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128460426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660987719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409156827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737053205"/>
                    </a:ext>
                  </a:extLst>
                </a:gridCol>
              </a:tblGrid>
              <a:tr h="334279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>
                          <a:solidFill>
                            <a:schemeClr val="tx1"/>
                          </a:solidFill>
                        </a:rPr>
                        <a:t>北極熊  雙頭鷹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俄羅斯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亞洲</a:t>
                      </a:r>
                      <a:endParaRPr lang="zh-TW" alt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>
                          <a:solidFill>
                            <a:schemeClr val="tx1"/>
                          </a:solidFill>
                        </a:rPr>
                        <a:t>西亞綠隼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沙烏地阿拉伯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亞洲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438456"/>
                  </a:ext>
                </a:extLst>
              </a:tr>
              <a:tr h="345805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法老王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埃及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非洲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天藍軍團 部落戰士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3200" b="1" dirty="0"/>
                        <a:t>烏拉圭</a:t>
                      </a:r>
                      <a:endParaRPr lang="en-US" altLang="zh-TW" sz="3200" b="1" dirty="0"/>
                    </a:p>
                    <a:p>
                      <a:r>
                        <a:rPr lang="zh-TW" altLang="en-US" sz="3200" b="1" dirty="0"/>
                        <a:t>南美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96723"/>
                  </a:ext>
                </a:extLst>
              </a:tr>
            </a:tbl>
          </a:graphicData>
        </a:graphic>
      </p:graphicFrame>
      <p:pic>
        <p:nvPicPr>
          <p:cNvPr id="9" name="圖片 8" descr="https://i2.kknews.cc/SIG=4m013o/46sp0001834pps5n440r.jpg">
            <a:extLst>
              <a:ext uri="{FF2B5EF4-FFF2-40B4-BE49-F238E27FC236}">
                <a16:creationId xmlns:a16="http://schemas.microsoft.com/office/drawing/2014/main" id="{495BE32F-3EC5-41A5-BA03-5EEA60949D1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514350"/>
            <a:ext cx="2038350" cy="192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圖片 9" descr="https://i1.kknews.cc/SIG=2u63gba/46sq0001n26nrr5qn0p6.jpg">
            <a:extLst>
              <a:ext uri="{FF2B5EF4-FFF2-40B4-BE49-F238E27FC236}">
                <a16:creationId xmlns:a16="http://schemas.microsoft.com/office/drawing/2014/main" id="{8C993743-95B7-454C-9CC3-FD4AEF0E0EC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838575"/>
            <a:ext cx="1733550" cy="2114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圖片 10" descr="https://i1.kknews.cc/SIG=9uh7va/46sp0001p84874q0075o.jpg">
            <a:extLst>
              <a:ext uri="{FF2B5EF4-FFF2-40B4-BE49-F238E27FC236}">
                <a16:creationId xmlns:a16="http://schemas.microsoft.com/office/drawing/2014/main" id="{B7819788-CB0C-4327-9822-4BC38CD5711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3619500"/>
            <a:ext cx="2552700" cy="255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圖片 11" descr="Shirt badge/Association crest">
            <a:extLst>
              <a:ext uri="{FF2B5EF4-FFF2-40B4-BE49-F238E27FC236}">
                <a16:creationId xmlns:a16="http://schemas.microsoft.com/office/drawing/2014/main" id="{58DEBD29-7282-45E3-8CEB-CA38F870F65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379571"/>
            <a:ext cx="1886902" cy="21936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2128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BAC7C6-63DC-479A-B2E8-E0AD3C43F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361723"/>
              </p:ext>
            </p:extLst>
          </p:nvPr>
        </p:nvGraphicFramePr>
        <p:xfrm>
          <a:off x="0" y="0"/>
          <a:ext cx="12192000" cy="6686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128460426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660987719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409156827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737053205"/>
                    </a:ext>
                  </a:extLst>
                </a:gridCol>
              </a:tblGrid>
              <a:tr h="325755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五盾之師 紅魔鬼  城堡軍團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葡萄牙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歐洲</a:t>
                      </a:r>
                      <a:endParaRPr lang="zh-TW" alt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400" b="1" dirty="0">
                          <a:solidFill>
                            <a:schemeClr val="tx1"/>
                          </a:solidFill>
                        </a:rPr>
                        <a:t>無敵艦隊  鬥牛士軍團  紅色怒火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西班牙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歐洲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438456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阿特拉斯雄獅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摩洛哥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非洲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/>
                        <a:t>國家團隊  波斯鐵騎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伊朗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亞洲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96723"/>
                  </a:ext>
                </a:extLst>
              </a:tr>
            </a:tbl>
          </a:graphicData>
        </a:graphic>
      </p:graphicFrame>
      <p:pic>
        <p:nvPicPr>
          <p:cNvPr id="14" name="圖片 13" descr="https://i1.kknews.cc/SIG=1boa7m1/46so0001n3o4654n60n6.jpg">
            <a:extLst>
              <a:ext uri="{FF2B5EF4-FFF2-40B4-BE49-F238E27FC236}">
                <a16:creationId xmlns:a16="http://schemas.microsoft.com/office/drawing/2014/main" id="{25F9B8A9-59DE-4146-84E3-90B9B68610B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3609975"/>
            <a:ext cx="1409700" cy="2376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圖片 14" descr="https://i1.kknews.cc/SIG=71jpom/46so0001pp504436rrrs.jpg">
            <a:extLst>
              <a:ext uri="{FF2B5EF4-FFF2-40B4-BE49-F238E27FC236}">
                <a16:creationId xmlns:a16="http://schemas.microsoft.com/office/drawing/2014/main" id="{A0C16269-88BC-4857-9273-3B5EE9BCBD6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7" y="257175"/>
            <a:ext cx="1914526" cy="255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圖片 15" descr="https://i2.kknews.cc/SIG=ru9m4h/46sq00019n59o1n032rn.jpg">
            <a:extLst>
              <a:ext uri="{FF2B5EF4-FFF2-40B4-BE49-F238E27FC236}">
                <a16:creationId xmlns:a16="http://schemas.microsoft.com/office/drawing/2014/main" id="{3A71093F-55C0-4CAA-B656-34DC890B604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112" y="257175"/>
            <a:ext cx="1724025" cy="232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圖片 16" descr="https://i1.kknews.cc/SIG=17gc1d6/46sp0001pp4n895q6098.jpg">
            <a:extLst>
              <a:ext uri="{FF2B5EF4-FFF2-40B4-BE49-F238E27FC236}">
                <a16:creationId xmlns:a16="http://schemas.microsoft.com/office/drawing/2014/main" id="{96E52414-54B8-484B-B194-85AAE26B126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914775"/>
            <a:ext cx="2552700" cy="1943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9458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BAC7C6-63DC-479A-B2E8-E0AD3C43F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84528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128460426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660987719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409156827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73705320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高盧雄雞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法國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歐洲</a:t>
                      </a:r>
                      <a:endParaRPr lang="zh-TW" alt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足球袋鼠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澳大利亞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亞洲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438456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白紅軍團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祕魯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南美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丹麥火藥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丹麥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歐洲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96723"/>
                  </a:ext>
                </a:extLst>
              </a:tr>
            </a:tbl>
          </a:graphicData>
        </a:graphic>
      </p:graphicFrame>
      <p:pic>
        <p:nvPicPr>
          <p:cNvPr id="13" name="圖片 12" descr="https://i2.kknews.cc/SIG=1h9pkg3/46s700058s326s275npr.jpg">
            <a:extLst>
              <a:ext uri="{FF2B5EF4-FFF2-40B4-BE49-F238E27FC236}">
                <a16:creationId xmlns:a16="http://schemas.microsoft.com/office/drawing/2014/main" id="{88F9A9A3-39AF-4698-9951-97AB86AF877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485775"/>
            <a:ext cx="2552700" cy="196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圖片 15" descr="https://i1.kknews.cc/SIG=2qtdkn5/46sn0001s346sn57os82.jpg">
            <a:extLst>
              <a:ext uri="{FF2B5EF4-FFF2-40B4-BE49-F238E27FC236}">
                <a16:creationId xmlns:a16="http://schemas.microsoft.com/office/drawing/2014/main" id="{45007A7E-A112-45E0-B963-ACB8308463B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50019"/>
            <a:ext cx="1866900" cy="2633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圖片 16" descr="https://i2.kknews.cc/SIG=31btu5b/46so0001r62ron2p1rr7.jpg">
            <a:extLst>
              <a:ext uri="{FF2B5EF4-FFF2-40B4-BE49-F238E27FC236}">
                <a16:creationId xmlns:a16="http://schemas.microsoft.com/office/drawing/2014/main" id="{151466E8-C9A3-4532-B87E-64E3CFEEBAE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3714750"/>
            <a:ext cx="2552700" cy="255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圖片 17" descr="https://i1.kknews.cc/SIG=1f11dba/46sq0001n5s3pp50pn40.jpg">
            <a:extLst>
              <a:ext uri="{FF2B5EF4-FFF2-40B4-BE49-F238E27FC236}">
                <a16:creationId xmlns:a16="http://schemas.microsoft.com/office/drawing/2014/main" id="{EF9279B0-216D-4E56-B057-280E600A2340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87" y="3624264"/>
            <a:ext cx="2105025" cy="26431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289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BAC7C6-63DC-479A-B2E8-E0AD3C43F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130023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128460426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660987719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409156827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73705320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藍白軍團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阿根廷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南美</a:t>
                      </a:r>
                      <a:endParaRPr lang="zh-TW" alt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我們的男孩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冰島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歐洲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438456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格子軍團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克羅埃西亞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歐洲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非洲雄鷹  超級雄鷹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奈及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利亞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非洲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96723"/>
                  </a:ext>
                </a:extLst>
              </a:tr>
            </a:tbl>
          </a:graphicData>
        </a:graphic>
      </p:graphicFrame>
      <p:pic>
        <p:nvPicPr>
          <p:cNvPr id="20" name="圖片 19" descr="https://i1.kknews.cc/SIG=3g1gk4q/46sn0001sn38r342q8s2.jpg">
            <a:extLst>
              <a:ext uri="{FF2B5EF4-FFF2-40B4-BE49-F238E27FC236}">
                <a16:creationId xmlns:a16="http://schemas.microsoft.com/office/drawing/2014/main" id="{6EF61C20-58C0-43C9-87EF-3E41355B667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3924300"/>
            <a:ext cx="1752600" cy="2233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圖片 20" descr="https://i2.kknews.cc/SIG=d3oqjf/46sr00001p7612n43r63.jpg">
            <a:extLst>
              <a:ext uri="{FF2B5EF4-FFF2-40B4-BE49-F238E27FC236}">
                <a16:creationId xmlns:a16="http://schemas.microsoft.com/office/drawing/2014/main" id="{26A90592-A0D4-4D93-B77A-0E77CA9B395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773" y="285750"/>
            <a:ext cx="1752601" cy="2462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圖片 21" descr="https://i2.kknews.cc/SIG=btsfhv/46sn000207n0q1691sr3.jpg">
            <a:extLst>
              <a:ext uri="{FF2B5EF4-FFF2-40B4-BE49-F238E27FC236}">
                <a16:creationId xmlns:a16="http://schemas.microsoft.com/office/drawing/2014/main" id="{2CB6F218-8E86-4178-810B-C37B39EFC1B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3605212"/>
            <a:ext cx="2552700" cy="255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圖片 22" descr="https://i1.kknews.cc/SIG=157fuh9/46sp0001ns511q01s668.jpg">
            <a:extLst>
              <a:ext uri="{FF2B5EF4-FFF2-40B4-BE49-F238E27FC236}">
                <a16:creationId xmlns:a16="http://schemas.microsoft.com/office/drawing/2014/main" id="{D6842319-CF50-4E64-8A54-E568452594F2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359568"/>
            <a:ext cx="2552700" cy="2314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0824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BAC7C6-63DC-479A-B2E8-E0AD3C43F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14728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128460426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660987719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409156827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73705320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森巴軍團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巴西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南美</a:t>
                      </a:r>
                      <a:endParaRPr lang="zh-TW" alt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鐘錶軍團 十字軍團  紅色十字軍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瑞士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歐洲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438456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/>
                        <a:t>國家代表  </a:t>
                      </a:r>
                      <a:r>
                        <a:rPr lang="en-US" altLang="zh-TW" sz="2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 Ticos</a:t>
                      </a:r>
                      <a:endParaRPr lang="zh-TW" altLang="en-US" sz="2800" b="1" dirty="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哥斯大黎加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中北美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/>
                        <a:t>藍鷹軍團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塞爾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維亞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歐洲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96723"/>
                  </a:ext>
                </a:extLst>
              </a:tr>
            </a:tbl>
          </a:graphicData>
        </a:graphic>
      </p:graphicFrame>
      <p:pic>
        <p:nvPicPr>
          <p:cNvPr id="11" name="圖片 10" descr="https://i1.kknews.cc/SIG=16jlgjp/46sp0001o395onp03008.jpg">
            <a:extLst>
              <a:ext uri="{FF2B5EF4-FFF2-40B4-BE49-F238E27FC236}">
                <a16:creationId xmlns:a16="http://schemas.microsoft.com/office/drawing/2014/main" id="{6A578EDD-2D9B-4B6B-89E0-B58A671C3F9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599" y="3590925"/>
            <a:ext cx="2066925" cy="272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圖片 11" descr="https://i1.kknews.cc/SIG=1i3107u/46sn0001s71nq58681n4.jpg">
            <a:extLst>
              <a:ext uri="{FF2B5EF4-FFF2-40B4-BE49-F238E27FC236}">
                <a16:creationId xmlns:a16="http://schemas.microsoft.com/office/drawing/2014/main" id="{F61EC3E2-AF58-437A-8171-CF7AEEBFAF5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542925"/>
            <a:ext cx="2552700" cy="172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圖片 12" descr="https://i2.kknews.cc/SIG=3il8svc/46s800052or09791q01r.jpg">
            <a:extLst>
              <a:ext uri="{FF2B5EF4-FFF2-40B4-BE49-F238E27FC236}">
                <a16:creationId xmlns:a16="http://schemas.microsoft.com/office/drawing/2014/main" id="{A75D8969-E7C8-46BE-94F2-CA2F1991759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49" y="323850"/>
            <a:ext cx="1819275" cy="2357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圖片 13" descr="https://i2.kknews.cc/SIG=d17j/46sq0001n8roq015o7s1.jpg">
            <a:extLst>
              <a:ext uri="{FF2B5EF4-FFF2-40B4-BE49-F238E27FC236}">
                <a16:creationId xmlns:a16="http://schemas.microsoft.com/office/drawing/2014/main" id="{4353C261-2D1B-4C76-A46A-3F7E71BED438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6" y="3733800"/>
            <a:ext cx="2552700" cy="2438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5197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BAC7C6-63DC-479A-B2E8-E0AD3C43F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4649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128460426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660987719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409156827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73705320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德國坦克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德國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歐洲</a:t>
                      </a:r>
                      <a:endParaRPr lang="zh-TW" alt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三色軍團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墨西哥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中北美洲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438456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北歐海盜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瑞典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太極戰士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韓國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亞洲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96723"/>
                  </a:ext>
                </a:extLst>
              </a:tr>
            </a:tbl>
          </a:graphicData>
        </a:graphic>
      </p:graphicFrame>
      <p:pic>
        <p:nvPicPr>
          <p:cNvPr id="16" name="圖片 15" descr="https://i2.kknews.cc/SIG=1ca57uc/46so0001n925n58sq275.jpg">
            <a:extLst>
              <a:ext uri="{FF2B5EF4-FFF2-40B4-BE49-F238E27FC236}">
                <a16:creationId xmlns:a16="http://schemas.microsoft.com/office/drawing/2014/main" id="{8890FA71-6077-4A36-AB63-636AEA1AFCA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648075"/>
            <a:ext cx="2047875" cy="2509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圖片 16" descr="https://i1.kknews.cc/SIG=38hnj1i/46sq000177s30op0n0r0.jpg">
            <a:extLst>
              <a:ext uri="{FF2B5EF4-FFF2-40B4-BE49-F238E27FC236}">
                <a16:creationId xmlns:a16="http://schemas.microsoft.com/office/drawing/2014/main" id="{606884F3-9AB2-419B-83DA-41CECAAEA02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4" y="247650"/>
            <a:ext cx="1647825" cy="2509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圖片 17" descr="https://i2.kknews.cc/SIG=26a8ulq/46sr000016670s3s010n.jpg">
            <a:extLst>
              <a:ext uri="{FF2B5EF4-FFF2-40B4-BE49-F238E27FC236}">
                <a16:creationId xmlns:a16="http://schemas.microsoft.com/office/drawing/2014/main" id="{FBC18384-DE7B-43AF-AD0C-4E579A68FDD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4" y="3690937"/>
            <a:ext cx="1619250" cy="2424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圖片 18" descr="https://i2.kknews.cc/SIG=219t5p2/46s900020pn1o3p7q187.jpg">
            <a:extLst>
              <a:ext uri="{FF2B5EF4-FFF2-40B4-BE49-F238E27FC236}">
                <a16:creationId xmlns:a16="http://schemas.microsoft.com/office/drawing/2014/main" id="{DCA8BF3C-2552-435E-BFDB-ECAA050DE554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19100"/>
            <a:ext cx="1885950" cy="2338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3895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BAC7C6-63DC-479A-B2E8-E0AD3C43F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60608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128460426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660987719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409156827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73705320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歐洲紅魔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比利時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歐洲</a:t>
                      </a:r>
                      <a:endParaRPr lang="zh-TW" alt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運河之子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巴拿馬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中北美洲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438456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迦太基之鷹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突尼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西亞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非洲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三獅軍團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英格蘭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歐洲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96723"/>
                  </a:ext>
                </a:extLst>
              </a:tr>
            </a:tbl>
          </a:graphicData>
        </a:graphic>
      </p:graphicFrame>
      <p:pic>
        <p:nvPicPr>
          <p:cNvPr id="12" name="圖片 11" descr="https://i1.kknews.cc/SIG=ff105b/46s90001rq466s23nn46.jpg">
            <a:extLst>
              <a:ext uri="{FF2B5EF4-FFF2-40B4-BE49-F238E27FC236}">
                <a16:creationId xmlns:a16="http://schemas.microsoft.com/office/drawing/2014/main" id="{705818D8-13A2-4FAF-AAAB-586882843A6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5" y="409575"/>
            <a:ext cx="1981200" cy="2176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圖片 15" descr="https://i1.kknews.cc/SIG=1nma95k/46sr000003spps7q5912.jpg">
            <a:extLst>
              <a:ext uri="{FF2B5EF4-FFF2-40B4-BE49-F238E27FC236}">
                <a16:creationId xmlns:a16="http://schemas.microsoft.com/office/drawing/2014/main" id="{7FC0F8FA-C38A-4B19-AB60-CCB87440323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524" y="3648075"/>
            <a:ext cx="2257425" cy="2386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圖片 16" descr="https://i2.kknews.cc/SIG=6okhfi/46sn000205638r3q977r.jpg">
            <a:extLst>
              <a:ext uri="{FF2B5EF4-FFF2-40B4-BE49-F238E27FC236}">
                <a16:creationId xmlns:a16="http://schemas.microsoft.com/office/drawing/2014/main" id="{7D145DAF-077D-4D3C-BF38-22725E46781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975" y="566737"/>
            <a:ext cx="2152650" cy="201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圖片 17" descr="https://i2.kknews.cc/SIG=3ngf624/46s900021225s29o84rp.jpg">
            <a:extLst>
              <a:ext uri="{FF2B5EF4-FFF2-40B4-BE49-F238E27FC236}">
                <a16:creationId xmlns:a16="http://schemas.microsoft.com/office/drawing/2014/main" id="{6BE54125-CB1E-448B-B88F-00D2B4D9EEA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" y="3648075"/>
            <a:ext cx="2552700" cy="2552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9977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2BAC7C6-63DC-479A-B2E8-E0AD3C43F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34319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>
                  <a:extLst>
                    <a:ext uri="{9D8B030D-6E8A-4147-A177-3AD203B41FA5}">
                      <a16:colId xmlns:a16="http://schemas.microsoft.com/office/drawing/2014/main" val="128460426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660987719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409156827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73705320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白鷹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波蘭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歐洲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特蘭加雄獅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塞內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加爾</a:t>
                      </a:r>
                      <a:endParaRPr lang="en-US" altLang="zh-TW" sz="3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TW" altLang="en-US" sz="3200" dirty="0">
                          <a:solidFill>
                            <a:schemeClr val="tx1"/>
                          </a:solidFill>
                        </a:rPr>
                        <a:t>歐洲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438456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/>
                        <a:t>咖啡農夫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哥倫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比亞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南美</a:t>
                      </a:r>
                      <a:endParaRPr lang="en-US" altLang="zh-TW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solidFill>
                            <a:schemeClr val="tx1"/>
                          </a:solidFill>
                        </a:rPr>
                        <a:t>藍武士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/>
                        <a:t>日本</a:t>
                      </a:r>
                      <a:endParaRPr lang="en-US" altLang="zh-TW" sz="3200" b="1" dirty="0"/>
                    </a:p>
                    <a:p>
                      <a:pPr algn="ctr"/>
                      <a:r>
                        <a:rPr lang="zh-TW" altLang="en-US" sz="3200" b="1" dirty="0"/>
                        <a:t>亞洲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96723"/>
                  </a:ext>
                </a:extLst>
              </a:tr>
            </a:tbl>
          </a:graphicData>
        </a:graphic>
      </p:graphicFrame>
      <p:pic>
        <p:nvPicPr>
          <p:cNvPr id="15" name="圖片 14" descr="https://i1.kknews.cc/SIG=31j478q/46s80004rnrq7r84osp6.jpg">
            <a:extLst>
              <a:ext uri="{FF2B5EF4-FFF2-40B4-BE49-F238E27FC236}">
                <a16:creationId xmlns:a16="http://schemas.microsoft.com/office/drawing/2014/main" id="{EE118727-E118-4BC4-AC37-26760EE21D3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549" y="3867150"/>
            <a:ext cx="1933575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圖片 15" descr="https://i2.kknews.cc/SIG=34cjicq/46sq00018rop330qqp5p.jpg">
            <a:extLst>
              <a:ext uri="{FF2B5EF4-FFF2-40B4-BE49-F238E27FC236}">
                <a16:creationId xmlns:a16="http://schemas.microsoft.com/office/drawing/2014/main" id="{92EA26CA-3804-4ECF-9322-6C8E0B665FF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442912"/>
            <a:ext cx="182880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圖片 16" descr="https://i2.kknews.cc/SIG=21di6vt/46so0001rnqq54no04pn.jpg">
            <a:extLst>
              <a:ext uri="{FF2B5EF4-FFF2-40B4-BE49-F238E27FC236}">
                <a16:creationId xmlns:a16="http://schemas.microsoft.com/office/drawing/2014/main" id="{89CAAC38-4646-4D21-867E-771A1662E21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3609975"/>
            <a:ext cx="2552700" cy="255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圖片 17" descr="https://i2.kknews.cc/SIG=ibfej3/46s9000212o8o6175rqn.jpg">
            <a:extLst>
              <a:ext uri="{FF2B5EF4-FFF2-40B4-BE49-F238E27FC236}">
                <a16:creationId xmlns:a16="http://schemas.microsoft.com/office/drawing/2014/main" id="{AB4A4295-DCB7-470E-AF72-FF68EB427692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198" y="557212"/>
            <a:ext cx="2200275" cy="2171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882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187</Words>
  <Application>Microsoft Office PowerPoint</Application>
  <PresentationFormat>寬螢幕</PresentationFormat>
  <Paragraphs>123</Paragraphs>
  <Slides>10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5" baseType="lpstr">
      <vt:lpstr>新細明體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盈意 夏</dc:creator>
  <cp:lastModifiedBy>盈意 夏</cp:lastModifiedBy>
  <cp:revision>19</cp:revision>
  <dcterms:created xsi:type="dcterms:W3CDTF">2018-07-20T03:20:13Z</dcterms:created>
  <dcterms:modified xsi:type="dcterms:W3CDTF">2018-07-20T08:55:39Z</dcterms:modified>
</cp:coreProperties>
</file>