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4" r:id="rId9"/>
    <p:sldId id="265" r:id="rId10"/>
    <p:sldId id="260" r:id="rId1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C51E61-B46D-4560-819E-2923B34CED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D047DD2-F974-4A5E-81F3-3F9ED55895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41CDC7F-35B5-4D74-983A-F91316DD4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E934BED-A89C-42B1-A517-95043C469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649E12C-3050-4B8C-AA43-5603DA953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1497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7D232D-945E-488A-97C9-7AB2C497B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AF7032A-CED2-4D30-B7AD-23D09DBD8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0CA7363-B91C-4429-9B26-2EE466D32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8A5A685-B7B9-45DD-8138-C52AF5371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D8C0A39-B041-45E4-A523-D1F4E67E2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726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569DA82E-4BBB-437A-900C-9766EF474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B2152D3E-7907-42D6-BB0A-0BAEC1F064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0D92525-B712-4730-8CC5-C9902DDC7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E8EB516-7322-4248-AF00-DD275DCF2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161A27D-5CED-4BEC-B95C-92FCA5892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9467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FFD945-921B-49CC-B4A5-75F859709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18A1600-567C-4D04-9ED2-9E77B5569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7F36D58-5929-48F3-BDEF-FA4F3B74E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9F22713-F5A7-4665-B3C9-A6324152B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22E3B7-69FC-4464-A922-963522EFE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50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7FDF454-F418-4725-ACE4-22896B49D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194103E-C6CE-4E7D-A922-C6DF0B84BC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3FDF83B-01ED-4CDE-AC74-96CAFC422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5A6A4F2-00F9-4AC2-9F9A-3F30EB9D6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364D4EC-8885-4CBB-A681-FD3535D08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653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B26361C-8B53-4B7F-A4F7-81183ACF1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12A65A2-64D8-4451-A662-53F02214FE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0889853-7C28-4B20-B594-1DE9BAB462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639678A-158C-492B-A9BB-156BCBFF6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04EDDEC-4183-49DA-8837-524F0C91F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820BB32-9121-45A2-9A53-012786A7F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07246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E09774D-40E0-40E3-BC70-AF7B68103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6A858BB-407F-4041-9103-F11651ACF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7EF7615-84E0-4C9A-94B9-8C08CEB613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A0AB98A-E685-4326-8B14-9F8A58E9BA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F12E4E9B-F7D4-4B82-A8FD-25ADA357D0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4D7F2BD4-29B3-4D9E-A598-0B7D459BD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41C29D-EC4E-4C84-ADE8-F2F3A081D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B9986820-5C12-4FD0-8DF7-324B72BA1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5834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52E8DF-AEB6-4A24-A969-2DB73996B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E29FDF56-1EBA-4502-AEF8-CCBF003F8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191BB315-C8D4-4633-9A60-C2126C677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BDBD933-B4AD-412E-B5FC-F4F501EAD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7373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655BCC6F-A390-426E-9EFE-73FBE1E42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56A44F4C-023E-4428-B0D8-3A888F76D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3CBD66-D769-4EF5-ABFB-36F367A76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8672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85C4E9C-2A8B-4121-8602-01716BC78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FF8923-3DF7-4C9A-B794-6EEA0DAB4F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9A5B6CF-BE43-4FDC-9E2F-E0E2619CF7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A58BA10-1AE5-470F-9B23-B751F14A4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AB1859E-EFC2-45BC-A573-1C9408DDC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0BCF00A-CDBB-4EFB-8570-47071320C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87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F792AC5-E7C3-4E4B-B9E5-729AF5A7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1A3AD1E5-5EDE-42DB-AE1D-AB6BD33AF2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525A887-36FD-478E-AB70-1D16CF6E6D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09BE528-167C-46BA-913D-E49E788E3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F5CFE18-EBF2-45C4-A2A3-CF43B3810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A6F00E1-1A95-401B-B6C4-AF8F6B597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6280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B6CD0FB-F57C-4534-922C-88A490B84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6D717E5-BFB0-4A21-9DDF-B379180495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1A3C7FE-C579-407A-88FB-FEB2D5A4DC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395ED7A-56BC-48B0-B1C5-5B143ED417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169000F-DA3F-46F8-B922-1F56431E35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670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B3A8435-4792-4848-85D8-BB5F6C7D9D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4105C16-B7A9-404E-BC01-1D0086EA19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9186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297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56177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俄羅斯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沙烏地阿拉伯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埃及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3200" b="1" dirty="0"/>
                        <a:t>烏拉圭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5" name="圖片 4" descr="C:\Users\USER\AppData\Local\Microsoft\Windows\INetCache\Content.MSO\9A61BF63.tmp">
            <a:extLst>
              <a:ext uri="{FF2B5EF4-FFF2-40B4-BE49-F238E27FC236}">
                <a16:creationId xmlns:a16="http://schemas.microsoft.com/office/drawing/2014/main" id="{E8357AB8-8206-45A2-B34F-1015E9782FE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709612"/>
            <a:ext cx="2867025" cy="2157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圖片 5" descr="C:\Users\USER\AppData\Local\Microsoft\Windows\INetCache\Content.MSO\CE105269.tmp">
            <a:extLst>
              <a:ext uri="{FF2B5EF4-FFF2-40B4-BE49-F238E27FC236}">
                <a16:creationId xmlns:a16="http://schemas.microsoft.com/office/drawing/2014/main" id="{C63D2AF0-31B3-4CF5-8D30-6EFB8B164D8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276" y="709612"/>
            <a:ext cx="2867026" cy="2157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圖片 6" descr="C:\Users\USER\AppData\Local\Microsoft\Windows\INetCache\Content.MSO\F0FAD3D4.tmp">
            <a:extLst>
              <a:ext uri="{FF2B5EF4-FFF2-40B4-BE49-F238E27FC236}">
                <a16:creationId xmlns:a16="http://schemas.microsoft.com/office/drawing/2014/main" id="{107AED20-1025-4C5D-91CC-C71EAD86AAA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8" y="4186237"/>
            <a:ext cx="2867025" cy="2033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圖片 7" descr="C:\Users\USER\AppData\Local\Microsoft\Windows\INetCache\Content.MSO\9C2F6D02.tmp">
            <a:extLst>
              <a:ext uri="{FF2B5EF4-FFF2-40B4-BE49-F238E27FC236}">
                <a16:creationId xmlns:a16="http://schemas.microsoft.com/office/drawing/2014/main" id="{49135CCE-0812-4CE1-B796-8CF238E488B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24" y="4186237"/>
            <a:ext cx="2809878" cy="1766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2128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64232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葡萄牙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西班牙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摩洛哥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伊朗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10" name="圖片 9" descr="C:\Users\USER\AppData\Local\Microsoft\Windows\INetCache\Content.MSO\2D051460.tmp">
            <a:extLst>
              <a:ext uri="{FF2B5EF4-FFF2-40B4-BE49-F238E27FC236}">
                <a16:creationId xmlns:a16="http://schemas.microsoft.com/office/drawing/2014/main" id="{C299C789-6E2B-42AA-9EFD-52F87E03B2E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6" y="709613"/>
            <a:ext cx="2867025" cy="2157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圖片 10" descr="C:\Users\USER\AppData\Local\Microsoft\Windows\INetCache\Content.MSO\A0C6596E.tmp">
            <a:extLst>
              <a:ext uri="{FF2B5EF4-FFF2-40B4-BE49-F238E27FC236}">
                <a16:creationId xmlns:a16="http://schemas.microsoft.com/office/drawing/2014/main" id="{322158B6-C4C9-4B06-8075-5CAA6F0797AB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" t="10862" r="6117" b="11611"/>
          <a:stretch/>
        </p:blipFill>
        <p:spPr bwMode="auto">
          <a:xfrm>
            <a:off x="6877049" y="809625"/>
            <a:ext cx="2943225" cy="2152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圖片 11" descr="C:\Users\USER\AppData\Local\Microsoft\Windows\INetCache\Content.MSO\DD3DF7AC.tmp">
            <a:extLst>
              <a:ext uri="{FF2B5EF4-FFF2-40B4-BE49-F238E27FC236}">
                <a16:creationId xmlns:a16="http://schemas.microsoft.com/office/drawing/2014/main" id="{966D5372-D300-4465-B23D-1D150A76514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97" y="4052887"/>
            <a:ext cx="2867025" cy="2033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圖片 12" descr="C:\Users\USER\AppData\Local\Microsoft\Windows\INetCache\Content.MSO\F4A3B69A.tmp">
            <a:extLst>
              <a:ext uri="{FF2B5EF4-FFF2-40B4-BE49-F238E27FC236}">
                <a16:creationId xmlns:a16="http://schemas.microsoft.com/office/drawing/2014/main" id="{CA62B28C-81E2-4D94-8FCC-6E6334963FB1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" t="17073" r="5505" b="17738"/>
          <a:stretch/>
        </p:blipFill>
        <p:spPr bwMode="auto">
          <a:xfrm>
            <a:off x="6877049" y="4369593"/>
            <a:ext cx="2943225" cy="1716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9458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法國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澳大利亞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祕魯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丹麥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9" name="圖片 8" descr="C:\Users\USER\AppData\Local\Microsoft\Windows\INetCache\Content.MSO\ADF93332.tmp">
            <a:extLst>
              <a:ext uri="{FF2B5EF4-FFF2-40B4-BE49-F238E27FC236}">
                <a16:creationId xmlns:a16="http://schemas.microsoft.com/office/drawing/2014/main" id="{FD1D7B00-580D-4540-B06E-452D108002E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20" y="4086225"/>
            <a:ext cx="2767012" cy="2076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圖片 13" descr="C:\Users\USER\AppData\Local\Microsoft\Windows\INetCache\Content.MSO\18F22A10.tmp">
            <a:extLst>
              <a:ext uri="{FF2B5EF4-FFF2-40B4-BE49-F238E27FC236}">
                <a16:creationId xmlns:a16="http://schemas.microsoft.com/office/drawing/2014/main" id="{E887F141-42FA-4B4D-B215-B9C81673BE4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63" y="4333875"/>
            <a:ext cx="2767012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圖片 10" descr="C:\Users\USER\AppData\Local\Microsoft\Windows\INetCache\Content.MSO\1D7C49B8.tmp">
            <a:extLst>
              <a:ext uri="{FF2B5EF4-FFF2-40B4-BE49-F238E27FC236}">
                <a16:creationId xmlns:a16="http://schemas.microsoft.com/office/drawing/2014/main" id="{6774B026-895C-4FA6-B511-29BBB3BE5F3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20" y="795338"/>
            <a:ext cx="2995612" cy="1976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圖片 11" descr="C:\Users\USER\AppData\Local\Microsoft\Windows\INetCache\Content.MSO\C9E43086.tmp">
            <a:extLst>
              <a:ext uri="{FF2B5EF4-FFF2-40B4-BE49-F238E27FC236}">
                <a16:creationId xmlns:a16="http://schemas.microsoft.com/office/drawing/2014/main" id="{03D860C5-CEB1-4AB8-8265-A4EEB3B98C0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764" y="795338"/>
            <a:ext cx="2995612" cy="2071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289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99119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阿根廷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冰島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克羅埃西亞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奈及利亞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16" name="圖片 15" descr="ãåç¾å°äº åæãçåçæå°çµæ">
            <a:extLst>
              <a:ext uri="{FF2B5EF4-FFF2-40B4-BE49-F238E27FC236}">
                <a16:creationId xmlns:a16="http://schemas.microsoft.com/office/drawing/2014/main" id="{B19396C0-03BD-482C-ADA0-3D69495EA85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44" y="4181475"/>
            <a:ext cx="3440905" cy="173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圖片 16" descr="C:\Users\USER\AppData\Local\Microsoft\Windows\INetCache\Content.MSO\4BB7E043.tmp">
            <a:extLst>
              <a:ext uri="{FF2B5EF4-FFF2-40B4-BE49-F238E27FC236}">
                <a16:creationId xmlns:a16="http://schemas.microsoft.com/office/drawing/2014/main" id="{EF0843A8-DEDF-42D3-847E-2ACD608F007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8" y="4233862"/>
            <a:ext cx="2767012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圖片 17" descr="C:\Users\USER\AppData\Local\Microsoft\Windows\INetCache\Content.MSO\2294EA9E.tmp">
            <a:extLst>
              <a:ext uri="{FF2B5EF4-FFF2-40B4-BE49-F238E27FC236}">
                <a16:creationId xmlns:a16="http://schemas.microsoft.com/office/drawing/2014/main" id="{EA57D517-DC1E-46A8-A593-1BE2B88D678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20" y="842963"/>
            <a:ext cx="2995612" cy="1976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圖片 18" descr="C:\Users\USER\AppData\Local\Microsoft\Windows\INetCache\Content.MSO\DD49105C.tmp">
            <a:extLst>
              <a:ext uri="{FF2B5EF4-FFF2-40B4-BE49-F238E27FC236}">
                <a16:creationId xmlns:a16="http://schemas.microsoft.com/office/drawing/2014/main" id="{C6D2B8FA-04B1-457B-A579-3A512C7DCF94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" b="4598"/>
          <a:stretch/>
        </p:blipFill>
        <p:spPr bwMode="auto">
          <a:xfrm>
            <a:off x="6819899" y="842963"/>
            <a:ext cx="2905125" cy="1976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0824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25158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巴西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瑞士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哥斯大黎加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塞爾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維亞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7" name="圖片 6" descr="C:\Users\USER\AppData\Local\Microsoft\Windows\INetCache\Content.MSO\24BC8649.tmp">
            <a:extLst>
              <a:ext uri="{FF2B5EF4-FFF2-40B4-BE49-F238E27FC236}">
                <a16:creationId xmlns:a16="http://schemas.microsoft.com/office/drawing/2014/main" id="{91F754CF-90D5-4FB7-A253-D369165B737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7" y="819974"/>
            <a:ext cx="2995612" cy="1883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圖片 7" descr="C:\Users\USER\AppData\Local\Microsoft\Windows\INetCache\Content.MSO\EFC8483F.tmp">
            <a:extLst>
              <a:ext uri="{FF2B5EF4-FFF2-40B4-BE49-F238E27FC236}">
                <a16:creationId xmlns:a16="http://schemas.microsoft.com/office/drawing/2014/main" id="{27D8E7B6-D3EE-4392-B340-D6CF0E88073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068" y="821759"/>
            <a:ext cx="3276601" cy="199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圖片 8" descr="C:\Users\USER\AppData\Local\Microsoft\Windows\INetCache\Content.MSO\BC0FBBA5.tmp">
            <a:extLst>
              <a:ext uri="{FF2B5EF4-FFF2-40B4-BE49-F238E27FC236}">
                <a16:creationId xmlns:a16="http://schemas.microsoft.com/office/drawing/2014/main" id="{9E87BF09-FFEB-40D4-A740-94FCA2DACC1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80" y="4154458"/>
            <a:ext cx="2767012" cy="188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圖片 9" descr="C:\Users\USER\AppData\Local\Microsoft\Windows\INetCache\Content.MSO\AD0391FB.tmp">
            <a:extLst>
              <a:ext uri="{FF2B5EF4-FFF2-40B4-BE49-F238E27FC236}">
                <a16:creationId xmlns:a16="http://schemas.microsoft.com/office/drawing/2014/main" id="{A477244F-F478-44D1-B44E-ABF5777C0E7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691" y="4154457"/>
            <a:ext cx="2767012" cy="1881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5197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65623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德國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墨西哥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瑞典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韓國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11" name="圖片 10" descr="C:\Users\USER\AppData\Local\Microsoft\Windows\INetCache\Content.MSO\FBD2F8C1.tmp">
            <a:extLst>
              <a:ext uri="{FF2B5EF4-FFF2-40B4-BE49-F238E27FC236}">
                <a16:creationId xmlns:a16="http://schemas.microsoft.com/office/drawing/2014/main" id="{F3865B6D-594D-4217-B6EC-50CA950E830E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2" b="20416"/>
          <a:stretch/>
        </p:blipFill>
        <p:spPr bwMode="auto">
          <a:xfrm>
            <a:off x="786180" y="925228"/>
            <a:ext cx="2767012" cy="1765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圖片 12" descr="C:\Users\USER\AppData\Local\Microsoft\Windows\INetCache\Content.MSO\23C8D99D.tmp">
            <a:extLst>
              <a:ext uri="{FF2B5EF4-FFF2-40B4-BE49-F238E27FC236}">
                <a16:creationId xmlns:a16="http://schemas.microsoft.com/office/drawing/2014/main" id="{3382EEF2-590F-457C-BC48-9BF4BF1CFA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80" y="4166846"/>
            <a:ext cx="2767012" cy="1765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圖片 13" descr="å¤§éæ°ååæï¼íê·¹ê¸°ï¼">
            <a:extLst>
              <a:ext uri="{FF2B5EF4-FFF2-40B4-BE49-F238E27FC236}">
                <a16:creationId xmlns:a16="http://schemas.microsoft.com/office/drawing/2014/main" id="{3E52B02D-0510-4ECA-A3D4-A4E034489836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057" y="4270315"/>
            <a:ext cx="2744481" cy="1840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圖片 14" descr="C:\Users\USER\AppData\Local\Microsoft\Windows\INetCache\Content.MSO\D0FCF977.tmp">
            <a:extLst>
              <a:ext uri="{FF2B5EF4-FFF2-40B4-BE49-F238E27FC236}">
                <a16:creationId xmlns:a16="http://schemas.microsoft.com/office/drawing/2014/main" id="{00104162-85DE-471A-A9E5-C0E4B8C9644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084" y="989041"/>
            <a:ext cx="2767012" cy="1702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3895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26130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比利時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巴拿馬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突尼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西亞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英格蘭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7" name="圖片 6" descr="C:\Users\USER\AppData\Local\Microsoft\Windows\INetCache\Content.MSO\247D8D18.tmp">
            <a:extLst>
              <a:ext uri="{FF2B5EF4-FFF2-40B4-BE49-F238E27FC236}">
                <a16:creationId xmlns:a16="http://schemas.microsoft.com/office/drawing/2014/main" id="{486746BE-3827-4899-9E05-7508C14C46F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805" y="989040"/>
            <a:ext cx="2376441" cy="1702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圖片 7" descr="C:\Users\USER\AppData\Local\Microsoft\Windows\INetCache\Content.MSO\3AF02AE6.tmp">
            <a:extLst>
              <a:ext uri="{FF2B5EF4-FFF2-40B4-BE49-F238E27FC236}">
                <a16:creationId xmlns:a16="http://schemas.microsoft.com/office/drawing/2014/main" id="{69FD0BDE-6ADB-4CB1-8797-D3474B1097F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057" y="989040"/>
            <a:ext cx="2767012" cy="1702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圖片 8" descr="çªå°¼è¥¿äºåæ">
            <a:extLst>
              <a:ext uri="{FF2B5EF4-FFF2-40B4-BE49-F238E27FC236}">
                <a16:creationId xmlns:a16="http://schemas.microsoft.com/office/drawing/2014/main" id="{A7F4FC01-CF2B-4C59-BC1C-D81AF9901B0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61" y="4270314"/>
            <a:ext cx="2581962" cy="1702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圖片 9" descr="Â è±æ ¼è­">
            <a:extLst>
              <a:ext uri="{FF2B5EF4-FFF2-40B4-BE49-F238E27FC236}">
                <a16:creationId xmlns:a16="http://schemas.microsoft.com/office/drawing/2014/main" id="{D067EE39-1C42-4651-9879-5C34A04401A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909" y="4270313"/>
            <a:ext cx="2971159" cy="1702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9977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81040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波蘭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塞內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加爾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哥倫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比亞</a:t>
                      </a:r>
                      <a:endParaRPr lang="en-US" altLang="zh-TW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日本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11" name="圖片 10" descr="æ³¢è­åæ">
            <a:extLst>
              <a:ext uri="{FF2B5EF4-FFF2-40B4-BE49-F238E27FC236}">
                <a16:creationId xmlns:a16="http://schemas.microsoft.com/office/drawing/2014/main" id="{EEDB36BC-D9CA-4C87-A1D6-C54E8C50D1F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82" y="989039"/>
            <a:ext cx="2635172" cy="1702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圖片 11" descr="C:\Users\USER\AppData\Local\Microsoft\Windows\INetCache\Content.MSO\DB2C7A6B.tmp">
            <a:extLst>
              <a:ext uri="{FF2B5EF4-FFF2-40B4-BE49-F238E27FC236}">
                <a16:creationId xmlns:a16="http://schemas.microsoft.com/office/drawing/2014/main" id="{C21A851B-648A-4B06-ADD1-B2DC0021F12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8" y="1144181"/>
            <a:ext cx="2821780" cy="1702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圖片 12" descr="C:\Users\USER\AppData\Local\Microsoft\Windows\INetCache\Content.MSO\10DCAAB1.tmp">
            <a:extLst>
              <a:ext uri="{FF2B5EF4-FFF2-40B4-BE49-F238E27FC236}">
                <a16:creationId xmlns:a16="http://schemas.microsoft.com/office/drawing/2014/main" id="{7F049E34-9CF5-474B-AEBA-FDA3F682ED8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85" y="4270314"/>
            <a:ext cx="2581962" cy="1702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圖片 13" descr="C:\Users\USER\AppData\Local\Microsoft\Windows\INetCache\Content.MSO\ACD5B0E7.tmp">
            <a:extLst>
              <a:ext uri="{FF2B5EF4-FFF2-40B4-BE49-F238E27FC236}">
                <a16:creationId xmlns:a16="http://schemas.microsoft.com/office/drawing/2014/main" id="{C3C6EFA1-B857-40D4-836F-F779EF79BEF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7" y="4227335"/>
            <a:ext cx="2821779" cy="1980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882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43</Words>
  <Application>Microsoft Office PowerPoint</Application>
  <PresentationFormat>寬螢幕</PresentationFormat>
  <Paragraphs>60</Paragraphs>
  <Slides>10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5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盈意 夏</dc:creator>
  <cp:lastModifiedBy>盈意 夏</cp:lastModifiedBy>
  <cp:revision>6</cp:revision>
  <dcterms:created xsi:type="dcterms:W3CDTF">2018-07-20T03:20:13Z</dcterms:created>
  <dcterms:modified xsi:type="dcterms:W3CDTF">2018-07-20T06:48:58Z</dcterms:modified>
</cp:coreProperties>
</file>