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Default Extension="wmv" ContentType="video/x-ms-wmv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63" r:id="rId3"/>
    <p:sldMasterId id="2147483665" r:id="rId4"/>
    <p:sldMasterId id="2147483699" r:id="rId5"/>
    <p:sldMasterId id="2147483701" r:id="rId6"/>
  </p:sldMasterIdLst>
  <p:notesMasterIdLst>
    <p:notesMasterId r:id="rId14"/>
  </p:notesMasterIdLst>
  <p:sldIdLst>
    <p:sldId id="256" r:id="rId7"/>
    <p:sldId id="291" r:id="rId8"/>
    <p:sldId id="290" r:id="rId9"/>
    <p:sldId id="258" r:id="rId10"/>
    <p:sldId id="269" r:id="rId11"/>
    <p:sldId id="292" r:id="rId12"/>
    <p:sldId id="293" r:id="rId13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98" autoAdjust="0"/>
    <p:restoredTop sz="93377" autoAdjust="0"/>
  </p:normalViewPr>
  <p:slideViewPr>
    <p:cSldViewPr>
      <p:cViewPr>
        <p:scale>
          <a:sx n="112" d="100"/>
          <a:sy n="112" d="100"/>
        </p:scale>
        <p:origin x="-4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115F80B-10BC-485A-9FBF-8AC5F28CD07E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19F81A3-39DC-4686-A1C4-579B9EDE505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hape 96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20483" name="Shape 964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174193231 w 120000"/>
              <a:gd name="T3" fmla="*/ 0 h 120000"/>
              <a:gd name="T4" fmla="*/ 174193231 w 120000"/>
              <a:gd name="T5" fmla="*/ 97983678 h 120000"/>
              <a:gd name="T6" fmla="*/ 0 w 120000"/>
              <a:gd name="T7" fmla="*/ 97983678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35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666AA4-F6EF-42D0-A986-CB682FE0A56B}" type="slidenum">
              <a:rPr lang="zh-TW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TW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AD54A-D8A1-4814-90EC-92FE92257A05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DBE40-256D-4891-9611-DE51D3E18AF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441A8-5B91-4349-A9A0-80D98CE9908E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1FB35-69C1-4A06-8BA2-587350650B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BD720-98CD-4FEF-8EF8-9C3CD9EA224B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756A8-FFBC-4BEC-AFD3-95F96958983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2338" y="88235"/>
            <a:ext cx="8823457" cy="513344"/>
          </a:xfrm>
          <a:prstGeom prst="rect">
            <a:avLst/>
          </a:prstGeom>
        </p:spPr>
        <p:txBody>
          <a:bodyPr lIns="51206" tIns="25603" rIns="51206" bIns="25603" anchor="t"/>
          <a:lstStyle>
            <a:lvl1pPr>
              <a:defRPr baseline="0">
                <a:latin typeface="+mj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6" name="サブタイトル 2"/>
          <p:cNvSpPr>
            <a:spLocks noGrp="1"/>
          </p:cNvSpPr>
          <p:nvPr>
            <p:ph type="subTitle" idx="1"/>
          </p:nvPr>
        </p:nvSpPr>
        <p:spPr>
          <a:xfrm>
            <a:off x="242338" y="605577"/>
            <a:ext cx="8823457" cy="296817"/>
          </a:xfrm>
          <a:prstGeom prst="rect">
            <a:avLst/>
          </a:prstGeom>
        </p:spPr>
        <p:txBody>
          <a:bodyPr lIns="51206" tIns="25603" rIns="51206" bIns="25603">
            <a:normAutofit/>
          </a:bodyPr>
          <a:lstStyle>
            <a:lvl1pPr marL="0" indent="0" algn="l">
              <a:buNone/>
              <a:defRPr sz="1700" baseline="0">
                <a:solidFill>
                  <a:srgbClr val="FF6600"/>
                </a:solidFill>
                <a:latin typeface="+mj-lt"/>
                <a:ea typeface="A-OTF Gothic BBB Pro Medium" panose="020B0400000000000000" pitchFamily="34" charset="-128"/>
                <a:cs typeface="Clear Sans Light" panose="020B0303030202020304" pitchFamily="34" charset="0"/>
              </a:defRPr>
            </a:lvl1pPr>
            <a:lvl2pPr marL="384048" indent="0" algn="ctr">
              <a:buNone/>
              <a:defRPr sz="1700"/>
            </a:lvl2pPr>
            <a:lvl3pPr marL="768096" indent="0" algn="ctr">
              <a:buNone/>
              <a:defRPr sz="1500"/>
            </a:lvl3pPr>
            <a:lvl4pPr marL="1152144" indent="0" algn="ctr">
              <a:buNone/>
              <a:defRPr sz="1300"/>
            </a:lvl4pPr>
            <a:lvl5pPr marL="1536192" indent="0" algn="ctr">
              <a:buNone/>
              <a:defRPr sz="1300"/>
            </a:lvl5pPr>
            <a:lvl6pPr marL="1920240" indent="0" algn="ctr">
              <a:buNone/>
              <a:defRPr sz="1300"/>
            </a:lvl6pPr>
            <a:lvl7pPr marL="2304288" indent="0" algn="ctr">
              <a:buNone/>
              <a:defRPr sz="1300"/>
            </a:lvl7pPr>
            <a:lvl8pPr marL="2688336" indent="0" algn="ctr">
              <a:buNone/>
              <a:defRPr sz="1300"/>
            </a:lvl8pPr>
            <a:lvl9pPr marL="3072384" indent="0" algn="ctr">
              <a:buNone/>
              <a:defRPr sz="13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white">
                    <a:lumMod val="95000"/>
                  </a:prstClr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Presentation Title Here</a:t>
            </a:r>
            <a:endParaRPr 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fld id="{DFB22DE2-774B-4771-BB35-8568C87522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標題及物件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24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buClrTx/>
              <a:buFontTx/>
              <a:buNone/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" name="Shape 25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buClrTx/>
              <a:buFontTx/>
              <a:buNone/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hape 26"/>
          <p:cNvSpPr txBox="1">
            <a:spLocks noGrp="1"/>
          </p:cNvSpPr>
          <p:nvPr>
            <p:ph type="sldNum" idx="12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pPr>
              <a:defRPr/>
            </a:pPr>
            <a:fld id="{ED135FBB-E053-4743-997E-1E7694772ED6}" type="slidenum">
              <a:rPr lang="en-US" altLang="zh-TW"/>
              <a:pPr>
                <a:defRPr/>
              </a:pPr>
              <a:t>‹#›</a:t>
            </a:fld>
            <a:endParaRPr lang="zh-TW" altLang="zh-TW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F5AE46B2-D592-4009-BB3D-52ABB2315C18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5F8C9CFD-CB96-4B3C-8B86-C83415CDCE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2226765C-78C7-4982-A616-138D33987DF8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7E3F1E2A-4F7D-4CF2-9285-44DA2E614B8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0D993-5AEC-44AE-90BE-163707BE6725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D6E40-7073-4E38-84BD-3C9BACFD8D9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F79CE-982D-44D6-B400-3F7AAA1829A6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636CF-6DD5-41FE-9A92-462A0C9B2A6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12624-71CF-4273-9814-EBF06F7FD789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2B9A2-4CEA-4CA0-B9EB-9D07D4DB79A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478CE-4B28-486B-B5A0-76D7A6A62FB0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FF52A-1CB6-48F9-A037-7D1CF02FFAF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5C715-9BD2-4DF9-AFC5-3BC983860FB7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95A1A-63B8-49C2-A3D1-A3D0253B8D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A9D7F-77F9-44CE-869F-322B1F00E842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6F94C-996A-4F5A-B623-0A5C07624AF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3CE4-216C-4C21-A07C-1BE7386EEF21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8204D-B30C-4EBD-879B-1CDB169C143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EBDE9-E099-46FC-B59F-5339E41AECA3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DC34E-89F2-4F08-8B06-725D3103C8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5BDADA-BCC3-48A7-A87C-AEE9C730DA9A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92CC73-F800-4408-8FF6-8C2A2A90D46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方形/長方形 14"/>
          <p:cNvSpPr/>
          <p:nvPr userDrawn="1"/>
        </p:nvSpPr>
        <p:spPr>
          <a:xfrm>
            <a:off x="0" y="6481763"/>
            <a:ext cx="9144000" cy="3762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anchor="ctr"/>
          <a:lstStyle/>
          <a:p>
            <a:pPr algn="ctr" defTabSz="768096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300">
              <a:solidFill>
                <a:prstClr val="white"/>
              </a:solidFill>
            </a:endParaRPr>
          </a:p>
        </p:txBody>
      </p:sp>
      <p:sp>
        <p:nvSpPr>
          <p:cNvPr id="16" name="正方形/長方形 15"/>
          <p:cNvSpPr/>
          <p:nvPr userDrawn="1"/>
        </p:nvSpPr>
        <p:spPr>
          <a:xfrm>
            <a:off x="6508750" y="6481763"/>
            <a:ext cx="2635250" cy="37623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anchor="ctr"/>
          <a:lstStyle/>
          <a:p>
            <a:pPr algn="ctr" defTabSz="768096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300">
              <a:solidFill>
                <a:prstClr val="white"/>
              </a:solidFill>
            </a:endParaRPr>
          </a:p>
        </p:txBody>
      </p:sp>
      <p:sp>
        <p:nvSpPr>
          <p:cNvPr id="2" name="正方形/長方形 1"/>
          <p:cNvSpPr/>
          <p:nvPr userDrawn="1"/>
        </p:nvSpPr>
        <p:spPr>
          <a:xfrm>
            <a:off x="0" y="0"/>
            <a:ext cx="9144000" cy="9747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anchor="ctr"/>
          <a:lstStyle/>
          <a:p>
            <a:pPr algn="ctr" defTabSz="768096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30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 userDrawn="1"/>
        </p:nvSpPr>
        <p:spPr>
          <a:xfrm>
            <a:off x="0" y="0"/>
            <a:ext cx="193675" cy="974725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anchor="ctr"/>
          <a:lstStyle/>
          <a:p>
            <a:pPr algn="ctr" defTabSz="768096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300">
              <a:solidFill>
                <a:prstClr val="white"/>
              </a:solidFill>
            </a:endParaRPr>
          </a:p>
        </p:txBody>
      </p:sp>
      <p:sp>
        <p:nvSpPr>
          <p:cNvPr id="10" name="フッター プレースホルダー 9"/>
          <p:cNvSpPr>
            <a:spLocks noGrp="1"/>
          </p:cNvSpPr>
          <p:nvPr>
            <p:ph type="ftr" sz="quarter" idx="3"/>
          </p:nvPr>
        </p:nvSpPr>
        <p:spPr>
          <a:xfrm>
            <a:off x="6057900" y="6481763"/>
            <a:ext cx="3086100" cy="365125"/>
          </a:xfrm>
          <a:prstGeom prst="rect">
            <a:avLst/>
          </a:prstGeom>
        </p:spPr>
        <p:txBody>
          <a:bodyPr vert="horz" wrap="square" lIns="51206" tIns="25603" rIns="51206" bIns="25603" numCol="1" anchor="ctr" anchorCtr="0" compatLnSpc="1">
            <a:prstTxWarp prst="textNoShape">
              <a:avLst/>
            </a:prstTxWarp>
          </a:bodyPr>
          <a:lstStyle>
            <a:lvl1pPr algn="r">
              <a:defRPr kumimoji="0" sz="1600">
                <a:solidFill>
                  <a:srgbClr val="F2F2F2"/>
                </a:solidFill>
                <a:latin typeface="Bebas Neue Bold"/>
                <a:ea typeface="Capella"/>
                <a:cs typeface="Capella"/>
              </a:defRPr>
            </a:lvl1pPr>
          </a:lstStyle>
          <a:p>
            <a:pPr>
              <a:defRPr/>
            </a:pPr>
            <a:r>
              <a:rPr lang="en-US" altLang="zh-TW"/>
              <a:t>Presentation Title Here</a:t>
            </a:r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4"/>
          </p:nvPr>
        </p:nvSpPr>
        <p:spPr>
          <a:xfrm>
            <a:off x="7086600" y="0"/>
            <a:ext cx="2057400" cy="1076325"/>
          </a:xfrm>
          <a:prstGeom prst="rect">
            <a:avLst/>
          </a:prstGeom>
        </p:spPr>
        <p:txBody>
          <a:bodyPr vert="horz" wrap="square" lIns="51206" tIns="25603" rIns="51206" bIns="25603" numCol="1" anchor="ctr" anchorCtr="0" compatLnSpc="1">
            <a:prstTxWarp prst="textNoShape">
              <a:avLst/>
            </a:prstTxWarp>
          </a:bodyPr>
          <a:lstStyle>
            <a:lvl1pPr algn="r">
              <a:defRPr kumimoji="0" sz="5400">
                <a:solidFill>
                  <a:srgbClr val="595959"/>
                </a:solidFill>
                <a:latin typeface="Bebas Neue Bold"/>
                <a:ea typeface="Capella"/>
                <a:cs typeface="Capella"/>
              </a:defRPr>
            </a:lvl1pPr>
          </a:lstStyle>
          <a:p>
            <a:pPr>
              <a:defRPr/>
            </a:pPr>
            <a:fld id="{C7D9AD7C-4278-4023-830B-D8229DDC5AE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/>
  <p:txStyles>
    <p:titleStyle>
      <a:lvl1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kern="1200">
          <a:solidFill>
            <a:srgbClr val="F2F2F2"/>
          </a:solidFill>
          <a:latin typeface="Bebas Neue Bold" panose="020B0606020202050201" pitchFamily="34" charset="0"/>
          <a:ea typeface="A-OTF Shin Go Pro L" panose="020B0300000000000000" pitchFamily="34" charset="-128"/>
          <a:cs typeface="A-OTF Shin Go Pro L"/>
        </a:defRPr>
      </a:lvl1pPr>
      <a:lvl2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2pPr>
      <a:lvl3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3pPr>
      <a:lvl4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4pPr>
      <a:lvl5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5pPr>
      <a:lvl6pPr marL="457200" algn="l" defTabSz="766763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6pPr>
      <a:lvl7pPr marL="914400" algn="l" defTabSz="766763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7pPr>
      <a:lvl8pPr marL="1371600" algn="l" defTabSz="766763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8pPr>
      <a:lvl9pPr marL="1828800" algn="l" defTabSz="766763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9pPr>
    </p:titleStyle>
    <p:bodyStyle>
      <a:lvl1pPr algn="l" defTabSz="766763" rtl="0" eaLnBrk="0" fontAlgn="base" hangingPunct="0">
        <a:lnSpc>
          <a:spcPct val="90000"/>
        </a:lnSpc>
        <a:spcBef>
          <a:spcPts val="838"/>
        </a:spcBef>
        <a:spcAft>
          <a:spcPct val="0"/>
        </a:spcAft>
        <a:buFont typeface="Wingdings" pitchFamily="2" charset="2"/>
        <a:defRPr sz="15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1pPr>
      <a:lvl2pPr marL="382588" indent="-190500" algn="l" defTabSz="766763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Wingdings" pitchFamily="2" charset="2"/>
        <a:buChar char=""/>
        <a:defRPr sz="13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2pPr>
      <a:lvl3pPr marL="614363" indent="-190500" algn="l" defTabSz="7667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" pitchFamily="2" charset="2"/>
        <a:buChar char=""/>
        <a:defRPr sz="13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3pPr>
      <a:lvl4pPr marL="844550" indent="-190500" algn="l" defTabSz="7667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" pitchFamily="2" charset="2"/>
        <a:buChar char=""/>
        <a:defRPr sz="12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4pPr>
      <a:lvl5pPr marL="1074738" indent="-190500" algn="l" defTabSz="7667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" pitchFamily="2" charset="2"/>
        <a:buChar char=""/>
        <a:defRPr sz="12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5pPr>
      <a:lvl6pPr marL="2112264" indent="-192024" algn="l" defTabSz="768096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96312" indent="-192024" algn="l" defTabSz="768096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indent="-192024" algn="l" defTabSz="768096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408" indent="-192024" algn="l" defTabSz="768096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8096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6192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20240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72384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方形/長方形 14"/>
          <p:cNvSpPr/>
          <p:nvPr userDrawn="1"/>
        </p:nvSpPr>
        <p:spPr>
          <a:xfrm>
            <a:off x="0" y="6481763"/>
            <a:ext cx="9144000" cy="3762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anchor="ctr"/>
          <a:lstStyle/>
          <a:p>
            <a:pPr algn="ctr" defTabSz="768096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300">
              <a:solidFill>
                <a:prstClr val="white"/>
              </a:solidFill>
            </a:endParaRPr>
          </a:p>
        </p:txBody>
      </p:sp>
      <p:sp>
        <p:nvSpPr>
          <p:cNvPr id="16" name="正方形/長方形 15"/>
          <p:cNvSpPr/>
          <p:nvPr userDrawn="1"/>
        </p:nvSpPr>
        <p:spPr>
          <a:xfrm>
            <a:off x="6508750" y="6481763"/>
            <a:ext cx="2635250" cy="37623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anchor="ctr"/>
          <a:lstStyle/>
          <a:p>
            <a:pPr algn="ctr" defTabSz="768096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300">
              <a:solidFill>
                <a:prstClr val="white"/>
              </a:solidFill>
            </a:endParaRPr>
          </a:p>
        </p:txBody>
      </p:sp>
      <p:sp>
        <p:nvSpPr>
          <p:cNvPr id="2" name="正方形/長方形 1"/>
          <p:cNvSpPr/>
          <p:nvPr userDrawn="1"/>
        </p:nvSpPr>
        <p:spPr>
          <a:xfrm>
            <a:off x="0" y="0"/>
            <a:ext cx="9144000" cy="9747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anchor="ctr"/>
          <a:lstStyle/>
          <a:p>
            <a:pPr algn="ctr" defTabSz="768096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30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 userDrawn="1"/>
        </p:nvSpPr>
        <p:spPr>
          <a:xfrm>
            <a:off x="0" y="0"/>
            <a:ext cx="193675" cy="974725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anchor="ctr"/>
          <a:lstStyle/>
          <a:p>
            <a:pPr algn="ctr" defTabSz="768096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300">
              <a:solidFill>
                <a:prstClr val="white"/>
              </a:solidFill>
            </a:endParaRPr>
          </a:p>
        </p:txBody>
      </p:sp>
      <p:sp>
        <p:nvSpPr>
          <p:cNvPr id="10" name="フッター プレースホルダー 9"/>
          <p:cNvSpPr>
            <a:spLocks noGrp="1"/>
          </p:cNvSpPr>
          <p:nvPr>
            <p:ph type="ftr" sz="quarter" idx="3"/>
          </p:nvPr>
        </p:nvSpPr>
        <p:spPr>
          <a:xfrm>
            <a:off x="6057900" y="6481763"/>
            <a:ext cx="3086100" cy="365125"/>
          </a:xfrm>
          <a:prstGeom prst="rect">
            <a:avLst/>
          </a:prstGeom>
        </p:spPr>
        <p:txBody>
          <a:bodyPr vert="horz" wrap="square" lIns="51206" tIns="25603" rIns="51206" bIns="25603" numCol="1" anchor="ctr" anchorCtr="0" compatLnSpc="1">
            <a:prstTxWarp prst="textNoShape">
              <a:avLst/>
            </a:prstTxWarp>
          </a:bodyPr>
          <a:lstStyle>
            <a:lvl1pPr algn="r">
              <a:defRPr kumimoji="0" sz="1600">
                <a:solidFill>
                  <a:srgbClr val="F2F2F2"/>
                </a:solidFill>
                <a:latin typeface="Bebas Neue Bold"/>
                <a:ea typeface="Capella"/>
                <a:cs typeface="Capella"/>
              </a:defRPr>
            </a:lvl1pPr>
          </a:lstStyle>
          <a:p>
            <a:pPr>
              <a:defRPr/>
            </a:pPr>
            <a:r>
              <a:rPr lang="en-US" altLang="zh-TW"/>
              <a:t>Presentation Title Here</a:t>
            </a:r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4"/>
          </p:nvPr>
        </p:nvSpPr>
        <p:spPr>
          <a:xfrm>
            <a:off x="7086600" y="0"/>
            <a:ext cx="2057400" cy="1076325"/>
          </a:xfrm>
          <a:prstGeom prst="rect">
            <a:avLst/>
          </a:prstGeom>
        </p:spPr>
        <p:txBody>
          <a:bodyPr vert="horz" wrap="square" lIns="51206" tIns="25603" rIns="51206" bIns="25603" numCol="1" anchor="ctr" anchorCtr="0" compatLnSpc="1">
            <a:prstTxWarp prst="textNoShape">
              <a:avLst/>
            </a:prstTxWarp>
          </a:bodyPr>
          <a:lstStyle>
            <a:lvl1pPr algn="r">
              <a:defRPr kumimoji="0" sz="5400">
                <a:solidFill>
                  <a:srgbClr val="595959"/>
                </a:solidFill>
                <a:latin typeface="Bebas Neue Bold"/>
                <a:ea typeface="Capella"/>
                <a:cs typeface="Capella"/>
              </a:defRPr>
            </a:lvl1pPr>
          </a:lstStyle>
          <a:p>
            <a:pPr>
              <a:defRPr/>
            </a:pPr>
            <a:fld id="{871D8847-6AA1-4D2D-B1D1-3EB1F03F168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/>
      </p:par>
    </p:tnLst>
  </p:timing>
  <p:hf hdr="0"/>
  <p:txStyles>
    <p:titleStyle>
      <a:lvl1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kern="1200">
          <a:solidFill>
            <a:srgbClr val="F2F2F2"/>
          </a:solidFill>
          <a:latin typeface="Bebas Neue Bold" panose="020B0606020202050201" pitchFamily="34" charset="0"/>
          <a:ea typeface="A-OTF Shin Go Pro L" panose="020B0300000000000000" pitchFamily="34" charset="-128"/>
          <a:cs typeface="A-OTF Shin Go Pro L"/>
        </a:defRPr>
      </a:lvl1pPr>
      <a:lvl2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2pPr>
      <a:lvl3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3pPr>
      <a:lvl4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4pPr>
      <a:lvl5pPr algn="l" defTabSz="766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5pPr>
      <a:lvl6pPr marL="457200" algn="l" defTabSz="766763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6pPr>
      <a:lvl7pPr marL="914400" algn="l" defTabSz="766763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7pPr>
      <a:lvl8pPr marL="1371600" algn="l" defTabSz="766763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8pPr>
      <a:lvl9pPr marL="1828800" algn="l" defTabSz="766763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rgbClr val="F2F2F2"/>
          </a:solidFill>
          <a:latin typeface="Bebas Neue Bold"/>
          <a:ea typeface="A-OTF Shin Go Pro L"/>
          <a:cs typeface="A-OTF Shin Go Pro L"/>
        </a:defRPr>
      </a:lvl9pPr>
    </p:titleStyle>
    <p:bodyStyle>
      <a:lvl1pPr algn="l" defTabSz="766763" rtl="0" eaLnBrk="0" fontAlgn="base" hangingPunct="0">
        <a:lnSpc>
          <a:spcPct val="90000"/>
        </a:lnSpc>
        <a:spcBef>
          <a:spcPts val="838"/>
        </a:spcBef>
        <a:spcAft>
          <a:spcPct val="0"/>
        </a:spcAft>
        <a:buFont typeface="Wingdings" pitchFamily="2" charset="2"/>
        <a:defRPr sz="15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1pPr>
      <a:lvl2pPr marL="382588" indent="-190500" algn="l" defTabSz="766763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Wingdings" pitchFamily="2" charset="2"/>
        <a:buChar char=""/>
        <a:defRPr sz="13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2pPr>
      <a:lvl3pPr marL="614363" indent="-190500" algn="l" defTabSz="7667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" pitchFamily="2" charset="2"/>
        <a:buChar char=""/>
        <a:defRPr sz="13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3pPr>
      <a:lvl4pPr marL="844550" indent="-190500" algn="l" defTabSz="7667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" pitchFamily="2" charset="2"/>
        <a:buChar char=""/>
        <a:defRPr sz="12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4pPr>
      <a:lvl5pPr marL="1074738" indent="-190500" algn="l" defTabSz="7667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Wingdings" pitchFamily="2" charset="2"/>
        <a:buChar char=""/>
        <a:defRPr sz="1200" kern="1200">
          <a:solidFill>
            <a:schemeClr val="tx1"/>
          </a:solidFill>
          <a:latin typeface="Aller Light" panose="02000503000000020004" pitchFamily="2" charset="0"/>
          <a:ea typeface="A-OTF Shin Go Pro L" panose="020B0300000000000000" pitchFamily="34" charset="-128"/>
          <a:cs typeface="A-OTF Shin Go Pro L"/>
        </a:defRPr>
      </a:lvl5pPr>
      <a:lvl6pPr marL="2112264" indent="-192024" algn="l" defTabSz="768096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96312" indent="-192024" algn="l" defTabSz="768096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indent="-192024" algn="l" defTabSz="768096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408" indent="-192024" algn="l" defTabSz="768096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8096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6192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20240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72384" algn="l" defTabSz="76809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TW" altLang="zh-TW" smtClean="0">
              <a:sym typeface="Arial" pitchFamily="34" charset="0"/>
            </a:endParaRPr>
          </a:p>
        </p:txBody>
      </p:sp>
      <p:sp>
        <p:nvSpPr>
          <p:cNvPr id="4099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 altLang="zh-TW" smtClean="0">
              <a:sym typeface="Arial" pitchFamily="34" charset="0"/>
            </a:endParaRPr>
          </a:p>
        </p:txBody>
      </p:sp>
      <p:sp>
        <p:nvSpPr>
          <p:cNvPr id="5124" name="Shape 12"/>
          <p:cNvSpPr txBox="1">
            <a:spLocks noGrp="1"/>
          </p:cNvSpPr>
          <p:nvPr>
            <p:ph type="dt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pitchFamily="34" charset="0"/>
              <a:buNone/>
              <a:defRPr kumimoji="0">
                <a:solidFill>
                  <a:srgbClr val="000000"/>
                </a:solidFill>
                <a:cs typeface="Arial" pitchFamily="34" charset="0"/>
                <a:sym typeface="Arial" pitchFamily="34" charset="0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125" name="Shape 13"/>
          <p:cNvSpPr txBox="1">
            <a:spLocks noGrp="1"/>
          </p:cNvSpPr>
          <p:nvPr>
            <p:ph type="ft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pitchFamily="34" charset="0"/>
              <a:buNone/>
              <a:defRPr kumimoji="0">
                <a:solidFill>
                  <a:srgbClr val="000000"/>
                </a:solidFill>
                <a:cs typeface="Arial" pitchFamily="34" charset="0"/>
                <a:sym typeface="Arial" pitchFamily="34" charset="0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126" name="Shape 1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pitchFamily="34" charset="0"/>
              <a:buNone/>
              <a:defRPr kumimoji="0" sz="1400">
                <a:solidFill>
                  <a:srgbClr val="000000"/>
                </a:solidFill>
                <a:cs typeface="Arial" pitchFamily="34" charset="0"/>
                <a:sym typeface="Arial" pitchFamily="34" charset="0"/>
              </a:defRPr>
            </a:lvl1pPr>
          </a:lstStyle>
          <a:p>
            <a:pPr>
              <a:defRPr/>
            </a:pPr>
            <a:fld id="{316422BC-D810-4D0A-9CE0-E52FB13C5D2E}" type="slidenum">
              <a:rPr lang="en-US" altLang="zh-TW"/>
              <a:pPr>
                <a:defRPr/>
              </a:pPr>
              <a:t>‹#›</a:t>
            </a:fld>
            <a:endParaRPr lang="zh-TW" altLang="zh-TW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3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5123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新細明體"/>
              </a:defRPr>
            </a:lvl1pPr>
          </a:lstStyle>
          <a:p>
            <a:pPr>
              <a:defRPr/>
            </a:pPr>
            <a:fld id="{C24D0835-DE3D-4E9C-BFD7-FFB505D90670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新細明體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新細明體"/>
              </a:defRPr>
            </a:lvl1pPr>
          </a:lstStyle>
          <a:p>
            <a:pPr>
              <a:defRPr/>
            </a:pPr>
            <a:fld id="{672EC1BA-10C3-4013-9EBC-1EC6C90F3EF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614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新細明體"/>
              </a:defRPr>
            </a:lvl1pPr>
          </a:lstStyle>
          <a:p>
            <a:pPr>
              <a:defRPr/>
            </a:pPr>
            <a:fld id="{9A78E97B-A6DF-42A9-9ADF-0B5248EAF9DB}" type="datetimeFigureOut">
              <a:rPr lang="zh-TW" altLang="en-US"/>
              <a:pPr>
                <a:defRPr/>
              </a:pPr>
              <a:t>2018/7/5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新細明體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新細明體"/>
              </a:defRPr>
            </a:lvl1pPr>
          </a:lstStyle>
          <a:p>
            <a:pPr>
              <a:defRPr/>
            </a:pPr>
            <a:fld id="{F5E4AB42-787A-43D0-AF12-808EE61FA11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2.wmv"/><Relationship Id="rId2" Type="http://schemas.openxmlformats.org/officeDocument/2006/relationships/slideLayout" Target="../slideLayouts/slideLayout14.xml"/><Relationship Id="rId1" Type="http://schemas.openxmlformats.org/officeDocument/2006/relationships/video" Target="../media/media2.wm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wmv"/><Relationship Id="rId2" Type="http://schemas.openxmlformats.org/officeDocument/2006/relationships/slideLayout" Target="../slideLayouts/slideLayout15.xml"/><Relationship Id="rId1" Type="http://schemas.openxmlformats.org/officeDocument/2006/relationships/video" Target="../media/media3.wmv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5165725"/>
            <a:ext cx="8459788" cy="1568450"/>
          </a:xfrm>
          <a:prstGeom prst="rect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4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107</a:t>
            </a:r>
            <a:r>
              <a:rPr kumimoji="0" lang="zh-TW" altLang="en-US" sz="4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年度愛學網創意教案徵集</a:t>
            </a:r>
            <a:endParaRPr kumimoji="0" lang="en-US" altLang="zh-TW" sz="48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作品名稱</a:t>
            </a:r>
            <a:r>
              <a:rPr kumimoji="0" lang="en-US" altLang="zh-TW" sz="4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kumimoji="0" lang="zh-TW" altLang="en-US" sz="4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「飢」不可失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hape 966"/>
          <p:cNvSpPr txBox="1">
            <a:spLocks noChangeArrowheads="1"/>
          </p:cNvSpPr>
          <p:nvPr/>
        </p:nvSpPr>
        <p:spPr bwMode="auto">
          <a:xfrm>
            <a:off x="5003800" y="1700213"/>
            <a:ext cx="4752975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CC66FF"/>
              </a:buClr>
              <a:buFont typeface="Arial" pitchFamily="34" charset="0"/>
              <a:buNone/>
            </a:pPr>
            <a:r>
              <a:rPr kumimoji="0" lang="zh-TW" altLang="en-US" sz="3200" b="1">
                <a:solidFill>
                  <a:srgbClr val="CC66FF"/>
                </a:solidFill>
                <a:cs typeface="Arial" pitchFamily="34" charset="0"/>
                <a:sym typeface="Arial" pitchFamily="34" charset="0"/>
              </a:rPr>
              <a:t>自發、</a:t>
            </a:r>
            <a:r>
              <a:rPr kumimoji="0" lang="zh-TW" altLang="en-US" sz="3200" b="1">
                <a:solidFill>
                  <a:srgbClr val="00B0F0"/>
                </a:solidFill>
                <a:cs typeface="Arial" pitchFamily="34" charset="0"/>
                <a:sym typeface="Arial" pitchFamily="34" charset="0"/>
              </a:rPr>
              <a:t>互動、</a:t>
            </a:r>
            <a:r>
              <a:rPr kumimoji="0" lang="zh-TW" altLang="en-US" sz="3200" b="1">
                <a:solidFill>
                  <a:srgbClr val="92D050"/>
                </a:solidFill>
                <a:cs typeface="Arial" pitchFamily="34" charset="0"/>
                <a:sym typeface="Arial" pitchFamily="34" charset="0"/>
              </a:rPr>
              <a:t>共好</a:t>
            </a:r>
            <a:endParaRPr kumimoji="0" lang="zh-TW" sz="140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>
              <a:buClr>
                <a:srgbClr val="000000"/>
              </a:buClr>
              <a:buFont typeface="Arial" pitchFamily="34" charset="0"/>
              <a:buNone/>
            </a:pPr>
            <a:endParaRPr kumimoji="0" lang="zh-TW" sz="2000" b="1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  <a:p>
            <a:pPr>
              <a:buClr>
                <a:srgbClr val="FFFFFF"/>
              </a:buClr>
              <a:buFont typeface="Arial" pitchFamily="34" charset="0"/>
              <a:buNone/>
            </a:pPr>
            <a:r>
              <a:rPr kumimoji="0" lang="zh-TW" altLang="en-US" sz="2800" b="1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學生是教室的主體</a:t>
            </a:r>
            <a:endParaRPr kumimoji="0" lang="zh-TW" sz="140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>
              <a:buClr>
                <a:srgbClr val="FFFFFF"/>
              </a:buClr>
              <a:buFont typeface="Arial" pitchFamily="34" charset="0"/>
              <a:buNone/>
            </a:pPr>
            <a:r>
              <a:rPr kumimoji="0" lang="zh-TW" altLang="en-US" sz="2800" b="1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學生是自發主動的學習者</a:t>
            </a:r>
            <a:endParaRPr kumimoji="0" lang="zh-TW" sz="140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>
              <a:buClr>
                <a:srgbClr val="FFFFFF"/>
              </a:buClr>
              <a:buFont typeface="Arial" pitchFamily="34" charset="0"/>
              <a:buNone/>
            </a:pPr>
            <a:r>
              <a:rPr kumimoji="0" lang="zh-TW" altLang="en-US" sz="2800" b="1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教師是教室中的導演</a:t>
            </a:r>
            <a:endParaRPr kumimoji="0" lang="zh-TW" sz="140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>
              <a:buClr>
                <a:srgbClr val="000000"/>
              </a:buClr>
              <a:buFont typeface="Arial" pitchFamily="34" charset="0"/>
              <a:buNone/>
            </a:pPr>
            <a:endParaRPr kumimoji="0" lang="zh-TW" altLang="zh-TW" sz="2000" b="1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pic>
        <p:nvPicPr>
          <p:cNvPr id="12291" name="Shape 967" descr="D:\02-教學組\比賽\教學卓越\106-社會教卓\教卓照片\10402386_1065804016769365_8471943112809740584_n.jpg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3238"/>
            <a:ext cx="50768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Shape 968"/>
          <p:cNvSpPr txBox="1">
            <a:spLocks noChangeArrowheads="1"/>
          </p:cNvSpPr>
          <p:nvPr/>
        </p:nvSpPr>
        <p:spPr bwMode="auto">
          <a:xfrm>
            <a:off x="0" y="333375"/>
            <a:ext cx="38163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FFFFFF"/>
              </a:buClr>
              <a:buFont typeface="Arial" pitchFamily="34" charset="0"/>
              <a:buNone/>
            </a:pPr>
            <a:r>
              <a:rPr kumimoji="0" lang="zh-TW" altLang="en-US" sz="4400" b="1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課程設計理念</a:t>
            </a:r>
            <a:endParaRPr kumimoji="0" lang="zh-TW" sz="140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5148263" y="4292600"/>
            <a:ext cx="39957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00"/>
              </a:buClr>
              <a:buFont typeface="Arial" pitchFamily="34" charset="0"/>
              <a:buNone/>
            </a:pPr>
            <a:r>
              <a:rPr kumimoji="0" lang="zh-TW" altLang="en-US" sz="2800" b="1">
                <a:solidFill>
                  <a:srgbClr val="FFFF00"/>
                </a:solidFill>
                <a:cs typeface="Arial" pitchFamily="34" charset="0"/>
                <a:sym typeface="Arial" pitchFamily="34" charset="0"/>
              </a:rPr>
              <a:t>一堂帶得走的社會課</a:t>
            </a:r>
          </a:p>
          <a:p>
            <a:pPr>
              <a:buClr>
                <a:srgbClr val="FFFFFF"/>
              </a:buClr>
              <a:buFont typeface="Arial" pitchFamily="34" charset="0"/>
              <a:buNone/>
            </a:pPr>
            <a:r>
              <a:rPr kumimoji="0" lang="zh-TW" altLang="en-US" sz="2800" b="1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帶走覺察審思、分析統整和合作溝通的能力與態度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6"/>
          <p:cNvSpPr>
            <a:spLocks noGrp="1"/>
          </p:cNvSpPr>
          <p:nvPr>
            <p:ph type="title"/>
          </p:nvPr>
        </p:nvSpPr>
        <p:spPr bwMode="auto">
          <a:xfrm>
            <a:off x="242888" y="242888"/>
            <a:ext cx="8823325" cy="512762"/>
          </a:xfrm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b="1" smtClean="0">
                <a:latin typeface="微軟正黑體" pitchFamily="34" charset="-120"/>
                <a:ea typeface="微軟正黑體" pitchFamily="34" charset="-120"/>
              </a:rPr>
              <a:t>課程架構</a:t>
            </a:r>
          </a:p>
        </p:txBody>
      </p:sp>
      <p:grpSp>
        <p:nvGrpSpPr>
          <p:cNvPr id="13315" name="群組 8"/>
          <p:cNvGrpSpPr>
            <a:grpSpLocks/>
          </p:cNvGrpSpPr>
          <p:nvPr/>
        </p:nvGrpSpPr>
        <p:grpSpPr bwMode="auto">
          <a:xfrm>
            <a:off x="153988" y="1485900"/>
            <a:ext cx="1100137" cy="3462338"/>
            <a:chOff x="7668344" y="1123974"/>
            <a:chExt cx="1224135" cy="3673158"/>
          </a:xfrm>
        </p:grpSpPr>
        <p:sp>
          <p:nvSpPr>
            <p:cNvPr id="10" name="矩形 5"/>
            <p:cNvSpPr>
              <a:spLocks noChangeArrowheads="1"/>
            </p:cNvSpPr>
            <p:nvPr/>
          </p:nvSpPr>
          <p:spPr bwMode="auto">
            <a:xfrm>
              <a:off x="7668344" y="1123974"/>
              <a:ext cx="1224135" cy="360411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60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目標主軸</a:t>
              </a:r>
            </a:p>
          </p:txBody>
        </p:sp>
        <p:sp>
          <p:nvSpPr>
            <p:cNvPr id="11" name="矩形 5"/>
            <p:cNvSpPr>
              <a:spLocks noChangeArrowheads="1"/>
            </p:cNvSpPr>
            <p:nvPr/>
          </p:nvSpPr>
          <p:spPr bwMode="auto">
            <a:xfrm>
              <a:off x="7673643" y="4436721"/>
              <a:ext cx="1213538" cy="360411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60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實施課程</a:t>
              </a:r>
            </a:p>
          </p:txBody>
        </p:sp>
        <p:sp>
          <p:nvSpPr>
            <p:cNvPr id="12" name="矩形 5"/>
            <p:cNvSpPr>
              <a:spLocks noChangeArrowheads="1"/>
            </p:cNvSpPr>
            <p:nvPr/>
          </p:nvSpPr>
          <p:spPr bwMode="auto">
            <a:xfrm>
              <a:off x="7677176" y="2890661"/>
              <a:ext cx="1206472" cy="360411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60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能力指標</a:t>
              </a:r>
            </a:p>
          </p:txBody>
        </p:sp>
        <p:sp>
          <p:nvSpPr>
            <p:cNvPr id="13" name="矩形 5"/>
            <p:cNvSpPr>
              <a:spLocks noChangeArrowheads="1"/>
            </p:cNvSpPr>
            <p:nvPr/>
          </p:nvSpPr>
          <p:spPr bwMode="auto">
            <a:xfrm>
              <a:off x="7677176" y="1989633"/>
              <a:ext cx="1206472" cy="358727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60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實施年段</a:t>
              </a:r>
            </a:p>
          </p:txBody>
        </p:sp>
        <p:sp>
          <p:nvSpPr>
            <p:cNvPr id="13335" name="AutoShape 3"/>
            <p:cNvSpPr>
              <a:spLocks noChangeArrowheads="1"/>
            </p:cNvSpPr>
            <p:nvPr/>
          </p:nvSpPr>
          <p:spPr bwMode="gray">
            <a:xfrm rot="10800000">
              <a:off x="8136742" y="1593144"/>
              <a:ext cx="287338" cy="287337"/>
            </a:xfrm>
            <a:prstGeom prst="upArrow">
              <a:avLst>
                <a:gd name="adj1" fmla="val 50000"/>
                <a:gd name="adj2" fmla="val 46778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/>
                </a:gs>
              </a:gsLst>
              <a:lin ang="81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defTabSz="766763"/>
              <a:endParaRPr kumimoji="0" lang="zh-TW" altLang="en-US" sz="15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3336" name="AutoShape 3"/>
            <p:cNvSpPr>
              <a:spLocks noChangeArrowheads="1"/>
            </p:cNvSpPr>
            <p:nvPr/>
          </p:nvSpPr>
          <p:spPr bwMode="gray">
            <a:xfrm rot="10800000">
              <a:off x="8136742" y="2476099"/>
              <a:ext cx="287338" cy="287337"/>
            </a:xfrm>
            <a:prstGeom prst="upArrow">
              <a:avLst>
                <a:gd name="adj1" fmla="val 50000"/>
                <a:gd name="adj2" fmla="val 46778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/>
                </a:gs>
              </a:gsLst>
              <a:lin ang="81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defTabSz="766763"/>
              <a:endParaRPr kumimoji="0" lang="zh-TW" altLang="en-US" sz="15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3337" name="AutoShape 3"/>
            <p:cNvSpPr>
              <a:spLocks noChangeArrowheads="1"/>
            </p:cNvSpPr>
            <p:nvPr/>
          </p:nvSpPr>
          <p:spPr bwMode="gray">
            <a:xfrm rot="10800000">
              <a:off x="8136742" y="3700245"/>
              <a:ext cx="287338" cy="287338"/>
            </a:xfrm>
            <a:prstGeom prst="upArrow">
              <a:avLst>
                <a:gd name="adj1" fmla="val 50000"/>
                <a:gd name="adj2" fmla="val 46778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FFFFFF"/>
                </a:gs>
              </a:gsLst>
              <a:lin ang="81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defTabSz="766763"/>
              <a:endParaRPr kumimoji="0" lang="zh-TW" altLang="en-US" sz="15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13316" name="群組 16"/>
          <p:cNvGrpSpPr>
            <a:grpSpLocks/>
          </p:cNvGrpSpPr>
          <p:nvPr/>
        </p:nvGrpSpPr>
        <p:grpSpPr bwMode="auto">
          <a:xfrm>
            <a:off x="1905000" y="822325"/>
            <a:ext cx="5762625" cy="5919788"/>
            <a:chOff x="1115616" y="332656"/>
            <a:chExt cx="6409132" cy="6279039"/>
          </a:xfrm>
        </p:grpSpPr>
        <p:sp>
          <p:nvSpPr>
            <p:cNvPr id="18" name="AutoShape 3"/>
            <p:cNvSpPr>
              <a:spLocks noChangeArrowheads="1"/>
            </p:cNvSpPr>
            <p:nvPr/>
          </p:nvSpPr>
          <p:spPr bwMode="gray">
            <a:xfrm rot="10800000">
              <a:off x="1115616" y="836957"/>
              <a:ext cx="6409132" cy="5184330"/>
            </a:xfrm>
            <a:prstGeom prst="upArrow">
              <a:avLst>
                <a:gd name="adj1" fmla="val 56991"/>
                <a:gd name="adj2" fmla="val 10704"/>
              </a:avLst>
            </a:prstGeom>
            <a:gradFill flip="none"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58000">
                  <a:schemeClr val="accent1">
                    <a:tint val="37000"/>
                    <a:satMod val="300000"/>
                    <a:lumMod val="92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wrap="none" anchor="ctr"/>
            <a:lstStyle/>
            <a:p>
              <a:pPr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15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692968" y="332656"/>
              <a:ext cx="5122008" cy="575873"/>
            </a:xfrm>
            <a:prstGeom prst="rect">
              <a:avLst/>
            </a:prstGeom>
            <a:solidFill>
              <a:srgbClr val="006666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8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「飢」不可失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1188006" y="1701618"/>
              <a:ext cx="6119573" cy="936215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400" b="1" dirty="0" smtClean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透過全球飢餓議題，帶領學生思考國際問題並培養關懷世界的態度。</a:t>
              </a:r>
              <a:endParaRPr kumimoji="0" lang="zh-TW" altLang="en-US" sz="24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519056" y="3479410"/>
              <a:ext cx="1714398" cy="2231088"/>
            </a:xfrm>
            <a:prstGeom prst="rect">
              <a:avLst/>
            </a:prstGeom>
            <a:solidFill>
              <a:srgbClr val="FFD13F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300" b="1" dirty="0" smtClean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自發</a:t>
              </a:r>
            </a:p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600" dirty="0" smtClean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提出社會議題</a:t>
              </a:r>
              <a:endParaRPr kumimoji="0" lang="zh-TW" altLang="zh-TW" sz="16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55038" y="3501642"/>
              <a:ext cx="1712633" cy="2231088"/>
            </a:xfrm>
            <a:prstGeom prst="rect">
              <a:avLst/>
            </a:prstGeom>
            <a:solidFill>
              <a:srgbClr val="FFD13F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300" b="1" dirty="0" smtClean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互動</a:t>
              </a:r>
            </a:p>
            <a:p>
              <a:pPr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600" dirty="0" smtClean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分工團隊合作。</a:t>
              </a:r>
              <a:endParaRPr kumimoji="0" lang="zh-TW" altLang="zh-TW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436042" y="3501642"/>
              <a:ext cx="1712633" cy="2231088"/>
            </a:xfrm>
            <a:prstGeom prst="rect">
              <a:avLst/>
            </a:prstGeom>
            <a:solidFill>
              <a:srgbClr val="FFD13F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zh-TW" sz="23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300" b="1" dirty="0" smtClean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共好</a:t>
              </a:r>
              <a:endParaRPr kumimoji="0" lang="zh-TW" altLang="en-US" sz="2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  <a:p>
              <a:pPr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500" dirty="0" smtClean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表達全球的關懷</a:t>
              </a:r>
              <a:endParaRPr kumimoji="0" lang="zh-TW" altLang="en-US" sz="15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15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15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</p:txBody>
        </p:sp>
        <p:sp>
          <p:nvSpPr>
            <p:cNvPr id="24" name="矩形 5"/>
            <p:cNvSpPr/>
            <p:nvPr/>
          </p:nvSpPr>
          <p:spPr>
            <a:xfrm>
              <a:off x="1188006" y="1049972"/>
              <a:ext cx="1871537" cy="50515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300" b="1" dirty="0" smtClean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飢寒交迫</a:t>
              </a:r>
              <a:endParaRPr kumimoji="0" lang="zh-TW" altLang="en-US" sz="23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</p:txBody>
        </p:sp>
        <p:sp>
          <p:nvSpPr>
            <p:cNvPr id="25" name="矩形 5"/>
            <p:cNvSpPr/>
            <p:nvPr/>
          </p:nvSpPr>
          <p:spPr>
            <a:xfrm>
              <a:off x="3313790" y="1049972"/>
              <a:ext cx="1871537" cy="50515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300" b="1" dirty="0" smtClean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戰況飢烈</a:t>
              </a:r>
              <a:endParaRPr kumimoji="0" lang="zh-TW" altLang="en-US" sz="23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</p:txBody>
        </p:sp>
        <p:sp>
          <p:nvSpPr>
            <p:cNvPr id="26" name="矩形 5"/>
            <p:cNvSpPr/>
            <p:nvPr/>
          </p:nvSpPr>
          <p:spPr>
            <a:xfrm>
              <a:off x="5436042" y="1051656"/>
              <a:ext cx="1871537" cy="50515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300" b="1" dirty="0" smtClean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飢勵人心</a:t>
              </a:r>
              <a:endParaRPr kumimoji="0" lang="zh-TW" altLang="en-US" sz="23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978995" y="2780959"/>
              <a:ext cx="4835981" cy="579241"/>
            </a:xfrm>
            <a:prstGeom prst="rect">
              <a:avLst/>
            </a:prstGeom>
            <a:solidFill>
              <a:srgbClr val="FF3386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400" b="1" dirty="0" smtClean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charset="0"/>
                </a:rPr>
                <a:t>十二年國教理念</a:t>
              </a:r>
              <a:endParaRPr kumimoji="0" lang="zh-TW" altLang="en-US" sz="24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charset="0"/>
              </a:endParaRPr>
            </a:p>
          </p:txBody>
        </p:sp>
        <p:sp>
          <p:nvSpPr>
            <p:cNvPr id="28" name="流程圖: 磁碟 27"/>
            <p:cNvSpPr/>
            <p:nvPr/>
          </p:nvSpPr>
          <p:spPr>
            <a:xfrm>
              <a:off x="1419299" y="5884276"/>
              <a:ext cx="5729376" cy="727419"/>
            </a:xfrm>
            <a:prstGeom prst="flowChartMagneticDisk">
              <a:avLst/>
            </a:prstGeom>
            <a:solidFill>
              <a:srgbClr val="996633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809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000" b="1" dirty="0" smtClean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培養學生帶著走的社會學習能力</a:t>
              </a:r>
              <a:endParaRPr kumimoji="0" lang="en-US" altLang="zh-TW" sz="2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</p:cSld>
  <p:clrMapOvr>
    <a:masterClrMapping/>
  </p:clrMapOvr>
  <p:transition spd="slow" advTm="212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07950" y="476250"/>
            <a:ext cx="5722938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3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課堂實施方式</a:t>
            </a:r>
            <a:endParaRPr kumimoji="0" lang="en-US" altLang="zh-TW" sz="32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4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1. </a:t>
            </a:r>
            <a:r>
              <a:rPr kumimoji="0" lang="zh-TW" altLang="en-US" sz="3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議題發想</a:t>
            </a:r>
            <a:endParaRPr kumimoji="0" lang="en-US" altLang="zh-TW" sz="38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4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3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議題資料討論</a:t>
            </a:r>
            <a:endParaRPr kumimoji="0" lang="en-US" altLang="zh-TW" sz="38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4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.</a:t>
            </a:r>
            <a:r>
              <a:rPr kumimoji="0" lang="zh-TW" altLang="en-US" sz="3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模擬外交家</a:t>
            </a:r>
            <a:endParaRPr kumimoji="0" lang="zh-TW" altLang="en-US" sz="38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4339" name="Picture 3" descr="C:\Users\trolming\Desktop\照片與資料\1課堂活動\g6模擬聯合國\IMG_6978.JPG"/>
          <p:cNvPicPr>
            <a:picLocks noChangeAspect="1" noChangeArrowheads="1"/>
          </p:cNvPicPr>
          <p:nvPr/>
        </p:nvPicPr>
        <p:blipFill>
          <a:blip r:embed="rId2" cstate="print"/>
          <a:srcRect l="14163" r="23553"/>
          <a:stretch>
            <a:fillRect/>
          </a:stretch>
        </p:blipFill>
        <p:spPr bwMode="auto">
          <a:xfrm>
            <a:off x="3635375" y="0"/>
            <a:ext cx="5508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trolming\Desktop\照片與資料\1課堂活動\g6模擬聯合國\IMG_4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836613"/>
            <a:ext cx="8107363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字方塊 1"/>
          <p:cNvSpPr txBox="1"/>
          <p:nvPr/>
        </p:nvSpPr>
        <p:spPr>
          <a:xfrm>
            <a:off x="7226181" y="908050"/>
            <a:ext cx="800219" cy="3744913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kern="2000" spc="800" dirty="0" smtClean="0">
                <a:solidFill>
                  <a:schemeClr val="bg1"/>
                </a:solidFill>
                <a:latin typeface="+mn-lt"/>
                <a:ea typeface="+mn-ea"/>
              </a:rPr>
              <a:t>模擬外交家</a:t>
            </a:r>
            <a:endParaRPr kumimoji="0" lang="zh-TW" altLang="en-US" sz="4000" kern="2000" spc="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-6350" y="5013325"/>
            <a:ext cx="5083175" cy="157003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教學檢討：</a:t>
            </a:r>
            <a:endParaRPr kumimoji="0" lang="en-US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kumimoji="0" lang="zh-TW" altLang="en-US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從課堂試誤中不斷修正</a:t>
            </a:r>
            <a:endParaRPr kumimoji="0" lang="en-US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kumimoji="0" lang="zh-TW" altLang="en-US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建立鷹架，讓學生掌握準備方向</a:t>
            </a:r>
            <a:endParaRPr kumimoji="0" lang="en-US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 </a:t>
            </a:r>
            <a:r>
              <a:rPr kumimoji="0" lang="zh-TW" altLang="en-US" sz="240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協同教學</a:t>
            </a:r>
            <a:endParaRPr kumimoji="0" lang="en-US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247650"/>
            <a:ext cx="3563938" cy="523220"/>
          </a:xfrm>
          <a:prstGeom prst="rect">
            <a:avLst/>
          </a:prstGeom>
          <a:solidFill>
            <a:schemeClr val="tx1">
              <a:lumMod val="85000"/>
              <a:lumOff val="15000"/>
              <a:alpha val="5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六年級</a:t>
            </a:r>
            <a:r>
              <a:rPr kumimoji="0" lang="zh-TW" altLang="en-US" sz="280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模擬外交家</a:t>
            </a:r>
            <a:endParaRPr kumimoji="0" lang="zh-TW" altLang="en-US" sz="28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0" y="908050"/>
            <a:ext cx="91440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3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kumimoji="0" lang="en-US" altLang="zh-TW" sz="3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kumimoji="0" lang="zh-TW" altLang="en-US" sz="3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各國議題報告 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 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中心議題討論 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 3.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表決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6" name="錄製_2018_06_27_10_25_05_180_part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10828" y="1669342"/>
            <a:ext cx="8496944" cy="478399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247650"/>
            <a:ext cx="4139952" cy="523220"/>
          </a:xfrm>
          <a:prstGeom prst="rect">
            <a:avLst/>
          </a:prstGeom>
          <a:solidFill>
            <a:schemeClr val="tx1">
              <a:lumMod val="85000"/>
              <a:lumOff val="15000"/>
              <a:alpha val="55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六年級</a:t>
            </a:r>
            <a:r>
              <a:rPr kumimoji="0" lang="zh-TW" altLang="en-US" sz="280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模擬外交家影片</a:t>
            </a:r>
            <a:endParaRPr kumimoji="0" lang="zh-TW" altLang="en-US" sz="28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0" y="908050"/>
            <a:ext cx="91440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各國議題報告 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 </a:t>
            </a:r>
            <a:r>
              <a:rPr kumimoji="0" lang="en-US" altLang="zh-TW" sz="3000" b="1">
                <a:solidFill>
                  <a:srgbClr val="006600"/>
                </a:solidFill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kumimoji="0" lang="zh-TW" altLang="en-US" sz="3000" b="1">
                <a:solidFill>
                  <a:srgbClr val="006600"/>
                </a:solidFill>
                <a:latin typeface="微軟正黑體" pitchFamily="34" charset="-120"/>
                <a:ea typeface="微軟正黑體" pitchFamily="34" charset="-120"/>
              </a:rPr>
              <a:t>中心議題討論 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 3.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表決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" name="錄製_2018_06_27_09_58_14_674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64220" y="1589718"/>
            <a:ext cx="8568952" cy="482003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ead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lnair">
      <a:majorFont>
        <a:latin typeface="Bebas Neue Regular"/>
        <a:ea typeface="Capella Light"/>
        <a:cs typeface=""/>
      </a:majorFont>
      <a:minorFont>
        <a:latin typeface="Roboto"/>
        <a:ea typeface="Capell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6600"/>
        </a:solidFill>
        <a:ln>
          <a:noFill/>
        </a:ln>
      </a:spPr>
      <a:bodyPr rtlCol="0" anchor="ctr"/>
      <a:lstStyle>
        <a:defPPr algn="ctr">
          <a:defRPr sz="405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>
            <a:solidFill>
              <a:schemeClr val="tx1">
                <a:lumMod val="85000"/>
                <a:lumOff val="15000"/>
              </a:schemeClr>
            </a:solidFill>
            <a:latin typeface="+mj-lt"/>
            <a:ea typeface="A-OTF Shin Go Pro L" panose="020B0300000000000000" pitchFamily="34" charset="-128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Head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lnair">
      <a:majorFont>
        <a:latin typeface="Bebas Neue Regular"/>
        <a:ea typeface="Capella Light"/>
        <a:cs typeface=""/>
      </a:majorFont>
      <a:minorFont>
        <a:latin typeface="Roboto"/>
        <a:ea typeface="Capell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6600"/>
        </a:solidFill>
        <a:ln>
          <a:noFill/>
        </a:ln>
      </a:spPr>
      <a:bodyPr rtlCol="0" anchor="ctr"/>
      <a:lstStyle>
        <a:defPPr algn="ctr">
          <a:defRPr sz="405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>
            <a:solidFill>
              <a:schemeClr val="tx1">
                <a:lumMod val="85000"/>
                <a:lumOff val="15000"/>
              </a:schemeClr>
            </a:solidFill>
            <a:latin typeface="+mj-lt"/>
            <a:ea typeface="A-OTF Shin Go Pro L" panose="020B0300000000000000" pitchFamily="34" charset="-128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</TotalTime>
  <Words>221</Words>
  <Application>Microsoft Office PowerPoint</Application>
  <PresentationFormat>如螢幕大小 (4:3)</PresentationFormat>
  <Paragraphs>43</Paragraphs>
  <Slides>7</Slides>
  <Notes>2</Notes>
  <HiddenSlides>0</HiddenSlides>
  <MMClips>2</MMClips>
  <ScaleCrop>false</ScaleCrop>
  <HeadingPairs>
    <vt:vector size="4" baseType="variant">
      <vt:variant>
        <vt:lpstr>佈景主題</vt:lpstr>
      </vt:variant>
      <vt:variant>
        <vt:i4>6</vt:i4>
      </vt:variant>
      <vt:variant>
        <vt:lpstr>投影片標題</vt:lpstr>
      </vt:variant>
      <vt:variant>
        <vt:i4>7</vt:i4>
      </vt:variant>
    </vt:vector>
  </HeadingPairs>
  <TitlesOfParts>
    <vt:vector size="13" baseType="lpstr">
      <vt:lpstr>Office 佈景主題</vt:lpstr>
      <vt:lpstr>Header</vt:lpstr>
      <vt:lpstr>1_Header</vt:lpstr>
      <vt:lpstr>Diseño predeterminado</vt:lpstr>
      <vt:lpstr>1_Office 佈景主題</vt:lpstr>
      <vt:lpstr>2_Office 佈景主題</vt:lpstr>
      <vt:lpstr>投影片 1</vt:lpstr>
      <vt:lpstr>投影片 2</vt:lpstr>
      <vt:lpstr>課程架構</vt:lpstr>
      <vt:lpstr>投影片 4</vt:lpstr>
      <vt:lpstr>投影片 5</vt:lpstr>
      <vt:lpstr>投影片 6</vt:lpstr>
      <vt:lpstr>投影片 7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HP</dc:creator>
  <cp:lastModifiedBy>user</cp:lastModifiedBy>
  <cp:revision>98</cp:revision>
  <dcterms:created xsi:type="dcterms:W3CDTF">2018-06-20T11:57:32Z</dcterms:created>
  <dcterms:modified xsi:type="dcterms:W3CDTF">2018-07-05T02:44:51Z</dcterms:modified>
</cp:coreProperties>
</file>