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7" r:id="rId8"/>
    <p:sldId id="261" r:id="rId9"/>
    <p:sldId id="276" r:id="rId10"/>
    <p:sldId id="268" r:id="rId11"/>
    <p:sldId id="278" r:id="rId12"/>
    <p:sldId id="269" r:id="rId13"/>
    <p:sldId id="279" r:id="rId14"/>
    <p:sldId id="265" r:id="rId15"/>
    <p:sldId id="272" r:id="rId16"/>
    <p:sldId id="264" r:id="rId17"/>
    <p:sldId id="277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7" r:id="rId35"/>
    <p:sldId id="296" r:id="rId36"/>
    <p:sldId id="298" r:id="rId37"/>
    <p:sldId id="300" r:id="rId38"/>
    <p:sldId id="299" r:id="rId39"/>
    <p:sldId id="275" r:id="rId40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62E"/>
    <a:srgbClr val="96F89B"/>
    <a:srgbClr val="7DF783"/>
    <a:srgbClr val="42F44A"/>
    <a:srgbClr val="5D8CD9"/>
    <a:srgbClr val="62F1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7" autoAdjust="0"/>
    <p:restoredTop sz="94660"/>
  </p:normalViewPr>
  <p:slideViewPr>
    <p:cSldViewPr snapToGrid="0">
      <p:cViewPr>
        <p:scale>
          <a:sx n="66" d="100"/>
          <a:sy n="66" d="100"/>
        </p:scale>
        <p:origin x="86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BD815A-91CC-4ABF-AFEF-BE79D0D285FE}" type="doc">
      <dgm:prSet loTypeId="urn:microsoft.com/office/officeart/2005/8/layout/vList5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AEDF77C0-53F7-4778-9BF4-6782C1BF37BD}">
      <dgm:prSet phldrT="[文字]" custT="1"/>
      <dgm:spPr/>
      <dgm:t>
        <a:bodyPr/>
        <a:lstStyle/>
        <a:p>
          <a:r>
            <a:rPr lang="zh-TW" altLang="en-US" sz="2800" b="1" dirty="0" smtClean="0">
              <a:solidFill>
                <a:srgbClr val="C00000"/>
              </a:solidFill>
              <a:effectLst/>
              <a:latin typeface="華康宗楷體W7" panose="03000709000000000000" pitchFamily="65" charset="-120"/>
              <a:ea typeface="華康宗楷體W7" panose="03000709000000000000" pitchFamily="65" charset="-120"/>
            </a:rPr>
            <a:t>一、學習認知方面</a:t>
          </a:r>
          <a:endParaRPr lang="zh-TW" altLang="en-US" sz="2800" dirty="0">
            <a:solidFill>
              <a:srgbClr val="C00000"/>
            </a:solidFill>
            <a:effectLst/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43471ADF-3061-4E8B-AAA2-4A080A237A9C}" type="parTrans" cxnId="{39468146-5344-4B94-881A-C025062B448E}">
      <dgm:prSet/>
      <dgm:spPr/>
      <dgm:t>
        <a:bodyPr/>
        <a:lstStyle/>
        <a:p>
          <a:endParaRPr lang="zh-TW" altLang="en-US"/>
        </a:p>
      </dgm:t>
    </dgm:pt>
    <dgm:pt modelId="{BB9D316A-A116-4F95-80D6-52AB248BAE72}" type="sibTrans" cxnId="{39468146-5344-4B94-881A-C025062B448E}">
      <dgm:prSet/>
      <dgm:spPr/>
      <dgm:t>
        <a:bodyPr/>
        <a:lstStyle/>
        <a:p>
          <a:endParaRPr lang="zh-TW" altLang="en-US"/>
        </a:p>
      </dgm:t>
    </dgm:pt>
    <dgm:pt modelId="{58EE962A-E52C-40FD-AF28-4D78953B6CA0}">
      <dgm:prSet phldrT="[文字]"/>
      <dgm:spPr/>
      <dgm:t>
        <a:bodyPr/>
        <a:lstStyle/>
        <a:p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1-1  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能辨識質數與合數並能判別</a:t>
          </a:r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2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3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4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5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7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9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11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的倍數。</a:t>
          </a:r>
          <a:endParaRPr lang="zh-TW" altLang="en-US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D071136B-273A-401C-8C5D-A8B27B3E999F}" type="parTrans" cxnId="{7C506856-7CC6-4DD0-B147-BAE8427D1DAC}">
      <dgm:prSet/>
      <dgm:spPr/>
      <dgm:t>
        <a:bodyPr/>
        <a:lstStyle/>
        <a:p>
          <a:endParaRPr lang="zh-TW" altLang="en-US"/>
        </a:p>
      </dgm:t>
    </dgm:pt>
    <dgm:pt modelId="{84E518E8-93FF-482B-8E44-2BD5133634CA}" type="sibTrans" cxnId="{7C506856-7CC6-4DD0-B147-BAE8427D1DAC}">
      <dgm:prSet/>
      <dgm:spPr/>
      <dgm:t>
        <a:bodyPr/>
        <a:lstStyle/>
        <a:p>
          <a:endParaRPr lang="zh-TW" altLang="en-US"/>
        </a:p>
      </dgm:t>
    </dgm:pt>
    <dgm:pt modelId="{3CC0EA3A-ECCA-47D4-91D3-55038962B242}">
      <dgm:prSet phldrT="[文字]" custT="1"/>
      <dgm:spPr/>
      <dgm:t>
        <a:bodyPr/>
        <a:lstStyle/>
        <a:p>
          <a:r>
            <a:rPr lang="zh-TW" altLang="en-US" sz="2800" b="1" dirty="0" smtClean="0">
              <a:solidFill>
                <a:srgbClr val="C00000"/>
              </a:solidFill>
              <a:effectLst/>
              <a:latin typeface="華康宗楷體W7" panose="03000709000000000000" pitchFamily="65" charset="-120"/>
              <a:ea typeface="華康宗楷體W7" panose="03000709000000000000" pitchFamily="65" charset="-120"/>
            </a:rPr>
            <a:t>二、學習技能方面</a:t>
          </a:r>
          <a:endParaRPr lang="zh-TW" altLang="en-US" sz="2800" dirty="0">
            <a:solidFill>
              <a:srgbClr val="C00000"/>
            </a:solidFill>
            <a:effectLst/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6E03D065-418A-4CAF-B862-6328B0CFC948}" type="parTrans" cxnId="{658190B1-BA65-4257-89D8-EEF450F7141C}">
      <dgm:prSet/>
      <dgm:spPr/>
      <dgm:t>
        <a:bodyPr/>
        <a:lstStyle/>
        <a:p>
          <a:endParaRPr lang="zh-TW" altLang="en-US"/>
        </a:p>
      </dgm:t>
    </dgm:pt>
    <dgm:pt modelId="{6E6E5EF0-FAFE-47C9-B824-DCAA66920790}" type="sibTrans" cxnId="{658190B1-BA65-4257-89D8-EEF450F7141C}">
      <dgm:prSet/>
      <dgm:spPr/>
      <dgm:t>
        <a:bodyPr/>
        <a:lstStyle/>
        <a:p>
          <a:endParaRPr lang="zh-TW" altLang="en-US"/>
        </a:p>
      </dgm:t>
    </dgm:pt>
    <dgm:pt modelId="{8FD88D6B-ECFE-4DE3-8D6B-9720B537330E}">
      <dgm:prSet phldrT="[文字]"/>
      <dgm:spPr/>
      <dgm:t>
        <a:bodyPr/>
        <a:lstStyle/>
        <a:p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2-1  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從</a:t>
          </a:r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到</a:t>
          </a:r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100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的整數中，能檢驗哪些是質數，哪些是合數。</a:t>
          </a:r>
          <a:endParaRPr lang="zh-TW" altLang="en-US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3F96445E-0FD3-4EAD-AF9F-15D5A2CF6D16}" type="parTrans" cxnId="{28123842-7620-4528-A7A4-C3C0832FA144}">
      <dgm:prSet/>
      <dgm:spPr/>
      <dgm:t>
        <a:bodyPr/>
        <a:lstStyle/>
        <a:p>
          <a:endParaRPr lang="zh-TW" altLang="en-US"/>
        </a:p>
      </dgm:t>
    </dgm:pt>
    <dgm:pt modelId="{22AA494B-ECC1-4551-A55F-82289DA7F8D7}" type="sibTrans" cxnId="{28123842-7620-4528-A7A4-C3C0832FA144}">
      <dgm:prSet/>
      <dgm:spPr/>
      <dgm:t>
        <a:bodyPr/>
        <a:lstStyle/>
        <a:p>
          <a:endParaRPr lang="zh-TW" altLang="en-US"/>
        </a:p>
      </dgm:t>
    </dgm:pt>
    <dgm:pt modelId="{7B4CDAC3-FCB4-41FA-ACDF-8B3AC097BFC4}">
      <dgm:prSet phldrT="[文字]" custT="1"/>
      <dgm:spPr/>
      <dgm:t>
        <a:bodyPr/>
        <a:lstStyle/>
        <a:p>
          <a:r>
            <a:rPr lang="zh-TW" altLang="en-US" sz="2800" b="1" dirty="0" smtClean="0">
              <a:solidFill>
                <a:srgbClr val="C00000"/>
              </a:solidFill>
              <a:effectLst/>
              <a:latin typeface="華康宗楷體W7" panose="03000709000000000000" pitchFamily="65" charset="-120"/>
              <a:ea typeface="華康宗楷體W7" panose="03000709000000000000" pitchFamily="65" charset="-120"/>
            </a:rPr>
            <a:t>三、學習情意方面</a:t>
          </a:r>
          <a:endParaRPr lang="zh-TW" altLang="en-US" sz="2800" dirty="0">
            <a:solidFill>
              <a:srgbClr val="C00000"/>
            </a:solidFill>
            <a:effectLst/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91870C20-94C4-4AEA-934C-A60004CED59F}" type="parTrans" cxnId="{B6CC3E12-626B-452A-84F9-40EE3E06DF0D}">
      <dgm:prSet/>
      <dgm:spPr/>
      <dgm:t>
        <a:bodyPr/>
        <a:lstStyle/>
        <a:p>
          <a:endParaRPr lang="zh-TW" altLang="en-US"/>
        </a:p>
      </dgm:t>
    </dgm:pt>
    <dgm:pt modelId="{F930EB40-5ADC-4782-972E-92EBEE38E86C}" type="sibTrans" cxnId="{B6CC3E12-626B-452A-84F9-40EE3E06DF0D}">
      <dgm:prSet/>
      <dgm:spPr/>
      <dgm:t>
        <a:bodyPr/>
        <a:lstStyle/>
        <a:p>
          <a:endParaRPr lang="zh-TW" altLang="en-US"/>
        </a:p>
      </dgm:t>
    </dgm:pt>
    <dgm:pt modelId="{EB35CD1F-B452-4101-BD4A-45CACD0CC046}">
      <dgm:prSet phldrT="[文字]"/>
      <dgm:spPr/>
      <dgm:t>
        <a:bodyPr/>
        <a:lstStyle/>
        <a:p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3-1  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能欣賞並接納他人的觀點或作法。</a:t>
          </a:r>
          <a:endParaRPr lang="zh-TW" altLang="en-US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5BF0F7EE-6067-4F25-9043-87568E010A23}" type="parTrans" cxnId="{15B8DAA1-4552-4814-8480-960FD10EEC83}">
      <dgm:prSet/>
      <dgm:spPr/>
      <dgm:t>
        <a:bodyPr/>
        <a:lstStyle/>
        <a:p>
          <a:endParaRPr lang="zh-TW" altLang="en-US"/>
        </a:p>
      </dgm:t>
    </dgm:pt>
    <dgm:pt modelId="{0B05F6B7-0339-4190-BE01-43F01E24EF75}" type="sibTrans" cxnId="{15B8DAA1-4552-4814-8480-960FD10EEC83}">
      <dgm:prSet/>
      <dgm:spPr/>
      <dgm:t>
        <a:bodyPr/>
        <a:lstStyle/>
        <a:p>
          <a:endParaRPr lang="zh-TW" altLang="en-US"/>
        </a:p>
      </dgm:t>
    </dgm:pt>
    <dgm:pt modelId="{B8B26062-68D6-48C0-9F52-7F0244D19566}">
      <dgm:prSet/>
      <dgm:spPr/>
      <dgm:t>
        <a:bodyPr/>
        <a:lstStyle/>
        <a:p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1-2  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能理解</a:t>
          </a:r>
          <a:r>
            <a:rPr lang="zh-TW" altLang="zh-TW" u="sng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艾拉托塞尼篩法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並找出</a:t>
          </a:r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</a:t>
          </a:r>
          <a:r>
            <a:rPr lang="en-US" dirty="0" smtClean="0">
              <a:latin typeface="+mn-ea"/>
              <a:ea typeface="+mn-ea"/>
            </a:rPr>
            <a:t>~</a:t>
          </a:r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100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的所有質數。</a:t>
          </a:r>
          <a:endParaRPr lang="zh-TW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89C49E28-0CE2-423A-93DD-224625A6500F}" type="parTrans" cxnId="{63EE7189-4E92-4A98-A449-FCDF5E1B812E}">
      <dgm:prSet/>
      <dgm:spPr/>
      <dgm:t>
        <a:bodyPr/>
        <a:lstStyle/>
        <a:p>
          <a:endParaRPr lang="zh-TW" altLang="en-US"/>
        </a:p>
      </dgm:t>
    </dgm:pt>
    <dgm:pt modelId="{B67523D6-4FB5-4CDC-A636-51FB91EA2901}" type="sibTrans" cxnId="{63EE7189-4E92-4A98-A449-FCDF5E1B812E}">
      <dgm:prSet/>
      <dgm:spPr/>
      <dgm:t>
        <a:bodyPr/>
        <a:lstStyle/>
        <a:p>
          <a:endParaRPr lang="zh-TW" altLang="en-US"/>
        </a:p>
      </dgm:t>
    </dgm:pt>
    <dgm:pt modelId="{73806C92-1F3F-48C7-B182-15C8D5E7AF2F}">
      <dgm:prSet/>
      <dgm:spPr/>
      <dgm:t>
        <a:bodyPr/>
        <a:lstStyle/>
        <a:p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1-3  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能判別</a:t>
          </a:r>
          <a:r>
            <a:rPr lang="zh-TW" alt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奇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數或偶數兩兩相加之結果並找出結果與質數之關係。</a:t>
          </a:r>
          <a:endParaRPr lang="zh-TW" altLang="en-US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75C26EEC-36BB-49BA-96B5-AC29D433D9AC}" type="parTrans" cxnId="{7FB1EDE9-9C7C-4205-8A78-AEB4CA3CC57F}">
      <dgm:prSet/>
      <dgm:spPr/>
      <dgm:t>
        <a:bodyPr/>
        <a:lstStyle/>
        <a:p>
          <a:endParaRPr lang="zh-TW" altLang="en-US"/>
        </a:p>
      </dgm:t>
    </dgm:pt>
    <dgm:pt modelId="{97026841-0EB3-4181-9916-D354E02AA1A8}" type="sibTrans" cxnId="{7FB1EDE9-9C7C-4205-8A78-AEB4CA3CC57F}">
      <dgm:prSet/>
      <dgm:spPr/>
      <dgm:t>
        <a:bodyPr/>
        <a:lstStyle/>
        <a:p>
          <a:endParaRPr lang="zh-TW" altLang="en-US"/>
        </a:p>
      </dgm:t>
    </dgm:pt>
    <dgm:pt modelId="{C091571E-FF60-423F-97B3-752D2FF27792}">
      <dgm:prSet/>
      <dgm:spPr/>
      <dgm:t>
        <a:bodyPr/>
        <a:lstStyle/>
        <a:p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2-2  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能透過質數撲克牌遊戲，觀察到紙牌如何配對</a:t>
          </a:r>
          <a:r>
            <a:rPr lang="zh-TW" alt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出質數之概念。</a:t>
          </a:r>
          <a:endParaRPr lang="zh-TW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085022E5-5550-45E4-9CA8-772E995A9059}" type="parTrans" cxnId="{793A4361-B48E-45CC-B29E-84E046317432}">
      <dgm:prSet/>
      <dgm:spPr/>
      <dgm:t>
        <a:bodyPr/>
        <a:lstStyle/>
        <a:p>
          <a:endParaRPr lang="zh-TW" altLang="en-US"/>
        </a:p>
      </dgm:t>
    </dgm:pt>
    <dgm:pt modelId="{743F2E62-15D3-44F4-8A17-908FDD13FB80}" type="sibTrans" cxnId="{793A4361-B48E-45CC-B29E-84E046317432}">
      <dgm:prSet/>
      <dgm:spPr/>
      <dgm:t>
        <a:bodyPr/>
        <a:lstStyle/>
        <a:p>
          <a:endParaRPr lang="zh-TW" altLang="en-US"/>
        </a:p>
      </dgm:t>
    </dgm:pt>
    <dgm:pt modelId="{403885E6-16F5-4475-A19A-83FB05B66295}">
      <dgm:prSet/>
      <dgm:spPr/>
      <dgm:t>
        <a:bodyPr/>
        <a:lstStyle/>
        <a:p>
          <a:r>
            <a:rPr lang="en-US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3-2  </a:t>
          </a:r>
          <a:r>
            <a:rPr 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以合宜的態度與人遊戲，並能有效的處理互動時所面臨的問題。</a:t>
          </a:r>
          <a:endParaRPr lang="zh-TW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89E83B3D-500F-468F-BEE1-3579A1A219D1}" type="parTrans" cxnId="{B6F316C0-37F8-40EE-BEAC-0E44FAF4F749}">
      <dgm:prSet/>
      <dgm:spPr/>
      <dgm:t>
        <a:bodyPr/>
        <a:lstStyle/>
        <a:p>
          <a:endParaRPr lang="zh-TW" altLang="en-US"/>
        </a:p>
      </dgm:t>
    </dgm:pt>
    <dgm:pt modelId="{2F171D62-172D-4215-A7DC-DB097A995CAE}" type="sibTrans" cxnId="{B6F316C0-37F8-40EE-BEAC-0E44FAF4F749}">
      <dgm:prSet/>
      <dgm:spPr/>
      <dgm:t>
        <a:bodyPr/>
        <a:lstStyle/>
        <a:p>
          <a:endParaRPr lang="zh-TW" altLang="en-US"/>
        </a:p>
      </dgm:t>
    </dgm:pt>
    <dgm:pt modelId="{04A6A6B5-1881-4CFB-9C0D-30617311BECA}" type="pres">
      <dgm:prSet presAssocID="{77BD815A-91CC-4ABF-AFEF-BE79D0D285F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32650316-411B-4097-A01C-1708F8FA1C1C}" type="pres">
      <dgm:prSet presAssocID="{AEDF77C0-53F7-4778-9BF4-6782C1BF37BD}" presName="linNode" presStyleCnt="0"/>
      <dgm:spPr/>
    </dgm:pt>
    <dgm:pt modelId="{E7A62828-24E6-4177-8D9F-4EB1377B6874}" type="pres">
      <dgm:prSet presAssocID="{AEDF77C0-53F7-4778-9BF4-6782C1BF37BD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0F5C770A-0D82-4857-AB90-B2A0411301E9}" type="pres">
      <dgm:prSet presAssocID="{AEDF77C0-53F7-4778-9BF4-6782C1BF37BD}" presName="descendantText" presStyleLbl="alignAccFollowNode1" presStyleIdx="0" presStyleCnt="3" custLinFactNeighborX="1183" custLinFactNeighborY="136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F947B2B-CE0F-4828-A175-F1CA61D71D81}" type="pres">
      <dgm:prSet presAssocID="{BB9D316A-A116-4F95-80D6-52AB248BAE72}" presName="sp" presStyleCnt="0"/>
      <dgm:spPr/>
    </dgm:pt>
    <dgm:pt modelId="{DC8EC737-8F68-4E3E-8B8B-92B7A52F2C46}" type="pres">
      <dgm:prSet presAssocID="{3CC0EA3A-ECCA-47D4-91D3-55038962B242}" presName="linNode" presStyleCnt="0"/>
      <dgm:spPr/>
    </dgm:pt>
    <dgm:pt modelId="{D8053A9A-26BF-4858-A7FA-95DCF8C09211}" type="pres">
      <dgm:prSet presAssocID="{3CC0EA3A-ECCA-47D4-91D3-55038962B242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1233D1D-FF04-4A18-8C4A-BFAC57B99107}" type="pres">
      <dgm:prSet presAssocID="{3CC0EA3A-ECCA-47D4-91D3-55038962B242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C68DB70-8225-4365-8649-A28C1A0FB64B}" type="pres">
      <dgm:prSet presAssocID="{6E6E5EF0-FAFE-47C9-B824-DCAA66920790}" presName="sp" presStyleCnt="0"/>
      <dgm:spPr/>
    </dgm:pt>
    <dgm:pt modelId="{1360B25A-C0F3-4AEF-9CB2-07FB47460C4E}" type="pres">
      <dgm:prSet presAssocID="{7B4CDAC3-FCB4-41FA-ACDF-8B3AC097BFC4}" presName="linNode" presStyleCnt="0"/>
      <dgm:spPr/>
    </dgm:pt>
    <dgm:pt modelId="{EC001C26-2884-40DC-9B58-4502B961E1B4}" type="pres">
      <dgm:prSet presAssocID="{7B4CDAC3-FCB4-41FA-ACDF-8B3AC097BFC4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F0903CAB-F97A-48EC-BF36-EB06ABA8E2C4}" type="pres">
      <dgm:prSet presAssocID="{7B4CDAC3-FCB4-41FA-ACDF-8B3AC097BFC4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05AF3C13-8C5C-4CFE-B35A-BD0154F1948E}" type="presOf" srcId="{EB35CD1F-B452-4101-BD4A-45CACD0CC046}" destId="{F0903CAB-F97A-48EC-BF36-EB06ABA8E2C4}" srcOrd="0" destOrd="0" presId="urn:microsoft.com/office/officeart/2005/8/layout/vList5"/>
    <dgm:cxn modelId="{793A4361-B48E-45CC-B29E-84E046317432}" srcId="{3CC0EA3A-ECCA-47D4-91D3-55038962B242}" destId="{C091571E-FF60-423F-97B3-752D2FF27792}" srcOrd="1" destOrd="0" parTransId="{085022E5-5550-45E4-9CA8-772E995A9059}" sibTransId="{743F2E62-15D3-44F4-8A17-908FDD13FB80}"/>
    <dgm:cxn modelId="{82D8C8C0-E72D-4195-B500-A15AA7CD1CDC}" type="presOf" srcId="{77BD815A-91CC-4ABF-AFEF-BE79D0D285FE}" destId="{04A6A6B5-1881-4CFB-9C0D-30617311BECA}" srcOrd="0" destOrd="0" presId="urn:microsoft.com/office/officeart/2005/8/layout/vList5"/>
    <dgm:cxn modelId="{22C5440A-B354-4A3E-A8B6-80988F6A18B8}" type="presOf" srcId="{B8B26062-68D6-48C0-9F52-7F0244D19566}" destId="{0F5C770A-0D82-4857-AB90-B2A0411301E9}" srcOrd="0" destOrd="1" presId="urn:microsoft.com/office/officeart/2005/8/layout/vList5"/>
    <dgm:cxn modelId="{3FEB61C1-8A3D-4664-9C75-CB42CCDDAF4C}" type="presOf" srcId="{8FD88D6B-ECFE-4DE3-8D6B-9720B537330E}" destId="{21233D1D-FF04-4A18-8C4A-BFAC57B99107}" srcOrd="0" destOrd="0" presId="urn:microsoft.com/office/officeart/2005/8/layout/vList5"/>
    <dgm:cxn modelId="{A8F98741-1B7E-4426-875E-566D7775B345}" type="presOf" srcId="{7B4CDAC3-FCB4-41FA-ACDF-8B3AC097BFC4}" destId="{EC001C26-2884-40DC-9B58-4502B961E1B4}" srcOrd="0" destOrd="0" presId="urn:microsoft.com/office/officeart/2005/8/layout/vList5"/>
    <dgm:cxn modelId="{28123842-7620-4528-A7A4-C3C0832FA144}" srcId="{3CC0EA3A-ECCA-47D4-91D3-55038962B242}" destId="{8FD88D6B-ECFE-4DE3-8D6B-9720B537330E}" srcOrd="0" destOrd="0" parTransId="{3F96445E-0FD3-4EAD-AF9F-15D5A2CF6D16}" sibTransId="{22AA494B-ECC1-4551-A55F-82289DA7F8D7}"/>
    <dgm:cxn modelId="{B6F316C0-37F8-40EE-BEAC-0E44FAF4F749}" srcId="{7B4CDAC3-FCB4-41FA-ACDF-8B3AC097BFC4}" destId="{403885E6-16F5-4475-A19A-83FB05B66295}" srcOrd="1" destOrd="0" parTransId="{89E83B3D-500F-468F-BEE1-3579A1A219D1}" sibTransId="{2F171D62-172D-4215-A7DC-DB097A995CAE}"/>
    <dgm:cxn modelId="{EB73FDD7-F43D-4C16-B902-6DC2C64B6CEB}" type="presOf" srcId="{403885E6-16F5-4475-A19A-83FB05B66295}" destId="{F0903CAB-F97A-48EC-BF36-EB06ABA8E2C4}" srcOrd="0" destOrd="1" presId="urn:microsoft.com/office/officeart/2005/8/layout/vList5"/>
    <dgm:cxn modelId="{7FB1EDE9-9C7C-4205-8A78-AEB4CA3CC57F}" srcId="{AEDF77C0-53F7-4778-9BF4-6782C1BF37BD}" destId="{73806C92-1F3F-48C7-B182-15C8D5E7AF2F}" srcOrd="2" destOrd="0" parTransId="{75C26EEC-36BB-49BA-96B5-AC29D433D9AC}" sibTransId="{97026841-0EB3-4181-9916-D354E02AA1A8}"/>
    <dgm:cxn modelId="{E64A8E21-18B5-46F8-B988-FEC16695F30E}" type="presOf" srcId="{AEDF77C0-53F7-4778-9BF4-6782C1BF37BD}" destId="{E7A62828-24E6-4177-8D9F-4EB1377B6874}" srcOrd="0" destOrd="0" presId="urn:microsoft.com/office/officeart/2005/8/layout/vList5"/>
    <dgm:cxn modelId="{9EA02C52-324B-41D5-ADD0-9084AB03D581}" type="presOf" srcId="{58EE962A-E52C-40FD-AF28-4D78953B6CA0}" destId="{0F5C770A-0D82-4857-AB90-B2A0411301E9}" srcOrd="0" destOrd="0" presId="urn:microsoft.com/office/officeart/2005/8/layout/vList5"/>
    <dgm:cxn modelId="{AB2AE8B2-3DE7-4640-84CA-58530B5311B1}" type="presOf" srcId="{C091571E-FF60-423F-97B3-752D2FF27792}" destId="{21233D1D-FF04-4A18-8C4A-BFAC57B99107}" srcOrd="0" destOrd="1" presId="urn:microsoft.com/office/officeart/2005/8/layout/vList5"/>
    <dgm:cxn modelId="{7C506856-7CC6-4DD0-B147-BAE8427D1DAC}" srcId="{AEDF77C0-53F7-4778-9BF4-6782C1BF37BD}" destId="{58EE962A-E52C-40FD-AF28-4D78953B6CA0}" srcOrd="0" destOrd="0" parTransId="{D071136B-273A-401C-8C5D-A8B27B3E999F}" sibTransId="{84E518E8-93FF-482B-8E44-2BD5133634CA}"/>
    <dgm:cxn modelId="{39468146-5344-4B94-881A-C025062B448E}" srcId="{77BD815A-91CC-4ABF-AFEF-BE79D0D285FE}" destId="{AEDF77C0-53F7-4778-9BF4-6782C1BF37BD}" srcOrd="0" destOrd="0" parTransId="{43471ADF-3061-4E8B-AAA2-4A080A237A9C}" sibTransId="{BB9D316A-A116-4F95-80D6-52AB248BAE72}"/>
    <dgm:cxn modelId="{658190B1-BA65-4257-89D8-EEF450F7141C}" srcId="{77BD815A-91CC-4ABF-AFEF-BE79D0D285FE}" destId="{3CC0EA3A-ECCA-47D4-91D3-55038962B242}" srcOrd="1" destOrd="0" parTransId="{6E03D065-418A-4CAF-B862-6328B0CFC948}" sibTransId="{6E6E5EF0-FAFE-47C9-B824-DCAA66920790}"/>
    <dgm:cxn modelId="{B6CC3E12-626B-452A-84F9-40EE3E06DF0D}" srcId="{77BD815A-91CC-4ABF-AFEF-BE79D0D285FE}" destId="{7B4CDAC3-FCB4-41FA-ACDF-8B3AC097BFC4}" srcOrd="2" destOrd="0" parTransId="{91870C20-94C4-4AEA-934C-A60004CED59F}" sibTransId="{F930EB40-5ADC-4782-972E-92EBEE38E86C}"/>
    <dgm:cxn modelId="{63EE7189-4E92-4A98-A449-FCDF5E1B812E}" srcId="{AEDF77C0-53F7-4778-9BF4-6782C1BF37BD}" destId="{B8B26062-68D6-48C0-9F52-7F0244D19566}" srcOrd="1" destOrd="0" parTransId="{89C49E28-0CE2-423A-93DD-224625A6500F}" sibTransId="{B67523D6-4FB5-4CDC-A636-51FB91EA2901}"/>
    <dgm:cxn modelId="{15B8DAA1-4552-4814-8480-960FD10EEC83}" srcId="{7B4CDAC3-FCB4-41FA-ACDF-8B3AC097BFC4}" destId="{EB35CD1F-B452-4101-BD4A-45CACD0CC046}" srcOrd="0" destOrd="0" parTransId="{5BF0F7EE-6067-4F25-9043-87568E010A23}" sibTransId="{0B05F6B7-0339-4190-BE01-43F01E24EF75}"/>
    <dgm:cxn modelId="{1B62B838-E689-4A1B-957C-0CB553F3B36B}" type="presOf" srcId="{73806C92-1F3F-48C7-B182-15C8D5E7AF2F}" destId="{0F5C770A-0D82-4857-AB90-B2A0411301E9}" srcOrd="0" destOrd="2" presId="urn:microsoft.com/office/officeart/2005/8/layout/vList5"/>
    <dgm:cxn modelId="{1DE8E7EB-20E1-4722-8DBE-EDD3501093AA}" type="presOf" srcId="{3CC0EA3A-ECCA-47D4-91D3-55038962B242}" destId="{D8053A9A-26BF-4858-A7FA-95DCF8C09211}" srcOrd="0" destOrd="0" presId="urn:microsoft.com/office/officeart/2005/8/layout/vList5"/>
    <dgm:cxn modelId="{F2DC1254-6223-4EBB-940F-20F1657FAB26}" type="presParOf" srcId="{04A6A6B5-1881-4CFB-9C0D-30617311BECA}" destId="{32650316-411B-4097-A01C-1708F8FA1C1C}" srcOrd="0" destOrd="0" presId="urn:microsoft.com/office/officeart/2005/8/layout/vList5"/>
    <dgm:cxn modelId="{F632DE50-0BA3-4EE4-A0AE-5E3E8D94A5B1}" type="presParOf" srcId="{32650316-411B-4097-A01C-1708F8FA1C1C}" destId="{E7A62828-24E6-4177-8D9F-4EB1377B6874}" srcOrd="0" destOrd="0" presId="urn:microsoft.com/office/officeart/2005/8/layout/vList5"/>
    <dgm:cxn modelId="{CC4E9DB6-E8FF-4CDC-BBBA-991EE1C2817D}" type="presParOf" srcId="{32650316-411B-4097-A01C-1708F8FA1C1C}" destId="{0F5C770A-0D82-4857-AB90-B2A0411301E9}" srcOrd="1" destOrd="0" presId="urn:microsoft.com/office/officeart/2005/8/layout/vList5"/>
    <dgm:cxn modelId="{8BA4635B-9E36-4D04-9401-ACC47FACE476}" type="presParOf" srcId="{04A6A6B5-1881-4CFB-9C0D-30617311BECA}" destId="{7F947B2B-CE0F-4828-A175-F1CA61D71D81}" srcOrd="1" destOrd="0" presId="urn:microsoft.com/office/officeart/2005/8/layout/vList5"/>
    <dgm:cxn modelId="{F3FF9231-DF72-4B5E-83D1-B0B074DEF71B}" type="presParOf" srcId="{04A6A6B5-1881-4CFB-9C0D-30617311BECA}" destId="{DC8EC737-8F68-4E3E-8B8B-92B7A52F2C46}" srcOrd="2" destOrd="0" presId="urn:microsoft.com/office/officeart/2005/8/layout/vList5"/>
    <dgm:cxn modelId="{59EFD755-69F4-440B-8D98-6496F8F2E2E8}" type="presParOf" srcId="{DC8EC737-8F68-4E3E-8B8B-92B7A52F2C46}" destId="{D8053A9A-26BF-4858-A7FA-95DCF8C09211}" srcOrd="0" destOrd="0" presId="urn:microsoft.com/office/officeart/2005/8/layout/vList5"/>
    <dgm:cxn modelId="{73D16AD8-683B-486F-8377-8C0976B1B0F1}" type="presParOf" srcId="{DC8EC737-8F68-4E3E-8B8B-92B7A52F2C46}" destId="{21233D1D-FF04-4A18-8C4A-BFAC57B99107}" srcOrd="1" destOrd="0" presId="urn:microsoft.com/office/officeart/2005/8/layout/vList5"/>
    <dgm:cxn modelId="{30794D91-A882-4B7A-8C5C-334043530EA9}" type="presParOf" srcId="{04A6A6B5-1881-4CFB-9C0D-30617311BECA}" destId="{DC68DB70-8225-4365-8649-A28C1A0FB64B}" srcOrd="3" destOrd="0" presId="urn:microsoft.com/office/officeart/2005/8/layout/vList5"/>
    <dgm:cxn modelId="{B8B85CAB-C2CA-49BB-96D2-24F98BC0892E}" type="presParOf" srcId="{04A6A6B5-1881-4CFB-9C0D-30617311BECA}" destId="{1360B25A-C0F3-4AEF-9CB2-07FB47460C4E}" srcOrd="4" destOrd="0" presId="urn:microsoft.com/office/officeart/2005/8/layout/vList5"/>
    <dgm:cxn modelId="{ED5F1E7D-AC80-4CBA-A7E8-AE69141DEA02}" type="presParOf" srcId="{1360B25A-C0F3-4AEF-9CB2-07FB47460C4E}" destId="{EC001C26-2884-40DC-9B58-4502B961E1B4}" srcOrd="0" destOrd="0" presId="urn:microsoft.com/office/officeart/2005/8/layout/vList5"/>
    <dgm:cxn modelId="{48387120-2B0A-448C-9B15-7ADF6D77E51C}" type="presParOf" srcId="{1360B25A-C0F3-4AEF-9CB2-07FB47460C4E}" destId="{F0903CAB-F97A-48EC-BF36-EB06ABA8E2C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373027-CDA0-48E0-8323-08AE239FDDE5}" type="doc">
      <dgm:prSet loTypeId="urn:microsoft.com/office/officeart/2005/8/layout/gear1" loCatId="relationship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58AF53E5-7F67-4DBE-884F-F117DF5D31F5}">
      <dgm:prSet phldrT="[文字]"/>
      <dgm:spPr/>
      <dgm:t>
        <a:bodyPr/>
        <a:lstStyle/>
        <a:p>
          <a:pPr marL="0" indent="0" defTabSz="1528763">
            <a:tabLst/>
          </a:pPr>
          <a:r>
            <a:rPr lang="zh-TW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能用「除法」</a:t>
          </a:r>
          <a:r>
            <a:rPr lang="en-US" altLang="zh-TW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判別甲數是否</a:t>
          </a:r>
          <a:r>
            <a:rPr lang="en-US" altLang="zh-TW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為乙數的因數</a:t>
          </a:r>
          <a:endParaRPr lang="zh-TW" altLang="en-US" dirty="0">
            <a:solidFill>
              <a:srgbClr val="C00000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B7501B2A-BCA6-47D7-B6C4-6A9345CE519B}" type="parTrans" cxnId="{969B948A-A524-48D1-8AB0-8CE28C07D974}">
      <dgm:prSet/>
      <dgm:spPr/>
      <dgm:t>
        <a:bodyPr/>
        <a:lstStyle/>
        <a:p>
          <a:endParaRPr lang="zh-TW" altLang="en-US"/>
        </a:p>
      </dgm:t>
    </dgm:pt>
    <dgm:pt modelId="{84DE953F-01D1-40AC-8C11-0B9918C17D17}" type="sibTrans" cxnId="{969B948A-A524-48D1-8AB0-8CE28C07D974}">
      <dgm:prSet/>
      <dgm:spPr/>
      <dgm:t>
        <a:bodyPr/>
        <a:lstStyle/>
        <a:p>
          <a:endParaRPr lang="zh-TW" altLang="en-US"/>
        </a:p>
      </dgm:t>
    </dgm:pt>
    <dgm:pt modelId="{C246D900-718D-42C3-AE6B-E489B24ADF7C}">
      <dgm:prSet phldrT="[文字]" custT="1"/>
      <dgm:spPr/>
      <dgm:t>
        <a:bodyPr/>
        <a:lstStyle/>
        <a:p>
          <a:r>
            <a:rPr lang="zh-TW" altLang="zh-TW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能理解</a:t>
          </a:r>
          <a:r>
            <a:rPr lang="en-US" altLang="zh-TW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zh-TW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因數和倍數的關係</a:t>
          </a:r>
          <a:endParaRPr lang="zh-TW" altLang="en-US" sz="20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712C2AB6-B703-4E82-AB33-288D0A711E4B}" type="parTrans" cxnId="{57ED53DC-B4D0-48D0-8C16-9994E8E5070F}">
      <dgm:prSet/>
      <dgm:spPr/>
      <dgm:t>
        <a:bodyPr/>
        <a:lstStyle/>
        <a:p>
          <a:endParaRPr lang="zh-TW" altLang="en-US"/>
        </a:p>
      </dgm:t>
    </dgm:pt>
    <dgm:pt modelId="{A66BD2F0-CF66-49C9-B325-B69BDD9ED2FE}" type="sibTrans" cxnId="{57ED53DC-B4D0-48D0-8C16-9994E8E5070F}">
      <dgm:prSet/>
      <dgm:spPr/>
      <dgm:t>
        <a:bodyPr/>
        <a:lstStyle/>
        <a:p>
          <a:endParaRPr lang="zh-TW" altLang="en-US"/>
        </a:p>
      </dgm:t>
    </dgm:pt>
    <dgm:pt modelId="{9D09A1A4-D42B-4EE3-9344-B3E76345E320}">
      <dgm:prSet phldrT="[文字]" custT="1"/>
      <dgm:spPr/>
      <dgm:t>
        <a:bodyPr/>
        <a:lstStyle/>
        <a:p>
          <a:pPr marL="0" indent="0"/>
          <a:r>
            <a:rPr lang="zh-TW" altLang="en-US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</a:t>
          </a:r>
          <a:r>
            <a:rPr lang="zh-TW" altLang="zh-TW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判別</a:t>
          </a:r>
          <a:r>
            <a:rPr lang="en-US" altLang="zh-TW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zh-TW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一數是否為</a:t>
          </a:r>
          <a:r>
            <a:rPr lang="en-US" altLang="zh-TW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2</a:t>
          </a:r>
          <a:r>
            <a:rPr lang="zh-TW" altLang="zh-TW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en-US" altLang="zh-TW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5</a:t>
          </a:r>
          <a:r>
            <a:rPr lang="zh-TW" altLang="zh-TW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en-US" altLang="zh-TW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10</a:t>
          </a:r>
          <a:br>
            <a:rPr lang="en-US" altLang="zh-TW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zh-TW" sz="20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的因數或倍數</a:t>
          </a:r>
          <a:endParaRPr lang="zh-TW" altLang="en-US" sz="20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6720B789-8562-411F-9B9F-661407B315DF}" type="parTrans" cxnId="{81DFBE84-0927-4A97-8D6F-149788E40E57}">
      <dgm:prSet/>
      <dgm:spPr/>
      <dgm:t>
        <a:bodyPr/>
        <a:lstStyle/>
        <a:p>
          <a:endParaRPr lang="zh-TW" altLang="en-US"/>
        </a:p>
      </dgm:t>
    </dgm:pt>
    <dgm:pt modelId="{7C334796-DD09-4F68-A8E9-00877D14CEA4}" type="sibTrans" cxnId="{81DFBE84-0927-4A97-8D6F-149788E40E57}">
      <dgm:prSet/>
      <dgm:spPr/>
      <dgm:t>
        <a:bodyPr/>
        <a:lstStyle/>
        <a:p>
          <a:endParaRPr lang="zh-TW" altLang="en-US"/>
        </a:p>
      </dgm:t>
    </dgm:pt>
    <dgm:pt modelId="{BD769C7D-6A0B-4E31-B130-255A8EC57049}" type="pres">
      <dgm:prSet presAssocID="{A2373027-CDA0-48E0-8323-08AE239FDDE5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B6E4FB8B-CD63-4433-A5AA-54A0EE824F75}" type="pres">
      <dgm:prSet presAssocID="{58AF53E5-7F67-4DBE-884F-F117DF5D31F5}" presName="gear1" presStyleLbl="node1" presStyleIdx="0" presStyleCnt="3" custAng="0" custLinFactNeighborX="-2300" custLinFactNeighborY="-460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33B9D9DE-25BE-4DBB-8280-03BDE6CD22E3}" type="pres">
      <dgm:prSet presAssocID="{58AF53E5-7F67-4DBE-884F-F117DF5D31F5}" presName="gear1srcNode" presStyleLbl="node1" presStyleIdx="0" presStyleCnt="3"/>
      <dgm:spPr/>
      <dgm:t>
        <a:bodyPr/>
        <a:lstStyle/>
        <a:p>
          <a:endParaRPr lang="zh-TW" altLang="en-US"/>
        </a:p>
      </dgm:t>
    </dgm:pt>
    <dgm:pt modelId="{E9AF29B3-F614-4147-972F-5F11D7C492D6}" type="pres">
      <dgm:prSet presAssocID="{58AF53E5-7F67-4DBE-884F-F117DF5D31F5}" presName="gear1dstNode" presStyleLbl="node1" presStyleIdx="0" presStyleCnt="3"/>
      <dgm:spPr/>
      <dgm:t>
        <a:bodyPr/>
        <a:lstStyle/>
        <a:p>
          <a:endParaRPr lang="zh-TW" altLang="en-US"/>
        </a:p>
      </dgm:t>
    </dgm:pt>
    <dgm:pt modelId="{AEFC1410-6146-4895-8039-D99CCF806B26}" type="pres">
      <dgm:prSet presAssocID="{C246D900-718D-42C3-AE6B-E489B24ADF7C}" presName="gear2" presStyleLbl="node1" presStyleIdx="1" presStyleCnt="3" custAng="0" custScaleX="117506" custScaleY="117506" custLinFactNeighborX="-27010" custLinFactNeighborY="19560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4D29B22-288D-4B03-94B5-CAF574B0E92A}" type="pres">
      <dgm:prSet presAssocID="{C246D900-718D-42C3-AE6B-E489B24ADF7C}" presName="gear2srcNode" presStyleLbl="node1" presStyleIdx="1" presStyleCnt="3"/>
      <dgm:spPr/>
      <dgm:t>
        <a:bodyPr/>
        <a:lstStyle/>
        <a:p>
          <a:endParaRPr lang="zh-TW" altLang="en-US"/>
        </a:p>
      </dgm:t>
    </dgm:pt>
    <dgm:pt modelId="{58740B58-5099-4447-8278-57497DCDF904}" type="pres">
      <dgm:prSet presAssocID="{C246D900-718D-42C3-AE6B-E489B24ADF7C}" presName="gear2dstNode" presStyleLbl="node1" presStyleIdx="1" presStyleCnt="3"/>
      <dgm:spPr/>
      <dgm:t>
        <a:bodyPr/>
        <a:lstStyle/>
        <a:p>
          <a:endParaRPr lang="zh-TW" altLang="en-US"/>
        </a:p>
      </dgm:t>
    </dgm:pt>
    <dgm:pt modelId="{B234C692-62D9-42B9-B00A-9B836E9904AA}" type="pres">
      <dgm:prSet presAssocID="{9D09A1A4-D42B-4EE3-9344-B3E76345E320}" presName="gear3" presStyleLbl="node1" presStyleIdx="2" presStyleCnt="3" custAng="21582228" custScaleX="140075" custScaleY="140632" custLinFactNeighborY="-558"/>
      <dgm:spPr/>
      <dgm:t>
        <a:bodyPr/>
        <a:lstStyle/>
        <a:p>
          <a:endParaRPr lang="zh-TW" altLang="en-US"/>
        </a:p>
      </dgm:t>
    </dgm:pt>
    <dgm:pt modelId="{18179F04-A12F-4514-AC04-9E12F15AB72C}" type="pres">
      <dgm:prSet presAssocID="{9D09A1A4-D42B-4EE3-9344-B3E76345E320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197928F6-79B6-416B-B0EE-DC0FC532E7CA}" type="pres">
      <dgm:prSet presAssocID="{9D09A1A4-D42B-4EE3-9344-B3E76345E320}" presName="gear3srcNode" presStyleLbl="node1" presStyleIdx="2" presStyleCnt="3"/>
      <dgm:spPr/>
      <dgm:t>
        <a:bodyPr/>
        <a:lstStyle/>
        <a:p>
          <a:endParaRPr lang="zh-TW" altLang="en-US"/>
        </a:p>
      </dgm:t>
    </dgm:pt>
    <dgm:pt modelId="{78583DC7-AE02-42EE-A637-5EFBB0B10682}" type="pres">
      <dgm:prSet presAssocID="{9D09A1A4-D42B-4EE3-9344-B3E76345E320}" presName="gear3dstNode" presStyleLbl="node1" presStyleIdx="2" presStyleCnt="3"/>
      <dgm:spPr/>
      <dgm:t>
        <a:bodyPr/>
        <a:lstStyle/>
        <a:p>
          <a:endParaRPr lang="zh-TW" altLang="en-US"/>
        </a:p>
      </dgm:t>
    </dgm:pt>
    <dgm:pt modelId="{DB526641-155A-4767-B340-1CC0B27E5C73}" type="pres">
      <dgm:prSet presAssocID="{84DE953F-01D1-40AC-8C11-0B9918C17D17}" presName="connector1" presStyleLbl="sibTrans2D1" presStyleIdx="0" presStyleCnt="3" custScaleX="65904" custScaleY="71680" custLinFactNeighborX="11144" custLinFactNeighborY="-8268"/>
      <dgm:spPr/>
      <dgm:t>
        <a:bodyPr/>
        <a:lstStyle/>
        <a:p>
          <a:endParaRPr lang="zh-TW" altLang="en-US"/>
        </a:p>
      </dgm:t>
    </dgm:pt>
    <dgm:pt modelId="{60135E21-79E2-4931-AB11-CAA94CB0A971}" type="pres">
      <dgm:prSet presAssocID="{A66BD2F0-CF66-49C9-B325-B69BDD9ED2FE}" presName="connector2" presStyleLbl="sibTrans2D1" presStyleIdx="1" presStyleCnt="3" custAng="21248065" custLinFactNeighborX="-33723" custLinFactNeighborY="18288"/>
      <dgm:spPr/>
      <dgm:t>
        <a:bodyPr/>
        <a:lstStyle/>
        <a:p>
          <a:endParaRPr lang="zh-TW" altLang="en-US"/>
        </a:p>
      </dgm:t>
    </dgm:pt>
    <dgm:pt modelId="{2F6838FD-6D0D-4EB1-B055-DCDCED0944BD}" type="pres">
      <dgm:prSet presAssocID="{7C334796-DD09-4F68-A8E9-00877D14CEA4}" presName="connector3" presStyleLbl="sibTrans2D1" presStyleIdx="2" presStyleCnt="3" custAng="719630" custLinFactNeighborX="-16729" custLinFactNeighborY="-8041"/>
      <dgm:spPr/>
      <dgm:t>
        <a:bodyPr/>
        <a:lstStyle/>
        <a:p>
          <a:endParaRPr lang="zh-TW" altLang="en-US"/>
        </a:p>
      </dgm:t>
    </dgm:pt>
  </dgm:ptLst>
  <dgm:cxnLst>
    <dgm:cxn modelId="{57ED53DC-B4D0-48D0-8C16-9994E8E5070F}" srcId="{A2373027-CDA0-48E0-8323-08AE239FDDE5}" destId="{C246D900-718D-42C3-AE6B-E489B24ADF7C}" srcOrd="1" destOrd="0" parTransId="{712C2AB6-B703-4E82-AB33-288D0A711E4B}" sibTransId="{A66BD2F0-CF66-49C9-B325-B69BDD9ED2FE}"/>
    <dgm:cxn modelId="{15A050D6-0B96-4559-8F9E-250639A0E0E0}" type="presOf" srcId="{C246D900-718D-42C3-AE6B-E489B24ADF7C}" destId="{58740B58-5099-4447-8278-57497DCDF904}" srcOrd="2" destOrd="0" presId="urn:microsoft.com/office/officeart/2005/8/layout/gear1"/>
    <dgm:cxn modelId="{E31155A7-4E01-4AB4-A680-463A66B6F9CA}" type="presOf" srcId="{9D09A1A4-D42B-4EE3-9344-B3E76345E320}" destId="{78583DC7-AE02-42EE-A637-5EFBB0B10682}" srcOrd="3" destOrd="0" presId="urn:microsoft.com/office/officeart/2005/8/layout/gear1"/>
    <dgm:cxn modelId="{C33BECAF-D19F-4E31-82F2-F510DCC272A4}" type="presOf" srcId="{A2373027-CDA0-48E0-8323-08AE239FDDE5}" destId="{BD769C7D-6A0B-4E31-B130-255A8EC57049}" srcOrd="0" destOrd="0" presId="urn:microsoft.com/office/officeart/2005/8/layout/gear1"/>
    <dgm:cxn modelId="{28456CC2-499C-49DE-BCF0-3C9594CFF107}" type="presOf" srcId="{84DE953F-01D1-40AC-8C11-0B9918C17D17}" destId="{DB526641-155A-4767-B340-1CC0B27E5C73}" srcOrd="0" destOrd="0" presId="urn:microsoft.com/office/officeart/2005/8/layout/gear1"/>
    <dgm:cxn modelId="{CD1035F0-6F96-45B3-9385-7D78EE1655CB}" type="presOf" srcId="{58AF53E5-7F67-4DBE-884F-F117DF5D31F5}" destId="{B6E4FB8B-CD63-4433-A5AA-54A0EE824F75}" srcOrd="0" destOrd="0" presId="urn:microsoft.com/office/officeart/2005/8/layout/gear1"/>
    <dgm:cxn modelId="{1548549B-6F24-427F-A8E8-FB33A796DA19}" type="presOf" srcId="{58AF53E5-7F67-4DBE-884F-F117DF5D31F5}" destId="{33B9D9DE-25BE-4DBB-8280-03BDE6CD22E3}" srcOrd="1" destOrd="0" presId="urn:microsoft.com/office/officeart/2005/8/layout/gear1"/>
    <dgm:cxn modelId="{57EBBE49-8094-4EEC-BDA4-17442076D8F7}" type="presOf" srcId="{9D09A1A4-D42B-4EE3-9344-B3E76345E320}" destId="{197928F6-79B6-416B-B0EE-DC0FC532E7CA}" srcOrd="2" destOrd="0" presId="urn:microsoft.com/office/officeart/2005/8/layout/gear1"/>
    <dgm:cxn modelId="{575F1E0E-3165-4C76-B4A0-7D0E3647E0EC}" type="presOf" srcId="{C246D900-718D-42C3-AE6B-E489B24ADF7C}" destId="{64D29B22-288D-4B03-94B5-CAF574B0E92A}" srcOrd="1" destOrd="0" presId="urn:microsoft.com/office/officeart/2005/8/layout/gear1"/>
    <dgm:cxn modelId="{DF6F681A-9BC6-43F4-BAA3-26E350D74073}" type="presOf" srcId="{9D09A1A4-D42B-4EE3-9344-B3E76345E320}" destId="{18179F04-A12F-4514-AC04-9E12F15AB72C}" srcOrd="1" destOrd="0" presId="urn:microsoft.com/office/officeart/2005/8/layout/gear1"/>
    <dgm:cxn modelId="{7B6D95B9-5EDD-4D4A-ACF8-8852FDEC43F6}" type="presOf" srcId="{58AF53E5-7F67-4DBE-884F-F117DF5D31F5}" destId="{E9AF29B3-F614-4147-972F-5F11D7C492D6}" srcOrd="2" destOrd="0" presId="urn:microsoft.com/office/officeart/2005/8/layout/gear1"/>
    <dgm:cxn modelId="{A0F86AE5-083C-438F-B84F-C37EB566009A}" type="presOf" srcId="{C246D900-718D-42C3-AE6B-E489B24ADF7C}" destId="{AEFC1410-6146-4895-8039-D99CCF806B26}" srcOrd="0" destOrd="0" presId="urn:microsoft.com/office/officeart/2005/8/layout/gear1"/>
    <dgm:cxn modelId="{5A684078-C850-4752-91A2-CB2C419E24CF}" type="presOf" srcId="{7C334796-DD09-4F68-A8E9-00877D14CEA4}" destId="{2F6838FD-6D0D-4EB1-B055-DCDCED0944BD}" srcOrd="0" destOrd="0" presId="urn:microsoft.com/office/officeart/2005/8/layout/gear1"/>
    <dgm:cxn modelId="{969B948A-A524-48D1-8AB0-8CE28C07D974}" srcId="{A2373027-CDA0-48E0-8323-08AE239FDDE5}" destId="{58AF53E5-7F67-4DBE-884F-F117DF5D31F5}" srcOrd="0" destOrd="0" parTransId="{B7501B2A-BCA6-47D7-B6C4-6A9345CE519B}" sibTransId="{84DE953F-01D1-40AC-8C11-0B9918C17D17}"/>
    <dgm:cxn modelId="{17E0EE3B-8CA4-479B-AF6A-5635C64C16C2}" type="presOf" srcId="{9D09A1A4-D42B-4EE3-9344-B3E76345E320}" destId="{B234C692-62D9-42B9-B00A-9B836E9904AA}" srcOrd="0" destOrd="0" presId="urn:microsoft.com/office/officeart/2005/8/layout/gear1"/>
    <dgm:cxn modelId="{7F112216-CF30-4448-822A-2C547BD9459E}" type="presOf" srcId="{A66BD2F0-CF66-49C9-B325-B69BDD9ED2FE}" destId="{60135E21-79E2-4931-AB11-CAA94CB0A971}" srcOrd="0" destOrd="0" presId="urn:microsoft.com/office/officeart/2005/8/layout/gear1"/>
    <dgm:cxn modelId="{81DFBE84-0927-4A97-8D6F-149788E40E57}" srcId="{A2373027-CDA0-48E0-8323-08AE239FDDE5}" destId="{9D09A1A4-D42B-4EE3-9344-B3E76345E320}" srcOrd="2" destOrd="0" parTransId="{6720B789-8562-411F-9B9F-661407B315DF}" sibTransId="{7C334796-DD09-4F68-A8E9-00877D14CEA4}"/>
    <dgm:cxn modelId="{A4F70653-DFC7-4A59-8391-1148D3BAC22D}" type="presParOf" srcId="{BD769C7D-6A0B-4E31-B130-255A8EC57049}" destId="{B6E4FB8B-CD63-4433-A5AA-54A0EE824F75}" srcOrd="0" destOrd="0" presId="urn:microsoft.com/office/officeart/2005/8/layout/gear1"/>
    <dgm:cxn modelId="{30ADDDBA-4C48-4092-A073-7D845B872BF1}" type="presParOf" srcId="{BD769C7D-6A0B-4E31-B130-255A8EC57049}" destId="{33B9D9DE-25BE-4DBB-8280-03BDE6CD22E3}" srcOrd="1" destOrd="0" presId="urn:microsoft.com/office/officeart/2005/8/layout/gear1"/>
    <dgm:cxn modelId="{35322C2F-2C0C-4756-B80B-DA353A6A0160}" type="presParOf" srcId="{BD769C7D-6A0B-4E31-B130-255A8EC57049}" destId="{E9AF29B3-F614-4147-972F-5F11D7C492D6}" srcOrd="2" destOrd="0" presId="urn:microsoft.com/office/officeart/2005/8/layout/gear1"/>
    <dgm:cxn modelId="{81B5C3C9-83EF-44D6-8498-5F37CCACEF13}" type="presParOf" srcId="{BD769C7D-6A0B-4E31-B130-255A8EC57049}" destId="{AEFC1410-6146-4895-8039-D99CCF806B26}" srcOrd="3" destOrd="0" presId="urn:microsoft.com/office/officeart/2005/8/layout/gear1"/>
    <dgm:cxn modelId="{70788CC1-7264-4F06-BD93-BE08167B6446}" type="presParOf" srcId="{BD769C7D-6A0B-4E31-B130-255A8EC57049}" destId="{64D29B22-288D-4B03-94B5-CAF574B0E92A}" srcOrd="4" destOrd="0" presId="urn:microsoft.com/office/officeart/2005/8/layout/gear1"/>
    <dgm:cxn modelId="{5E6285F4-B2E4-4CDA-8860-090D01514C8A}" type="presParOf" srcId="{BD769C7D-6A0B-4E31-B130-255A8EC57049}" destId="{58740B58-5099-4447-8278-57497DCDF904}" srcOrd="5" destOrd="0" presId="urn:microsoft.com/office/officeart/2005/8/layout/gear1"/>
    <dgm:cxn modelId="{235938D0-F031-4476-A9A5-37A190139D54}" type="presParOf" srcId="{BD769C7D-6A0B-4E31-B130-255A8EC57049}" destId="{B234C692-62D9-42B9-B00A-9B836E9904AA}" srcOrd="6" destOrd="0" presId="urn:microsoft.com/office/officeart/2005/8/layout/gear1"/>
    <dgm:cxn modelId="{B09E2324-88DB-48DC-8DC6-D82368093670}" type="presParOf" srcId="{BD769C7D-6A0B-4E31-B130-255A8EC57049}" destId="{18179F04-A12F-4514-AC04-9E12F15AB72C}" srcOrd="7" destOrd="0" presId="urn:microsoft.com/office/officeart/2005/8/layout/gear1"/>
    <dgm:cxn modelId="{07F72F83-1364-40B2-A05A-3ECC31777E8B}" type="presParOf" srcId="{BD769C7D-6A0B-4E31-B130-255A8EC57049}" destId="{197928F6-79B6-416B-B0EE-DC0FC532E7CA}" srcOrd="8" destOrd="0" presId="urn:microsoft.com/office/officeart/2005/8/layout/gear1"/>
    <dgm:cxn modelId="{F2291636-0F98-4E88-B847-7F5CEF4DAEB0}" type="presParOf" srcId="{BD769C7D-6A0B-4E31-B130-255A8EC57049}" destId="{78583DC7-AE02-42EE-A637-5EFBB0B10682}" srcOrd="9" destOrd="0" presId="urn:microsoft.com/office/officeart/2005/8/layout/gear1"/>
    <dgm:cxn modelId="{D3A639DB-DB1F-44E3-A641-EE3215FDDEF3}" type="presParOf" srcId="{BD769C7D-6A0B-4E31-B130-255A8EC57049}" destId="{DB526641-155A-4767-B340-1CC0B27E5C73}" srcOrd="10" destOrd="0" presId="urn:microsoft.com/office/officeart/2005/8/layout/gear1"/>
    <dgm:cxn modelId="{147BAC49-4B35-402D-A425-13690185A5FC}" type="presParOf" srcId="{BD769C7D-6A0B-4E31-B130-255A8EC57049}" destId="{60135E21-79E2-4931-AB11-CAA94CB0A971}" srcOrd="11" destOrd="0" presId="urn:microsoft.com/office/officeart/2005/8/layout/gear1"/>
    <dgm:cxn modelId="{CC6B3479-60FD-409F-98FF-215AD28C5868}" type="presParOf" srcId="{BD769C7D-6A0B-4E31-B130-255A8EC57049}" destId="{2F6838FD-6D0D-4EB1-B055-DCDCED0944BD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200BED7-A909-4CB5-8E4E-7CB2B3DF69F0}" type="doc">
      <dgm:prSet loTypeId="urn:microsoft.com/office/officeart/2005/8/layout/hList6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6AD39C99-EE4E-440C-A8DA-6E90AE575924}">
      <dgm:prSet phldrT="[文字]" custT="1"/>
      <dgm:spPr/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r>
            <a:rPr lang="zh-TW" altLang="en-US" sz="24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rPr>
            <a:t>質數定義與</a:t>
          </a:r>
          <a:r>
            <a:rPr lang="en-US" altLang="zh-TW" sz="24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24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en-US" sz="24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rPr>
            <a:t>觀念引導</a:t>
          </a:r>
          <a:endParaRPr lang="zh-TW" altLang="en-US" sz="2400" b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E5D9D898-8A10-4368-BC11-061460A4B05A}" type="parTrans" cxnId="{B8F415DF-45E0-4E75-874C-D60363B3E2E4}">
      <dgm:prSet/>
      <dgm:spPr/>
      <dgm:t>
        <a:bodyPr/>
        <a:lstStyle/>
        <a:p>
          <a:endParaRPr lang="zh-TW" altLang="en-US"/>
        </a:p>
      </dgm:t>
    </dgm:pt>
    <dgm:pt modelId="{4CE4ACA8-823A-4A8B-A9A3-70AA95CF2B78}" type="sibTrans" cxnId="{B8F415DF-45E0-4E75-874C-D60363B3E2E4}">
      <dgm:prSet/>
      <dgm:spPr/>
      <dgm:t>
        <a:bodyPr/>
        <a:lstStyle/>
        <a:p>
          <a:endParaRPr lang="zh-TW" altLang="en-US"/>
        </a:p>
      </dgm:t>
    </dgm:pt>
    <dgm:pt modelId="{71FDCC72-28F8-47BA-AD31-D69DFEB9F6A3}">
      <dgm:prSet phldrT="[文字]"/>
      <dgm:spPr/>
      <dgm:t>
        <a:bodyPr/>
        <a:lstStyle/>
        <a:p>
          <a:pPr>
            <a:lnSpc>
              <a:spcPct val="100000"/>
            </a:lnSpc>
            <a:spcAft>
              <a:spcPct val="15000"/>
            </a:spcAft>
          </a:pPr>
          <a:r>
            <a:rPr lang="zh-TW" altLang="en-US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播放</a:t>
          </a:r>
          <a:r>
            <a:rPr lang="zh-TW" altLang="en-US" sz="1900" u="sng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愛學網</a:t>
          </a:r>
          <a:r>
            <a:rPr lang="zh-TW" altLang="en-US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影片</a:t>
          </a:r>
          <a:r>
            <a:rPr lang="zh-TW" altLang="en-US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， </a:t>
          </a:r>
          <a:r>
            <a:rPr lang="en-US" alt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en-US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了解質數的概念。</a:t>
          </a:r>
          <a:endParaRPr lang="zh-TW" altLang="en-US" sz="19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D7BB0BA3-00CB-4BE5-B292-0403BE876A8E}" type="parTrans" cxnId="{384D9CDC-1251-4D5D-8AF1-523AF9577AF9}">
      <dgm:prSet/>
      <dgm:spPr/>
      <dgm:t>
        <a:bodyPr/>
        <a:lstStyle/>
        <a:p>
          <a:endParaRPr lang="zh-TW" altLang="en-US"/>
        </a:p>
      </dgm:t>
    </dgm:pt>
    <dgm:pt modelId="{445D54A7-D66E-474B-A3CA-3458D06FFCD3}" type="sibTrans" cxnId="{384D9CDC-1251-4D5D-8AF1-523AF9577AF9}">
      <dgm:prSet/>
      <dgm:spPr/>
      <dgm:t>
        <a:bodyPr/>
        <a:lstStyle/>
        <a:p>
          <a:endParaRPr lang="zh-TW" altLang="en-US"/>
        </a:p>
      </dgm:t>
    </dgm:pt>
    <dgm:pt modelId="{4C9D3DC0-85FD-411A-9B35-FFAEEEDC00E0}">
      <dgm:prSet phldrT="[文字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能正確判斷質數</a:t>
          </a:r>
          <a:r>
            <a:rPr lang="zh-TW" altLang="en-US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與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zh-TW" altLang="en-US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合數的差別。</a:t>
          </a:r>
          <a:endParaRPr lang="zh-TW" altLang="en-US" sz="19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E15C1D5C-3169-4010-A31E-F5F48886EA0F}" type="parTrans" cxnId="{D839D5F4-0FF7-4FE4-966A-3767AEBE0493}">
      <dgm:prSet/>
      <dgm:spPr/>
      <dgm:t>
        <a:bodyPr/>
        <a:lstStyle/>
        <a:p>
          <a:endParaRPr lang="zh-TW" altLang="en-US"/>
        </a:p>
      </dgm:t>
    </dgm:pt>
    <dgm:pt modelId="{68853915-D3A9-4E79-ADDA-58BB1285FEF5}" type="sibTrans" cxnId="{D839D5F4-0FF7-4FE4-966A-3767AEBE0493}">
      <dgm:prSet/>
      <dgm:spPr/>
      <dgm:t>
        <a:bodyPr/>
        <a:lstStyle/>
        <a:p>
          <a:endParaRPr lang="zh-TW" altLang="en-US"/>
        </a:p>
      </dgm:t>
    </dgm:pt>
    <dgm:pt modelId="{666EAE0C-56F0-468C-8ACB-EB1BDEF756ED}">
      <dgm:prSet phldrT="[文字]" custT="1"/>
      <dgm:spPr/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r>
            <a:rPr lang="zh-TW" altLang="en-US" sz="2400" b="1" u="wavy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艾拉托塞尼篩法</a:t>
          </a:r>
          <a:r>
            <a:rPr lang="zh-TW" altLang="en-US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介紹</a:t>
          </a:r>
          <a:endParaRPr lang="zh-TW" altLang="en-US" sz="2400" b="1" dirty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E44E1D69-54F8-489B-B52E-1CB804C89AC3}" type="parTrans" cxnId="{B5648857-75A8-44F3-A9B0-22F6BCA91CFB}">
      <dgm:prSet/>
      <dgm:spPr/>
      <dgm:t>
        <a:bodyPr/>
        <a:lstStyle/>
        <a:p>
          <a:endParaRPr lang="zh-TW" altLang="en-US"/>
        </a:p>
      </dgm:t>
    </dgm:pt>
    <dgm:pt modelId="{8737F803-4358-447F-B32D-84F4481A2FA1}" type="sibTrans" cxnId="{B5648857-75A8-44F3-A9B0-22F6BCA91CFB}">
      <dgm:prSet/>
      <dgm:spPr/>
      <dgm:t>
        <a:bodyPr/>
        <a:lstStyle/>
        <a:p>
          <a:endParaRPr lang="zh-TW" altLang="en-US"/>
        </a:p>
      </dgm:t>
    </dgm:pt>
    <dgm:pt modelId="{2829E72A-0835-4460-8BD9-22D542506555}">
      <dgm:prSet phldrT="[文字]"/>
      <dgm:spPr/>
      <dgm:t>
        <a:bodyPr/>
        <a:lstStyle/>
        <a:p>
          <a:pPr>
            <a:lnSpc>
              <a:spcPct val="90000"/>
            </a:lnSpc>
            <a:spcAft>
              <a:spcPct val="15000"/>
            </a:spcAft>
          </a:pPr>
          <a:r>
            <a:rPr lang="zh-TW" altLang="en-US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認識古希臘數學家：</a:t>
          </a:r>
        </a:p>
        <a:p>
          <a:pPr>
            <a:lnSpc>
              <a:spcPct val="90000"/>
            </a:lnSpc>
            <a:spcAft>
              <a:spcPct val="15000"/>
            </a:spcAft>
          </a:pPr>
          <a:r>
            <a:rPr lang="zh-TW" altLang="en-US" sz="1900" u="none" dirty="0" smtClean="0">
              <a:solidFill>
                <a:srgbClr val="FF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altLang="en-US" sz="1900" u="sng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艾拉托塞尼</a:t>
          </a:r>
          <a:r>
            <a:rPr lang="zh-TW" altLang="en-US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。</a:t>
          </a:r>
          <a:endParaRPr lang="zh-TW" altLang="en-US" sz="19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4F805E3B-25D7-46BE-B4C3-BC2172B6A48C}" type="parTrans" cxnId="{512056F5-E82A-4ABE-A0DC-14B171D07138}">
      <dgm:prSet/>
      <dgm:spPr/>
      <dgm:t>
        <a:bodyPr/>
        <a:lstStyle/>
        <a:p>
          <a:endParaRPr lang="zh-TW" altLang="en-US"/>
        </a:p>
      </dgm:t>
    </dgm:pt>
    <dgm:pt modelId="{E9256926-D5B5-4FD1-8E46-C7010D733AFB}" type="sibTrans" cxnId="{512056F5-E82A-4ABE-A0DC-14B171D07138}">
      <dgm:prSet/>
      <dgm:spPr/>
      <dgm:t>
        <a:bodyPr/>
        <a:lstStyle/>
        <a:p>
          <a:endParaRPr lang="zh-TW" altLang="en-US"/>
        </a:p>
      </dgm:t>
    </dgm:pt>
    <dgm:pt modelId="{4B1AB620-656C-42EA-AEA6-7EED73B3CCF3}">
      <dgm:prSet phldrT="[文字]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能理解</a:t>
          </a:r>
          <a:r>
            <a:rPr lang="zh-TW" sz="1900" u="wavy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艾拉托塞尼</a:t>
          </a:r>
          <a:endParaRPr lang="zh-TW" sz="1900" dirty="0" smtClean="0"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>
            <a:lnSpc>
              <a:spcPct val="90000"/>
            </a:lnSpc>
            <a:spcAft>
              <a:spcPct val="15000"/>
            </a:spcAft>
          </a:pPr>
          <a:r>
            <a:rPr lang="en-US" altLang="zh-TW" sz="1900" u="none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sz="1900" u="wavy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篩法</a:t>
          </a:r>
          <a:r>
            <a:rPr 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並</a:t>
          </a:r>
          <a:r>
            <a:rPr lang="zh-TW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找出整數</a:t>
          </a:r>
        </a:p>
        <a:p>
          <a:pPr>
            <a:lnSpc>
              <a:spcPct val="90000"/>
            </a:lnSpc>
            <a:spcAft>
              <a:spcPct val="15000"/>
            </a:spcAft>
          </a:pPr>
          <a:r>
            <a:rPr lang="en-US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1~100</a:t>
          </a:r>
          <a:r>
            <a:rPr lang="zh-TW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的所有質數</a:t>
          </a:r>
          <a:r>
            <a:rPr 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。</a:t>
          </a:r>
          <a:endParaRPr lang="zh-TW" altLang="en-US" sz="19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5B0189A9-B481-4A69-A24C-BDE1F19014AD}" type="parTrans" cxnId="{C6B13D30-91D9-4750-A17A-9F054D5198FA}">
      <dgm:prSet/>
      <dgm:spPr/>
      <dgm:t>
        <a:bodyPr/>
        <a:lstStyle/>
        <a:p>
          <a:endParaRPr lang="zh-TW" altLang="en-US"/>
        </a:p>
      </dgm:t>
    </dgm:pt>
    <dgm:pt modelId="{7052F3C5-BCBF-4312-9F65-D61054923238}" type="sibTrans" cxnId="{C6B13D30-91D9-4750-A17A-9F054D5198FA}">
      <dgm:prSet/>
      <dgm:spPr/>
      <dgm:t>
        <a:bodyPr/>
        <a:lstStyle/>
        <a:p>
          <a:endParaRPr lang="zh-TW" altLang="en-US"/>
        </a:p>
      </dgm:t>
    </dgm:pt>
    <dgm:pt modelId="{8B1F9911-A6D8-4711-8AF0-951B95A2989F}">
      <dgm:prSet phldrT="[文字]" custT="1"/>
      <dgm:spPr/>
      <dgm:t>
        <a:bodyPr/>
        <a:lstStyle/>
        <a:p>
          <a:pPr>
            <a:lnSpc>
              <a:spcPct val="90000"/>
            </a:lnSpc>
          </a:pPr>
          <a:r>
            <a:rPr lang="en-US" altLang="zh-TW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</a:t>
          </a:r>
          <a:r>
            <a:rPr lang="zh-TW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質數撲克牌</a:t>
          </a:r>
          <a:r>
            <a:rPr lang="en-US" altLang="zh-TW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】</a:t>
          </a:r>
          <a:r>
            <a:rPr lang="zh-TW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遊戲</a:t>
          </a:r>
          <a:endParaRPr lang="en-US" altLang="zh-TW" sz="2400" b="1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7F36D909-6A81-4C00-B913-3FF9200318A3}" type="parTrans" cxnId="{DF9A56D9-2B13-4850-8173-C6ADE89D7231}">
      <dgm:prSet/>
      <dgm:spPr/>
      <dgm:t>
        <a:bodyPr/>
        <a:lstStyle/>
        <a:p>
          <a:endParaRPr lang="zh-TW" altLang="en-US"/>
        </a:p>
      </dgm:t>
    </dgm:pt>
    <dgm:pt modelId="{D85A6A14-B71D-4895-88D0-0031D058F497}" type="sibTrans" cxnId="{DF9A56D9-2B13-4850-8173-C6ADE89D7231}">
      <dgm:prSet/>
      <dgm:spPr/>
      <dgm:t>
        <a:bodyPr/>
        <a:lstStyle/>
        <a:p>
          <a:endParaRPr lang="zh-TW" altLang="en-US"/>
        </a:p>
      </dgm:t>
    </dgm:pt>
    <dgm:pt modelId="{6D58F0F3-6922-4113-97ED-34C673106670}">
      <dgm:prSet phldrT="[文字]" custT="1"/>
      <dgm:spPr/>
      <dgm:t>
        <a:bodyPr/>
        <a:lstStyle/>
        <a:p>
          <a:pPr>
            <a:lnSpc>
              <a:spcPct val="100000"/>
            </a:lnSpc>
          </a:pPr>
          <a:r>
            <a:rPr lang="zh-TW" altLang="en-US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能判別奇數或偶</a:t>
          </a:r>
          <a:r>
            <a:rPr lang="en-US" altLang="zh-TW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altLang="en-US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數兩兩相加之結</a:t>
          </a:r>
          <a:r>
            <a:rPr lang="en-US" altLang="zh-TW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altLang="en-US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果</a:t>
          </a:r>
          <a:r>
            <a:rPr lang="zh-TW" altLang="en-US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並找出此結果</a:t>
          </a:r>
          <a:r>
            <a:rPr lang="en-US" alt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altLang="en-US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與質數之間的關</a:t>
          </a:r>
          <a:r>
            <a:rPr lang="en-US" alt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altLang="en-US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係。</a:t>
          </a:r>
          <a:endParaRPr lang="zh-TW" altLang="en-US" sz="19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04458918-EE32-4518-8681-32D97DEA8556}" type="parTrans" cxnId="{1745F0E4-F0E4-41D4-A70D-8F683903C012}">
      <dgm:prSet/>
      <dgm:spPr/>
      <dgm:t>
        <a:bodyPr/>
        <a:lstStyle/>
        <a:p>
          <a:endParaRPr lang="zh-TW" altLang="en-US"/>
        </a:p>
      </dgm:t>
    </dgm:pt>
    <dgm:pt modelId="{712A1AA5-68F0-48B4-9334-D079B859CE95}" type="sibTrans" cxnId="{1745F0E4-F0E4-41D4-A70D-8F683903C012}">
      <dgm:prSet/>
      <dgm:spPr/>
      <dgm:t>
        <a:bodyPr/>
        <a:lstStyle/>
        <a:p>
          <a:endParaRPr lang="zh-TW" altLang="en-US"/>
        </a:p>
      </dgm:t>
    </dgm:pt>
    <dgm:pt modelId="{B312E8E3-FCE7-4AD3-88B8-DDCDEA81FCEB}">
      <dgm:prSet phldrT="[文字]" custT="1"/>
      <dgm:spPr/>
      <dgm:t>
        <a:bodyPr/>
        <a:lstStyle/>
        <a:p>
          <a:pPr>
            <a:lnSpc>
              <a:spcPct val="90000"/>
            </a:lnSpc>
          </a:pPr>
          <a:r>
            <a:rPr lang="zh-TW" altLang="en-US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質數遊戲策略</a:t>
          </a:r>
          <a:r>
            <a:rPr lang="en-US" altLang="zh-TW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en-US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討論</a:t>
          </a:r>
          <a:endParaRPr lang="zh-TW" altLang="en-US" sz="2400" dirty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E34F9484-4182-462C-8EAE-EF5C68C46F1B}" type="parTrans" cxnId="{E4DBB481-2F51-4E3B-A7F5-F426A06E6390}">
      <dgm:prSet/>
      <dgm:spPr/>
      <dgm:t>
        <a:bodyPr/>
        <a:lstStyle/>
        <a:p>
          <a:endParaRPr lang="zh-TW" altLang="en-US"/>
        </a:p>
      </dgm:t>
    </dgm:pt>
    <dgm:pt modelId="{1BA4B3E1-0AB7-45E2-9298-76CA011FB7AB}" type="sibTrans" cxnId="{E4DBB481-2F51-4E3B-A7F5-F426A06E6390}">
      <dgm:prSet/>
      <dgm:spPr/>
      <dgm:t>
        <a:bodyPr/>
        <a:lstStyle/>
        <a:p>
          <a:endParaRPr lang="zh-TW" altLang="en-US"/>
        </a:p>
      </dgm:t>
    </dgm:pt>
    <dgm:pt modelId="{6C3368EF-759D-4263-88D0-1E50B411C98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透過</a:t>
          </a:r>
          <a:r>
            <a:rPr lang="zh-TW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質數撲克牌遊</a:t>
          </a:r>
          <a:r>
            <a:rPr lang="en-US" altLang="zh-TW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br>
            <a:rPr lang="en-US" altLang="zh-TW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戲的操作</a:t>
          </a:r>
          <a:r>
            <a:rPr 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，</a:t>
          </a:r>
          <a:r>
            <a:rPr lang="en-US" alt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以熟悉整數</a:t>
          </a:r>
          <a:r>
            <a:rPr lang="en-US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</a:t>
          </a:r>
          <a:r>
            <a:rPr lang="en-US" sz="1900" dirty="0" smtClean="0">
              <a:latin typeface="+mn-ea"/>
              <a:ea typeface="+mn-ea"/>
            </a:rPr>
            <a:t>~</a:t>
          </a:r>
          <a:r>
            <a:rPr lang="en-US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100</a:t>
          </a:r>
          <a:br>
            <a:rPr lang="en-US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質數的尋找。</a:t>
          </a:r>
          <a:endParaRPr lang="zh-TW" altLang="en-US" sz="19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F68C89D4-3B1D-43D4-9204-4E3A0CCE04C4}" type="parTrans" cxnId="{995B2E5B-7067-469D-AA2E-9ECD6925C21B}">
      <dgm:prSet/>
      <dgm:spPr/>
      <dgm:t>
        <a:bodyPr/>
        <a:lstStyle/>
        <a:p>
          <a:endParaRPr lang="zh-TW" altLang="en-US"/>
        </a:p>
      </dgm:t>
    </dgm:pt>
    <dgm:pt modelId="{739AFEF0-9BA5-4A38-802C-35A8BBF3BF73}" type="sibTrans" cxnId="{995B2E5B-7067-469D-AA2E-9ECD6925C21B}">
      <dgm:prSet/>
      <dgm:spPr/>
      <dgm:t>
        <a:bodyPr/>
        <a:lstStyle/>
        <a:p>
          <a:endParaRPr lang="zh-TW" altLang="en-US"/>
        </a:p>
      </dgm:t>
    </dgm:pt>
    <dgm:pt modelId="{A0011351-DA69-4163-9A93-E9A4CC0D6C3E}" type="pres">
      <dgm:prSet presAssocID="{7200BED7-A909-4CB5-8E4E-7CB2B3DF69F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0EC3F0FC-38C3-49E4-99DE-ECA679FAC72C}" type="pres">
      <dgm:prSet presAssocID="{6AD39C99-EE4E-440C-A8DA-6E90AE575924}" presName="node" presStyleLbl="node1" presStyleIdx="0" presStyleCnt="4" custLinFactNeighborX="-1359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E55CA5F-23C5-478E-8B80-BAF6B2351B8C}" type="pres">
      <dgm:prSet presAssocID="{4CE4ACA8-823A-4A8B-A9A3-70AA95CF2B78}" presName="sibTrans" presStyleCnt="0"/>
      <dgm:spPr/>
    </dgm:pt>
    <dgm:pt modelId="{8CDC402B-CCCD-4068-A539-62E6BD1F4FA5}" type="pres">
      <dgm:prSet presAssocID="{666EAE0C-56F0-468C-8ACB-EB1BDEF756E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CFE17A0-D9B4-42ED-BDBC-4BF2F4EAC75A}" type="pres">
      <dgm:prSet presAssocID="{8737F803-4358-447F-B32D-84F4481A2FA1}" presName="sibTrans" presStyleCnt="0"/>
      <dgm:spPr/>
    </dgm:pt>
    <dgm:pt modelId="{2D982E19-8C05-4A01-AE75-CBAEA379E746}" type="pres">
      <dgm:prSet presAssocID="{8B1F9911-A6D8-4711-8AF0-951B95A2989F}" presName="node" presStyleLbl="node1" presStyleIdx="2" presStyleCnt="4" custLinFactNeighborX="14630" custLinFactNeighborY="275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6EF57ED-ADF7-452D-B59D-1196E80E4ACF}" type="pres">
      <dgm:prSet presAssocID="{D85A6A14-B71D-4895-88D0-0031D058F497}" presName="sibTrans" presStyleCnt="0"/>
      <dgm:spPr/>
    </dgm:pt>
    <dgm:pt modelId="{16DC45B5-40CF-4998-A55E-1C14DDA92040}" type="pres">
      <dgm:prSet presAssocID="{B312E8E3-FCE7-4AD3-88B8-DDCDEA81FCE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1486705-155D-48C7-8BE5-5E7D184ED12D}" type="presOf" srcId="{6C3368EF-759D-4263-88D0-1E50B411C981}" destId="{2D982E19-8C05-4A01-AE75-CBAEA379E746}" srcOrd="0" destOrd="1" presId="urn:microsoft.com/office/officeart/2005/8/layout/hList6"/>
    <dgm:cxn modelId="{1CC1B2CF-8B3B-4042-87F0-2FC3EB2243A2}" type="presOf" srcId="{6AD39C99-EE4E-440C-A8DA-6E90AE575924}" destId="{0EC3F0FC-38C3-49E4-99DE-ECA679FAC72C}" srcOrd="0" destOrd="0" presId="urn:microsoft.com/office/officeart/2005/8/layout/hList6"/>
    <dgm:cxn modelId="{1745F0E4-F0E4-41D4-A70D-8F683903C012}" srcId="{B312E8E3-FCE7-4AD3-88B8-DDCDEA81FCEB}" destId="{6D58F0F3-6922-4113-97ED-34C673106670}" srcOrd="0" destOrd="0" parTransId="{04458918-EE32-4518-8681-32D97DEA8556}" sibTransId="{712A1AA5-68F0-48B4-9334-D079B859CE95}"/>
    <dgm:cxn modelId="{13EA766F-2368-4602-A759-3A2933DD91D1}" type="presOf" srcId="{666EAE0C-56F0-468C-8ACB-EB1BDEF756ED}" destId="{8CDC402B-CCCD-4068-A539-62E6BD1F4FA5}" srcOrd="0" destOrd="0" presId="urn:microsoft.com/office/officeart/2005/8/layout/hList6"/>
    <dgm:cxn modelId="{45E8D642-5914-4F1A-B6BB-373BBE8F13CA}" type="presOf" srcId="{71FDCC72-28F8-47BA-AD31-D69DFEB9F6A3}" destId="{0EC3F0FC-38C3-49E4-99DE-ECA679FAC72C}" srcOrd="0" destOrd="1" presId="urn:microsoft.com/office/officeart/2005/8/layout/hList6"/>
    <dgm:cxn modelId="{B5648857-75A8-44F3-A9B0-22F6BCA91CFB}" srcId="{7200BED7-A909-4CB5-8E4E-7CB2B3DF69F0}" destId="{666EAE0C-56F0-468C-8ACB-EB1BDEF756ED}" srcOrd="1" destOrd="0" parTransId="{E44E1D69-54F8-489B-B52E-1CB804C89AC3}" sibTransId="{8737F803-4358-447F-B32D-84F4481A2FA1}"/>
    <dgm:cxn modelId="{755F8646-5F0B-4B7F-9BA2-9ABE12015F15}" type="presOf" srcId="{4B1AB620-656C-42EA-AEA6-7EED73B3CCF3}" destId="{8CDC402B-CCCD-4068-A539-62E6BD1F4FA5}" srcOrd="0" destOrd="2" presId="urn:microsoft.com/office/officeart/2005/8/layout/hList6"/>
    <dgm:cxn modelId="{97D4DEB6-23A5-4FD9-B67F-9A88A7471F22}" type="presOf" srcId="{2829E72A-0835-4460-8BD9-22D542506555}" destId="{8CDC402B-CCCD-4068-A539-62E6BD1F4FA5}" srcOrd="0" destOrd="1" presId="urn:microsoft.com/office/officeart/2005/8/layout/hList6"/>
    <dgm:cxn modelId="{E4DBB481-2F51-4E3B-A7F5-F426A06E6390}" srcId="{7200BED7-A909-4CB5-8E4E-7CB2B3DF69F0}" destId="{B312E8E3-FCE7-4AD3-88B8-DDCDEA81FCEB}" srcOrd="3" destOrd="0" parTransId="{E34F9484-4182-462C-8EAE-EF5C68C46F1B}" sibTransId="{1BA4B3E1-0AB7-45E2-9298-76CA011FB7AB}"/>
    <dgm:cxn modelId="{512056F5-E82A-4ABE-A0DC-14B171D07138}" srcId="{666EAE0C-56F0-468C-8ACB-EB1BDEF756ED}" destId="{2829E72A-0835-4460-8BD9-22D542506555}" srcOrd="0" destOrd="0" parTransId="{4F805E3B-25D7-46BE-B4C3-BC2172B6A48C}" sibTransId="{E9256926-D5B5-4FD1-8E46-C7010D733AFB}"/>
    <dgm:cxn modelId="{384D9CDC-1251-4D5D-8AF1-523AF9577AF9}" srcId="{6AD39C99-EE4E-440C-A8DA-6E90AE575924}" destId="{71FDCC72-28F8-47BA-AD31-D69DFEB9F6A3}" srcOrd="0" destOrd="0" parTransId="{D7BB0BA3-00CB-4BE5-B292-0403BE876A8E}" sibTransId="{445D54A7-D66E-474B-A3CA-3458D06FFCD3}"/>
    <dgm:cxn modelId="{B8F415DF-45E0-4E75-874C-D60363B3E2E4}" srcId="{7200BED7-A909-4CB5-8E4E-7CB2B3DF69F0}" destId="{6AD39C99-EE4E-440C-A8DA-6E90AE575924}" srcOrd="0" destOrd="0" parTransId="{E5D9D898-8A10-4368-BC11-061460A4B05A}" sibTransId="{4CE4ACA8-823A-4A8B-A9A3-70AA95CF2B78}"/>
    <dgm:cxn modelId="{5BBEF6E9-093C-456A-9D3C-FA98B92B15D2}" type="presOf" srcId="{7200BED7-A909-4CB5-8E4E-7CB2B3DF69F0}" destId="{A0011351-DA69-4163-9A93-E9A4CC0D6C3E}" srcOrd="0" destOrd="0" presId="urn:microsoft.com/office/officeart/2005/8/layout/hList6"/>
    <dgm:cxn modelId="{CFEA45CB-85B8-44C7-AAA7-70170B13D355}" type="presOf" srcId="{6D58F0F3-6922-4113-97ED-34C673106670}" destId="{16DC45B5-40CF-4998-A55E-1C14DDA92040}" srcOrd="0" destOrd="1" presId="urn:microsoft.com/office/officeart/2005/8/layout/hList6"/>
    <dgm:cxn modelId="{D7EE149C-93A5-40B8-96F3-E704E50B49E3}" type="presOf" srcId="{8B1F9911-A6D8-4711-8AF0-951B95A2989F}" destId="{2D982E19-8C05-4A01-AE75-CBAEA379E746}" srcOrd="0" destOrd="0" presId="urn:microsoft.com/office/officeart/2005/8/layout/hList6"/>
    <dgm:cxn modelId="{D839D5F4-0FF7-4FE4-966A-3767AEBE0493}" srcId="{6AD39C99-EE4E-440C-A8DA-6E90AE575924}" destId="{4C9D3DC0-85FD-411A-9B35-FFAEEEDC00E0}" srcOrd="1" destOrd="0" parTransId="{E15C1D5C-3169-4010-A31E-F5F48886EA0F}" sibTransId="{68853915-D3A9-4E79-ADDA-58BB1285FEF5}"/>
    <dgm:cxn modelId="{DF9A56D9-2B13-4850-8173-C6ADE89D7231}" srcId="{7200BED7-A909-4CB5-8E4E-7CB2B3DF69F0}" destId="{8B1F9911-A6D8-4711-8AF0-951B95A2989F}" srcOrd="2" destOrd="0" parTransId="{7F36D909-6A81-4C00-B913-3FF9200318A3}" sibTransId="{D85A6A14-B71D-4895-88D0-0031D058F497}"/>
    <dgm:cxn modelId="{C6B13D30-91D9-4750-A17A-9F054D5198FA}" srcId="{666EAE0C-56F0-468C-8ACB-EB1BDEF756ED}" destId="{4B1AB620-656C-42EA-AEA6-7EED73B3CCF3}" srcOrd="1" destOrd="0" parTransId="{5B0189A9-B481-4A69-A24C-BDE1F19014AD}" sibTransId="{7052F3C5-BCBF-4312-9F65-D61054923238}"/>
    <dgm:cxn modelId="{8B71B2C3-0439-490C-B4A5-FA7477697AC0}" type="presOf" srcId="{4C9D3DC0-85FD-411A-9B35-FFAEEEDC00E0}" destId="{0EC3F0FC-38C3-49E4-99DE-ECA679FAC72C}" srcOrd="0" destOrd="2" presId="urn:microsoft.com/office/officeart/2005/8/layout/hList6"/>
    <dgm:cxn modelId="{C1F5E41D-5714-4656-9073-49CF1DBC4E42}" type="presOf" srcId="{B312E8E3-FCE7-4AD3-88B8-DDCDEA81FCEB}" destId="{16DC45B5-40CF-4998-A55E-1C14DDA92040}" srcOrd="0" destOrd="0" presId="urn:microsoft.com/office/officeart/2005/8/layout/hList6"/>
    <dgm:cxn modelId="{995B2E5B-7067-469D-AA2E-9ECD6925C21B}" srcId="{8B1F9911-A6D8-4711-8AF0-951B95A2989F}" destId="{6C3368EF-759D-4263-88D0-1E50B411C981}" srcOrd="0" destOrd="0" parTransId="{F68C89D4-3B1D-43D4-9204-4E3A0CCE04C4}" sibTransId="{739AFEF0-9BA5-4A38-802C-35A8BBF3BF73}"/>
    <dgm:cxn modelId="{691586D1-A60E-4483-BD0D-7D136AD1BC30}" type="presParOf" srcId="{A0011351-DA69-4163-9A93-E9A4CC0D6C3E}" destId="{0EC3F0FC-38C3-49E4-99DE-ECA679FAC72C}" srcOrd="0" destOrd="0" presId="urn:microsoft.com/office/officeart/2005/8/layout/hList6"/>
    <dgm:cxn modelId="{1A06FC24-3D57-4E2D-B4E6-30FBFBF48200}" type="presParOf" srcId="{A0011351-DA69-4163-9A93-E9A4CC0D6C3E}" destId="{CE55CA5F-23C5-478E-8B80-BAF6B2351B8C}" srcOrd="1" destOrd="0" presId="urn:microsoft.com/office/officeart/2005/8/layout/hList6"/>
    <dgm:cxn modelId="{1C63A87B-4824-43B0-AB0B-9B3CBDAFBBC8}" type="presParOf" srcId="{A0011351-DA69-4163-9A93-E9A4CC0D6C3E}" destId="{8CDC402B-CCCD-4068-A539-62E6BD1F4FA5}" srcOrd="2" destOrd="0" presId="urn:microsoft.com/office/officeart/2005/8/layout/hList6"/>
    <dgm:cxn modelId="{67CE9853-3784-410C-B10E-077C946D4795}" type="presParOf" srcId="{A0011351-DA69-4163-9A93-E9A4CC0D6C3E}" destId="{DCFE17A0-D9B4-42ED-BDBC-4BF2F4EAC75A}" srcOrd="3" destOrd="0" presId="urn:microsoft.com/office/officeart/2005/8/layout/hList6"/>
    <dgm:cxn modelId="{7815BFAD-6E37-4B64-A68E-59E641A70472}" type="presParOf" srcId="{A0011351-DA69-4163-9A93-E9A4CC0D6C3E}" destId="{2D982E19-8C05-4A01-AE75-CBAEA379E746}" srcOrd="4" destOrd="0" presId="urn:microsoft.com/office/officeart/2005/8/layout/hList6"/>
    <dgm:cxn modelId="{CADFD58E-FCCB-4ADE-8978-355CD9926383}" type="presParOf" srcId="{A0011351-DA69-4163-9A93-E9A4CC0D6C3E}" destId="{46EF57ED-ADF7-452D-B59D-1196E80E4ACF}" srcOrd="5" destOrd="0" presId="urn:microsoft.com/office/officeart/2005/8/layout/hList6"/>
    <dgm:cxn modelId="{0C828536-24CB-4577-BEF0-DB3AF3727BE6}" type="presParOf" srcId="{A0011351-DA69-4163-9A93-E9A4CC0D6C3E}" destId="{16DC45B5-40CF-4998-A55E-1C14DDA92040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200BED7-A909-4CB5-8E4E-7CB2B3DF69F0}" type="doc">
      <dgm:prSet loTypeId="urn:microsoft.com/office/officeart/2005/8/layout/hList6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6AD39C99-EE4E-440C-A8DA-6E90AE575924}">
      <dgm:prSet phldrT="[文字]" custT="1"/>
      <dgm:spPr/>
      <dgm:t>
        <a:bodyPr/>
        <a:lstStyle/>
        <a:p>
          <a:pPr>
            <a:lnSpc>
              <a:spcPct val="90000"/>
            </a:lnSpc>
          </a:pPr>
          <a:r>
            <a:rPr lang="zh-TW" altLang="en-US" sz="24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rPr>
            <a:t>質數定義與</a:t>
          </a:r>
          <a:r>
            <a:rPr lang="en-US" altLang="zh-TW" sz="24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24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en-US" sz="24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rPr>
            <a:t>觀念引導</a:t>
          </a:r>
          <a:endParaRPr lang="zh-TW" altLang="en-US" sz="2400" b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E5D9D898-8A10-4368-BC11-061460A4B05A}" type="parTrans" cxnId="{B8F415DF-45E0-4E75-874C-D60363B3E2E4}">
      <dgm:prSet/>
      <dgm:spPr/>
      <dgm:t>
        <a:bodyPr/>
        <a:lstStyle/>
        <a:p>
          <a:endParaRPr lang="zh-TW" altLang="en-US"/>
        </a:p>
      </dgm:t>
    </dgm:pt>
    <dgm:pt modelId="{4CE4ACA8-823A-4A8B-A9A3-70AA95CF2B78}" type="sibTrans" cxnId="{B8F415DF-45E0-4E75-874C-D60363B3E2E4}">
      <dgm:prSet/>
      <dgm:spPr/>
      <dgm:t>
        <a:bodyPr/>
        <a:lstStyle/>
        <a:p>
          <a:endParaRPr lang="zh-TW" altLang="en-US"/>
        </a:p>
      </dgm:t>
    </dgm:pt>
    <dgm:pt modelId="{666EAE0C-56F0-468C-8ACB-EB1BDEF756ED}">
      <dgm:prSet phldrT="[文字]" custT="1"/>
      <dgm:spPr/>
      <dgm:t>
        <a:bodyPr/>
        <a:lstStyle/>
        <a:p>
          <a:r>
            <a:rPr lang="zh-TW" altLang="en-US" sz="2400" b="1" u="wavy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艾拉托塞尼篩法</a:t>
          </a:r>
          <a:r>
            <a:rPr lang="zh-TW" altLang="en-US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介紹</a:t>
          </a:r>
          <a:endParaRPr lang="zh-TW" altLang="en-US" sz="2400" b="1" dirty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E44E1D69-54F8-489B-B52E-1CB804C89AC3}" type="parTrans" cxnId="{B5648857-75A8-44F3-A9B0-22F6BCA91CFB}">
      <dgm:prSet/>
      <dgm:spPr/>
      <dgm:t>
        <a:bodyPr/>
        <a:lstStyle/>
        <a:p>
          <a:endParaRPr lang="zh-TW" altLang="en-US"/>
        </a:p>
      </dgm:t>
    </dgm:pt>
    <dgm:pt modelId="{8737F803-4358-447F-B32D-84F4481A2FA1}" type="sibTrans" cxnId="{B5648857-75A8-44F3-A9B0-22F6BCA91CFB}">
      <dgm:prSet/>
      <dgm:spPr/>
      <dgm:t>
        <a:bodyPr/>
        <a:lstStyle/>
        <a:p>
          <a:endParaRPr lang="zh-TW" altLang="en-US"/>
        </a:p>
      </dgm:t>
    </dgm:pt>
    <dgm:pt modelId="{2829E72A-0835-4460-8BD9-22D542506555}">
      <dgm:prSet phldrT="[文字]" custT="1"/>
      <dgm:spPr/>
      <dgm:t>
        <a:bodyPr/>
        <a:lstStyle/>
        <a:p>
          <a:r>
            <a:rPr lang="zh-TW" sz="19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影片觀賞：</a:t>
          </a:r>
          <a:r>
            <a:rPr lang="zh-TW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認識古希臘數學家</a:t>
          </a:r>
          <a:r>
            <a:rPr lang="zh-TW" sz="1900" b="0" u="sng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艾拉托塞尼</a:t>
          </a:r>
          <a:r>
            <a:rPr lang="zh-TW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。</a:t>
          </a:r>
          <a:endParaRPr lang="zh-TW" altLang="en-US" sz="1900" b="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4F805E3B-25D7-46BE-B4C3-BC2172B6A48C}" type="parTrans" cxnId="{512056F5-E82A-4ABE-A0DC-14B171D07138}">
      <dgm:prSet/>
      <dgm:spPr/>
      <dgm:t>
        <a:bodyPr/>
        <a:lstStyle/>
        <a:p>
          <a:endParaRPr lang="zh-TW" altLang="en-US"/>
        </a:p>
      </dgm:t>
    </dgm:pt>
    <dgm:pt modelId="{E9256926-D5B5-4FD1-8E46-C7010D733AFB}" type="sibTrans" cxnId="{512056F5-E82A-4ABE-A0DC-14B171D07138}">
      <dgm:prSet/>
      <dgm:spPr/>
      <dgm:t>
        <a:bodyPr/>
        <a:lstStyle/>
        <a:p>
          <a:endParaRPr lang="zh-TW" altLang="en-US"/>
        </a:p>
      </dgm:t>
    </dgm:pt>
    <dgm:pt modelId="{8B1F9911-A6D8-4711-8AF0-951B95A2989F}">
      <dgm:prSet phldrT="[文字]" custT="1"/>
      <dgm:spPr/>
      <dgm:t>
        <a:bodyPr/>
        <a:lstStyle/>
        <a:p>
          <a:r>
            <a:rPr lang="en-US" altLang="zh-TW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</a:t>
          </a:r>
          <a:r>
            <a:rPr lang="zh-TW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質數撲克牌</a:t>
          </a:r>
          <a:r>
            <a:rPr lang="en-US" altLang="zh-TW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】</a:t>
          </a:r>
          <a:r>
            <a:rPr lang="zh-TW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遊戲</a:t>
          </a:r>
          <a:endParaRPr lang="en-US" altLang="zh-TW" sz="2400" b="1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7F36D909-6A81-4C00-B913-3FF9200318A3}" type="parTrans" cxnId="{DF9A56D9-2B13-4850-8173-C6ADE89D7231}">
      <dgm:prSet/>
      <dgm:spPr/>
      <dgm:t>
        <a:bodyPr/>
        <a:lstStyle/>
        <a:p>
          <a:endParaRPr lang="zh-TW" altLang="en-US"/>
        </a:p>
      </dgm:t>
    </dgm:pt>
    <dgm:pt modelId="{D85A6A14-B71D-4895-88D0-0031D058F497}" type="sibTrans" cxnId="{DF9A56D9-2B13-4850-8173-C6ADE89D7231}">
      <dgm:prSet/>
      <dgm:spPr/>
      <dgm:t>
        <a:bodyPr/>
        <a:lstStyle/>
        <a:p>
          <a:endParaRPr lang="zh-TW" altLang="en-US"/>
        </a:p>
      </dgm:t>
    </dgm:pt>
    <dgm:pt modelId="{B312E8E3-FCE7-4AD3-88B8-DDCDEA81FCEB}">
      <dgm:prSet phldrT="[文字]" custT="1"/>
      <dgm:spPr/>
      <dgm:t>
        <a:bodyPr/>
        <a:lstStyle/>
        <a:p>
          <a:r>
            <a:rPr lang="zh-TW" altLang="en-US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質數遊戲</a:t>
          </a:r>
          <a:r>
            <a:rPr lang="en-US" altLang="zh-TW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en-US" sz="2400" b="1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策略討論</a:t>
          </a:r>
          <a:endParaRPr lang="zh-TW" altLang="en-US" sz="2400" dirty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E34F9484-4182-462C-8EAE-EF5C68C46F1B}" type="parTrans" cxnId="{E4DBB481-2F51-4E3B-A7F5-F426A06E6390}">
      <dgm:prSet/>
      <dgm:spPr/>
      <dgm:t>
        <a:bodyPr/>
        <a:lstStyle/>
        <a:p>
          <a:endParaRPr lang="zh-TW" altLang="en-US"/>
        </a:p>
      </dgm:t>
    </dgm:pt>
    <dgm:pt modelId="{1BA4B3E1-0AB7-45E2-9298-76CA011FB7AB}" type="sibTrans" cxnId="{E4DBB481-2F51-4E3B-A7F5-F426A06E6390}">
      <dgm:prSet/>
      <dgm:spPr/>
      <dgm:t>
        <a:bodyPr/>
        <a:lstStyle/>
        <a:p>
          <a:endParaRPr lang="zh-TW" altLang="en-US"/>
        </a:p>
      </dgm:t>
    </dgm:pt>
    <dgm:pt modelId="{6C3368EF-759D-4263-88D0-1E50B411C981}">
      <dgm:prSet custT="1"/>
      <dgm:spPr/>
      <dgm:t>
        <a:bodyPr/>
        <a:lstStyle/>
        <a:p>
          <a:r>
            <a:rPr lang="zh-TW" sz="19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【質數撲克牌遊戲】教學</a:t>
          </a:r>
          <a:r>
            <a:rPr lang="en-US" sz="19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PPT</a:t>
          </a:r>
          <a:r>
            <a:rPr lang="zh-TW" sz="19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：</a:t>
          </a:r>
          <a:r>
            <a:rPr lang="zh-TW" altLang="en-US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說明質數撲克牌遊戲規則。</a:t>
          </a:r>
          <a:endParaRPr lang="zh-TW" altLang="en-US" sz="1900" b="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F68C89D4-3B1D-43D4-9204-4E3A0CCE04C4}" type="parTrans" cxnId="{995B2E5B-7067-469D-AA2E-9ECD6925C21B}">
      <dgm:prSet/>
      <dgm:spPr/>
      <dgm:t>
        <a:bodyPr/>
        <a:lstStyle/>
        <a:p>
          <a:endParaRPr lang="zh-TW" altLang="en-US"/>
        </a:p>
      </dgm:t>
    </dgm:pt>
    <dgm:pt modelId="{739AFEF0-9BA5-4A38-802C-35A8BBF3BF73}" type="sibTrans" cxnId="{995B2E5B-7067-469D-AA2E-9ECD6925C21B}">
      <dgm:prSet/>
      <dgm:spPr/>
      <dgm:t>
        <a:bodyPr/>
        <a:lstStyle/>
        <a:p>
          <a:endParaRPr lang="zh-TW" altLang="en-US"/>
        </a:p>
      </dgm:t>
    </dgm:pt>
    <dgm:pt modelId="{71FDCC72-28F8-47BA-AD31-D69DFEB9F6A3}">
      <dgm:prSet phldrT="[文字]" custT="1"/>
      <dgm:spPr/>
      <dgm:t>
        <a:bodyPr/>
        <a:lstStyle/>
        <a:p>
          <a:pPr>
            <a:lnSpc>
              <a:spcPct val="100000"/>
            </a:lnSpc>
          </a:pPr>
          <a:r>
            <a:rPr lang="zh-TW" altLang="en-US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播放</a:t>
          </a:r>
          <a:r>
            <a:rPr lang="zh-TW" altLang="en-US" sz="1900" u="sng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愛學網</a:t>
          </a:r>
          <a:r>
            <a:rPr lang="zh-TW" altLang="en-US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影片，</a:t>
          </a:r>
          <a:r>
            <a:rPr lang="en-US" altLang="zh-TW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9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sz="19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舊經驗回顧：</a:t>
          </a:r>
          <a:r>
            <a:rPr lang="zh-TW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複習七年級學生對質數的概念。</a:t>
          </a:r>
          <a:endParaRPr lang="zh-TW" altLang="en-US" sz="1900" b="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445D54A7-D66E-474B-A3CA-3458D06FFCD3}" type="sibTrans" cxnId="{384D9CDC-1251-4D5D-8AF1-523AF9577AF9}">
      <dgm:prSet/>
      <dgm:spPr/>
      <dgm:t>
        <a:bodyPr/>
        <a:lstStyle/>
        <a:p>
          <a:endParaRPr lang="zh-TW" altLang="en-US"/>
        </a:p>
      </dgm:t>
    </dgm:pt>
    <dgm:pt modelId="{D7BB0BA3-00CB-4BE5-B292-0403BE876A8E}" type="parTrans" cxnId="{384D9CDC-1251-4D5D-8AF1-523AF9577AF9}">
      <dgm:prSet/>
      <dgm:spPr/>
      <dgm:t>
        <a:bodyPr/>
        <a:lstStyle/>
        <a:p>
          <a:endParaRPr lang="zh-TW" altLang="en-US"/>
        </a:p>
      </dgm:t>
    </dgm:pt>
    <dgm:pt modelId="{4AAB443D-BF3A-4C55-A3F8-1C34C8D5781F}">
      <dgm:prSet phldrT="[文字]" custT="1"/>
      <dgm:spPr/>
      <dgm:t>
        <a:bodyPr/>
        <a:lstStyle/>
        <a:p>
          <a:pPr>
            <a:lnSpc>
              <a:spcPct val="100000"/>
            </a:lnSpc>
          </a:pPr>
          <a:r>
            <a:rPr lang="zh-TW" sz="19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【質數的判別】教學</a:t>
          </a:r>
          <a:r>
            <a:rPr lang="en-US" sz="19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PPT</a:t>
          </a:r>
          <a:r>
            <a:rPr lang="zh-TW" sz="19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：</a:t>
          </a:r>
          <a:r>
            <a:rPr lang="zh-TW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引導學生了解質數</a:t>
          </a:r>
          <a:r>
            <a:rPr lang="zh-TW" altLang="en-US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判別</a:t>
          </a:r>
          <a:r>
            <a:rPr lang="zh-TW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的</a:t>
          </a:r>
          <a:r>
            <a:rPr lang="zh-TW" altLang="en-US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方法</a:t>
          </a:r>
          <a:r>
            <a:rPr lang="zh-TW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。</a:t>
          </a:r>
          <a:endParaRPr lang="zh-TW" altLang="en-US" sz="1900" b="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D5B98417-9DCF-4582-B6CF-7B3777BF3BE3}" type="parTrans" cxnId="{8AA1005C-5725-4D8D-8A40-69F8C63B1CBC}">
      <dgm:prSet/>
      <dgm:spPr/>
      <dgm:t>
        <a:bodyPr/>
        <a:lstStyle/>
        <a:p>
          <a:endParaRPr lang="zh-TW" altLang="en-US"/>
        </a:p>
      </dgm:t>
    </dgm:pt>
    <dgm:pt modelId="{D86F15BB-28E6-4A34-A3C0-FCF75E725B7C}" type="sibTrans" cxnId="{8AA1005C-5725-4D8D-8A40-69F8C63B1CBC}">
      <dgm:prSet/>
      <dgm:spPr/>
      <dgm:t>
        <a:bodyPr/>
        <a:lstStyle/>
        <a:p>
          <a:endParaRPr lang="zh-TW" altLang="en-US"/>
        </a:p>
      </dgm:t>
    </dgm:pt>
    <dgm:pt modelId="{75659BD1-BD75-425C-A2FC-E1E66FCC551F}">
      <dgm:prSet phldrT="[文字]" custT="1"/>
      <dgm:spPr/>
      <dgm:t>
        <a:bodyPr/>
        <a:lstStyle/>
        <a:p>
          <a:r>
            <a:rPr lang="zh-TW" sz="19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【質數的判別】教學</a:t>
          </a:r>
          <a:r>
            <a:rPr lang="en-US" sz="19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PPT</a:t>
          </a:r>
          <a:r>
            <a:rPr lang="zh-TW" sz="19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：</a:t>
          </a:r>
          <a:r>
            <a:rPr lang="zh-TW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能理解</a:t>
          </a:r>
          <a:r>
            <a:rPr lang="zh-TW" sz="1900" b="0" u="wavy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艾拉托塞尼篩法</a:t>
          </a:r>
          <a:r>
            <a:rPr lang="zh-TW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並找出整數</a:t>
          </a:r>
          <a:r>
            <a:rPr lang="en-US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1</a:t>
          </a:r>
          <a:r>
            <a:rPr lang="en-US" sz="1900" b="0" dirty="0" smtClean="0">
              <a:latin typeface="+mj-ea"/>
              <a:ea typeface="+mj-ea"/>
            </a:rPr>
            <a:t>~</a:t>
          </a:r>
          <a:r>
            <a:rPr lang="en-US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100</a:t>
          </a:r>
          <a:r>
            <a:rPr lang="zh-TW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的所有質數。</a:t>
          </a:r>
          <a:endParaRPr lang="zh-TW" altLang="en-US" sz="1900" b="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C6B7E301-10DC-441F-AD28-0D334049DA9E}" type="parTrans" cxnId="{5BEAF38F-479A-439E-BCBD-EC6103CF6660}">
      <dgm:prSet/>
      <dgm:spPr/>
      <dgm:t>
        <a:bodyPr/>
        <a:lstStyle/>
        <a:p>
          <a:endParaRPr lang="zh-TW" altLang="en-US"/>
        </a:p>
      </dgm:t>
    </dgm:pt>
    <dgm:pt modelId="{36C2C2E5-4675-45FC-B82E-72698E64FA9C}" type="sibTrans" cxnId="{5BEAF38F-479A-439E-BCBD-EC6103CF6660}">
      <dgm:prSet/>
      <dgm:spPr/>
      <dgm:t>
        <a:bodyPr/>
        <a:lstStyle/>
        <a:p>
          <a:endParaRPr lang="zh-TW" altLang="en-US"/>
        </a:p>
      </dgm:t>
    </dgm:pt>
    <dgm:pt modelId="{9CA67F8A-8F95-4C0B-B92B-E665376ECC1E}">
      <dgm:prSet custT="1"/>
      <dgm:spPr/>
      <dgm:t>
        <a:bodyPr/>
        <a:lstStyle/>
        <a:p>
          <a:r>
            <a:rPr lang="zh-TW" sz="19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【質數撲克牌遊戲】進行：</a:t>
          </a:r>
          <a:r>
            <a:rPr lang="zh-TW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透過撲克牌桌遊設計，以熟悉質數的判別。</a:t>
          </a:r>
          <a:endParaRPr lang="zh-TW" altLang="en-US" sz="1900" b="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C16B9E86-51C1-4DED-B402-5E4116308CF0}" type="parTrans" cxnId="{908040C3-9EF2-4049-8B3E-55406324FA5C}">
      <dgm:prSet/>
      <dgm:spPr/>
      <dgm:t>
        <a:bodyPr/>
        <a:lstStyle/>
        <a:p>
          <a:endParaRPr lang="zh-TW" altLang="en-US"/>
        </a:p>
      </dgm:t>
    </dgm:pt>
    <dgm:pt modelId="{4F1D40F5-A645-4646-B689-703CE2D463B4}" type="sibTrans" cxnId="{908040C3-9EF2-4049-8B3E-55406324FA5C}">
      <dgm:prSet/>
      <dgm:spPr/>
      <dgm:t>
        <a:bodyPr/>
        <a:lstStyle/>
        <a:p>
          <a:endParaRPr lang="zh-TW" altLang="en-US"/>
        </a:p>
      </dgm:t>
    </dgm:pt>
    <dgm:pt modelId="{6D58F0F3-6922-4113-97ED-34C673106670}">
      <dgm:prSet phldrT="[文字]" custT="1"/>
      <dgm:spPr/>
      <dgm:t>
        <a:bodyPr/>
        <a:lstStyle/>
        <a:p>
          <a:r>
            <a:rPr lang="zh-TW" sz="1900" b="0" dirty="0" smtClean="0">
              <a:solidFill>
                <a:srgbClr val="C0062E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遊戲策略探討：</a:t>
          </a:r>
          <a:r>
            <a:rPr lang="zh-TW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於遊戲結束後，</a:t>
          </a:r>
          <a:r>
            <a:rPr lang="zh-TW" altLang="en-US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小組</a:t>
          </a:r>
          <a:r>
            <a:rPr lang="zh-TW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探討遊戲策略</a:t>
          </a:r>
          <a:r>
            <a:rPr lang="zh-TW" altLang="en-US" sz="1900" b="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。</a:t>
          </a:r>
          <a:endParaRPr lang="zh-TW" altLang="en-US" sz="1800" b="0" i="1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712A1AA5-68F0-48B4-9334-D079B859CE95}" type="sibTrans" cxnId="{1745F0E4-F0E4-41D4-A70D-8F683903C012}">
      <dgm:prSet/>
      <dgm:spPr/>
      <dgm:t>
        <a:bodyPr/>
        <a:lstStyle/>
        <a:p>
          <a:endParaRPr lang="zh-TW" altLang="en-US"/>
        </a:p>
      </dgm:t>
    </dgm:pt>
    <dgm:pt modelId="{04458918-EE32-4518-8681-32D97DEA8556}" type="parTrans" cxnId="{1745F0E4-F0E4-41D4-A70D-8F683903C012}">
      <dgm:prSet/>
      <dgm:spPr/>
      <dgm:t>
        <a:bodyPr/>
        <a:lstStyle/>
        <a:p>
          <a:endParaRPr lang="zh-TW" altLang="en-US"/>
        </a:p>
      </dgm:t>
    </dgm:pt>
    <dgm:pt modelId="{3BF30FCE-3AB0-4EB7-8DE6-120611851DF9}">
      <dgm:prSet phldrT="[文字]" custT="1"/>
      <dgm:spPr/>
      <dgm:t>
        <a:bodyPr/>
        <a:lstStyle/>
        <a:p>
          <a:r>
            <a:rPr lang="zh-TW" sz="1900" b="0" dirty="0" smtClean="0">
              <a:solidFill>
                <a:srgbClr val="C0062E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教學目標建立：</a:t>
          </a:r>
          <a:r>
            <a:rPr lang="en-US" altLang="zh-TW" sz="1900" b="0" dirty="0" smtClean="0">
              <a:solidFill>
                <a:srgbClr val="C0062E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900" b="0" dirty="0" smtClean="0">
              <a:solidFill>
                <a:srgbClr val="C0062E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sz="19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透過遊戲化學習，達到數學科教學目標並完成學習單。</a:t>
          </a:r>
          <a:endParaRPr lang="zh-TW" altLang="en-US" sz="1900" b="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64BCE41E-BA30-4A85-9D10-B5A18BB46E89}" type="parTrans" cxnId="{17E76654-0625-40C5-B244-ADA6291412E3}">
      <dgm:prSet/>
      <dgm:spPr/>
      <dgm:t>
        <a:bodyPr/>
        <a:lstStyle/>
        <a:p>
          <a:endParaRPr lang="zh-TW" altLang="en-US"/>
        </a:p>
      </dgm:t>
    </dgm:pt>
    <dgm:pt modelId="{407D1627-EFDB-46FC-9E0A-06A2FE1E8A9B}" type="sibTrans" cxnId="{17E76654-0625-40C5-B244-ADA6291412E3}">
      <dgm:prSet/>
      <dgm:spPr/>
      <dgm:t>
        <a:bodyPr/>
        <a:lstStyle/>
        <a:p>
          <a:endParaRPr lang="zh-TW" altLang="en-US"/>
        </a:p>
      </dgm:t>
    </dgm:pt>
    <dgm:pt modelId="{A0011351-DA69-4163-9A93-E9A4CC0D6C3E}" type="pres">
      <dgm:prSet presAssocID="{7200BED7-A909-4CB5-8E4E-7CB2B3DF69F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0EC3F0FC-38C3-49E4-99DE-ECA679FAC72C}" type="pres">
      <dgm:prSet presAssocID="{6AD39C99-EE4E-440C-A8DA-6E90AE57592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CE55CA5F-23C5-478E-8B80-BAF6B2351B8C}" type="pres">
      <dgm:prSet presAssocID="{4CE4ACA8-823A-4A8B-A9A3-70AA95CF2B78}" presName="sibTrans" presStyleCnt="0"/>
      <dgm:spPr/>
    </dgm:pt>
    <dgm:pt modelId="{8CDC402B-CCCD-4068-A539-62E6BD1F4FA5}" type="pres">
      <dgm:prSet presAssocID="{666EAE0C-56F0-468C-8ACB-EB1BDEF756E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DCFE17A0-D9B4-42ED-BDBC-4BF2F4EAC75A}" type="pres">
      <dgm:prSet presAssocID="{8737F803-4358-447F-B32D-84F4481A2FA1}" presName="sibTrans" presStyleCnt="0"/>
      <dgm:spPr/>
    </dgm:pt>
    <dgm:pt modelId="{2D982E19-8C05-4A01-AE75-CBAEA379E746}" type="pres">
      <dgm:prSet presAssocID="{8B1F9911-A6D8-4711-8AF0-951B95A2989F}" presName="node" presStyleLbl="node1" presStyleIdx="2" presStyleCnt="4" custLinFactNeighborX="14630" custLinFactNeighborY="941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6EF57ED-ADF7-452D-B59D-1196E80E4ACF}" type="pres">
      <dgm:prSet presAssocID="{D85A6A14-B71D-4895-88D0-0031D058F497}" presName="sibTrans" presStyleCnt="0"/>
      <dgm:spPr/>
    </dgm:pt>
    <dgm:pt modelId="{16DC45B5-40CF-4998-A55E-1C14DDA92040}" type="pres">
      <dgm:prSet presAssocID="{B312E8E3-FCE7-4AD3-88B8-DDCDEA81FCE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1486705-155D-48C7-8BE5-5E7D184ED12D}" type="presOf" srcId="{6C3368EF-759D-4263-88D0-1E50B411C981}" destId="{2D982E19-8C05-4A01-AE75-CBAEA379E746}" srcOrd="0" destOrd="1" presId="urn:microsoft.com/office/officeart/2005/8/layout/hList6"/>
    <dgm:cxn modelId="{708B5B63-1DB5-4EF4-B5B8-C2E1B02CAE43}" type="presOf" srcId="{3BF30FCE-3AB0-4EB7-8DE6-120611851DF9}" destId="{16DC45B5-40CF-4998-A55E-1C14DDA92040}" srcOrd="0" destOrd="2" presId="urn:microsoft.com/office/officeart/2005/8/layout/hList6"/>
    <dgm:cxn modelId="{1CC1B2CF-8B3B-4042-87F0-2FC3EB2243A2}" type="presOf" srcId="{6AD39C99-EE4E-440C-A8DA-6E90AE575924}" destId="{0EC3F0FC-38C3-49E4-99DE-ECA679FAC72C}" srcOrd="0" destOrd="0" presId="urn:microsoft.com/office/officeart/2005/8/layout/hList6"/>
    <dgm:cxn modelId="{1745F0E4-F0E4-41D4-A70D-8F683903C012}" srcId="{B312E8E3-FCE7-4AD3-88B8-DDCDEA81FCEB}" destId="{6D58F0F3-6922-4113-97ED-34C673106670}" srcOrd="0" destOrd="0" parTransId="{04458918-EE32-4518-8681-32D97DEA8556}" sibTransId="{712A1AA5-68F0-48B4-9334-D079B859CE95}"/>
    <dgm:cxn modelId="{13EA766F-2368-4602-A759-3A2933DD91D1}" type="presOf" srcId="{666EAE0C-56F0-468C-8ACB-EB1BDEF756ED}" destId="{8CDC402B-CCCD-4068-A539-62E6BD1F4FA5}" srcOrd="0" destOrd="0" presId="urn:microsoft.com/office/officeart/2005/8/layout/hList6"/>
    <dgm:cxn modelId="{45E8D642-5914-4F1A-B6BB-373BBE8F13CA}" type="presOf" srcId="{71FDCC72-28F8-47BA-AD31-D69DFEB9F6A3}" destId="{0EC3F0FC-38C3-49E4-99DE-ECA679FAC72C}" srcOrd="0" destOrd="1" presId="urn:microsoft.com/office/officeart/2005/8/layout/hList6"/>
    <dgm:cxn modelId="{B5648857-75A8-44F3-A9B0-22F6BCA91CFB}" srcId="{7200BED7-A909-4CB5-8E4E-7CB2B3DF69F0}" destId="{666EAE0C-56F0-468C-8ACB-EB1BDEF756ED}" srcOrd="1" destOrd="0" parTransId="{E44E1D69-54F8-489B-B52E-1CB804C89AC3}" sibTransId="{8737F803-4358-447F-B32D-84F4481A2FA1}"/>
    <dgm:cxn modelId="{17E76654-0625-40C5-B244-ADA6291412E3}" srcId="{B312E8E3-FCE7-4AD3-88B8-DDCDEA81FCEB}" destId="{3BF30FCE-3AB0-4EB7-8DE6-120611851DF9}" srcOrd="1" destOrd="0" parTransId="{64BCE41E-BA30-4A85-9D10-B5A18BB46E89}" sibTransId="{407D1627-EFDB-46FC-9E0A-06A2FE1E8A9B}"/>
    <dgm:cxn modelId="{8AA1005C-5725-4D8D-8A40-69F8C63B1CBC}" srcId="{6AD39C99-EE4E-440C-A8DA-6E90AE575924}" destId="{4AAB443D-BF3A-4C55-A3F8-1C34C8D5781F}" srcOrd="1" destOrd="0" parTransId="{D5B98417-9DCF-4582-B6CF-7B3777BF3BE3}" sibTransId="{D86F15BB-28E6-4A34-A3C0-FCF75E725B7C}"/>
    <dgm:cxn modelId="{97D4DEB6-23A5-4FD9-B67F-9A88A7471F22}" type="presOf" srcId="{2829E72A-0835-4460-8BD9-22D542506555}" destId="{8CDC402B-CCCD-4068-A539-62E6BD1F4FA5}" srcOrd="0" destOrd="1" presId="urn:microsoft.com/office/officeart/2005/8/layout/hList6"/>
    <dgm:cxn modelId="{E4DBB481-2F51-4E3B-A7F5-F426A06E6390}" srcId="{7200BED7-A909-4CB5-8E4E-7CB2B3DF69F0}" destId="{B312E8E3-FCE7-4AD3-88B8-DDCDEA81FCEB}" srcOrd="3" destOrd="0" parTransId="{E34F9484-4182-462C-8EAE-EF5C68C46F1B}" sibTransId="{1BA4B3E1-0AB7-45E2-9298-76CA011FB7AB}"/>
    <dgm:cxn modelId="{512056F5-E82A-4ABE-A0DC-14B171D07138}" srcId="{666EAE0C-56F0-468C-8ACB-EB1BDEF756ED}" destId="{2829E72A-0835-4460-8BD9-22D542506555}" srcOrd="0" destOrd="0" parTransId="{4F805E3B-25D7-46BE-B4C3-BC2172B6A48C}" sibTransId="{E9256926-D5B5-4FD1-8E46-C7010D733AFB}"/>
    <dgm:cxn modelId="{384D9CDC-1251-4D5D-8AF1-523AF9577AF9}" srcId="{6AD39C99-EE4E-440C-A8DA-6E90AE575924}" destId="{71FDCC72-28F8-47BA-AD31-D69DFEB9F6A3}" srcOrd="0" destOrd="0" parTransId="{D7BB0BA3-00CB-4BE5-B292-0403BE876A8E}" sibTransId="{445D54A7-D66E-474B-A3CA-3458D06FFCD3}"/>
    <dgm:cxn modelId="{AEE172E6-FE6D-4C7E-A57A-C68D7CD6F870}" type="presOf" srcId="{75659BD1-BD75-425C-A2FC-E1E66FCC551F}" destId="{8CDC402B-CCCD-4068-A539-62E6BD1F4FA5}" srcOrd="0" destOrd="2" presId="urn:microsoft.com/office/officeart/2005/8/layout/hList6"/>
    <dgm:cxn modelId="{B8F415DF-45E0-4E75-874C-D60363B3E2E4}" srcId="{7200BED7-A909-4CB5-8E4E-7CB2B3DF69F0}" destId="{6AD39C99-EE4E-440C-A8DA-6E90AE575924}" srcOrd="0" destOrd="0" parTransId="{E5D9D898-8A10-4368-BC11-061460A4B05A}" sibTransId="{4CE4ACA8-823A-4A8B-A9A3-70AA95CF2B78}"/>
    <dgm:cxn modelId="{908040C3-9EF2-4049-8B3E-55406324FA5C}" srcId="{8B1F9911-A6D8-4711-8AF0-951B95A2989F}" destId="{9CA67F8A-8F95-4C0B-B92B-E665376ECC1E}" srcOrd="1" destOrd="0" parTransId="{C16B9E86-51C1-4DED-B402-5E4116308CF0}" sibTransId="{4F1D40F5-A645-4646-B689-703CE2D463B4}"/>
    <dgm:cxn modelId="{5BBEF6E9-093C-456A-9D3C-FA98B92B15D2}" type="presOf" srcId="{7200BED7-A909-4CB5-8E4E-7CB2B3DF69F0}" destId="{A0011351-DA69-4163-9A93-E9A4CC0D6C3E}" srcOrd="0" destOrd="0" presId="urn:microsoft.com/office/officeart/2005/8/layout/hList6"/>
    <dgm:cxn modelId="{62CABF03-B638-44E2-9529-0DA9AF93A3B6}" type="presOf" srcId="{4AAB443D-BF3A-4C55-A3F8-1C34C8D5781F}" destId="{0EC3F0FC-38C3-49E4-99DE-ECA679FAC72C}" srcOrd="0" destOrd="2" presId="urn:microsoft.com/office/officeart/2005/8/layout/hList6"/>
    <dgm:cxn modelId="{CFEA45CB-85B8-44C7-AAA7-70170B13D355}" type="presOf" srcId="{6D58F0F3-6922-4113-97ED-34C673106670}" destId="{16DC45B5-40CF-4998-A55E-1C14DDA92040}" srcOrd="0" destOrd="1" presId="urn:microsoft.com/office/officeart/2005/8/layout/hList6"/>
    <dgm:cxn modelId="{8C0379B4-4639-4087-BF69-A0A507CC0162}" type="presOf" srcId="{9CA67F8A-8F95-4C0B-B92B-E665376ECC1E}" destId="{2D982E19-8C05-4A01-AE75-CBAEA379E746}" srcOrd="0" destOrd="2" presId="urn:microsoft.com/office/officeart/2005/8/layout/hList6"/>
    <dgm:cxn modelId="{D7EE149C-93A5-40B8-96F3-E704E50B49E3}" type="presOf" srcId="{8B1F9911-A6D8-4711-8AF0-951B95A2989F}" destId="{2D982E19-8C05-4A01-AE75-CBAEA379E746}" srcOrd="0" destOrd="0" presId="urn:microsoft.com/office/officeart/2005/8/layout/hList6"/>
    <dgm:cxn modelId="{5BEAF38F-479A-439E-BCBD-EC6103CF6660}" srcId="{666EAE0C-56F0-468C-8ACB-EB1BDEF756ED}" destId="{75659BD1-BD75-425C-A2FC-E1E66FCC551F}" srcOrd="1" destOrd="0" parTransId="{C6B7E301-10DC-441F-AD28-0D334049DA9E}" sibTransId="{36C2C2E5-4675-45FC-B82E-72698E64FA9C}"/>
    <dgm:cxn modelId="{DF9A56D9-2B13-4850-8173-C6ADE89D7231}" srcId="{7200BED7-A909-4CB5-8E4E-7CB2B3DF69F0}" destId="{8B1F9911-A6D8-4711-8AF0-951B95A2989F}" srcOrd="2" destOrd="0" parTransId="{7F36D909-6A81-4C00-B913-3FF9200318A3}" sibTransId="{D85A6A14-B71D-4895-88D0-0031D058F497}"/>
    <dgm:cxn modelId="{C1F5E41D-5714-4656-9073-49CF1DBC4E42}" type="presOf" srcId="{B312E8E3-FCE7-4AD3-88B8-DDCDEA81FCEB}" destId="{16DC45B5-40CF-4998-A55E-1C14DDA92040}" srcOrd="0" destOrd="0" presId="urn:microsoft.com/office/officeart/2005/8/layout/hList6"/>
    <dgm:cxn modelId="{995B2E5B-7067-469D-AA2E-9ECD6925C21B}" srcId="{8B1F9911-A6D8-4711-8AF0-951B95A2989F}" destId="{6C3368EF-759D-4263-88D0-1E50B411C981}" srcOrd="0" destOrd="0" parTransId="{F68C89D4-3B1D-43D4-9204-4E3A0CCE04C4}" sibTransId="{739AFEF0-9BA5-4A38-802C-35A8BBF3BF73}"/>
    <dgm:cxn modelId="{691586D1-A60E-4483-BD0D-7D136AD1BC30}" type="presParOf" srcId="{A0011351-DA69-4163-9A93-E9A4CC0D6C3E}" destId="{0EC3F0FC-38C3-49E4-99DE-ECA679FAC72C}" srcOrd="0" destOrd="0" presId="urn:microsoft.com/office/officeart/2005/8/layout/hList6"/>
    <dgm:cxn modelId="{1A06FC24-3D57-4E2D-B4E6-30FBFBF48200}" type="presParOf" srcId="{A0011351-DA69-4163-9A93-E9A4CC0D6C3E}" destId="{CE55CA5F-23C5-478E-8B80-BAF6B2351B8C}" srcOrd="1" destOrd="0" presId="urn:microsoft.com/office/officeart/2005/8/layout/hList6"/>
    <dgm:cxn modelId="{1C63A87B-4824-43B0-AB0B-9B3CBDAFBBC8}" type="presParOf" srcId="{A0011351-DA69-4163-9A93-E9A4CC0D6C3E}" destId="{8CDC402B-CCCD-4068-A539-62E6BD1F4FA5}" srcOrd="2" destOrd="0" presId="urn:microsoft.com/office/officeart/2005/8/layout/hList6"/>
    <dgm:cxn modelId="{67CE9853-3784-410C-B10E-077C946D4795}" type="presParOf" srcId="{A0011351-DA69-4163-9A93-E9A4CC0D6C3E}" destId="{DCFE17A0-D9B4-42ED-BDBC-4BF2F4EAC75A}" srcOrd="3" destOrd="0" presId="urn:microsoft.com/office/officeart/2005/8/layout/hList6"/>
    <dgm:cxn modelId="{7815BFAD-6E37-4B64-A68E-59E641A70472}" type="presParOf" srcId="{A0011351-DA69-4163-9A93-E9A4CC0D6C3E}" destId="{2D982E19-8C05-4A01-AE75-CBAEA379E746}" srcOrd="4" destOrd="0" presId="urn:microsoft.com/office/officeart/2005/8/layout/hList6"/>
    <dgm:cxn modelId="{CADFD58E-FCCB-4ADE-8978-355CD9926383}" type="presParOf" srcId="{A0011351-DA69-4163-9A93-E9A4CC0D6C3E}" destId="{46EF57ED-ADF7-452D-B59D-1196E80E4ACF}" srcOrd="5" destOrd="0" presId="urn:microsoft.com/office/officeart/2005/8/layout/hList6"/>
    <dgm:cxn modelId="{0C828536-24CB-4577-BEF0-DB3AF3727BE6}" type="presParOf" srcId="{A0011351-DA69-4163-9A93-E9A4CC0D6C3E}" destId="{16DC45B5-40CF-4998-A55E-1C14DDA92040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C24A945-CBB9-4B09-8902-FBFA36CBAAD4}" type="doc">
      <dgm:prSet loTypeId="urn:microsoft.com/office/officeart/2005/8/layout/pList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TW" altLang="en-US"/>
        </a:p>
      </dgm:t>
    </dgm:pt>
    <dgm:pt modelId="{41FE54F1-385A-4680-B0E0-C2E03BD293D4}">
      <dgm:prSet phldrT="[文字]"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en-US" alt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1.</a:t>
          </a:r>
          <a:r>
            <a:rPr 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甲上學園</a:t>
          </a:r>
          <a:r>
            <a:rPr 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-</a:t>
          </a:r>
          <a:br>
            <a:rPr 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國小數學</a:t>
          </a:r>
          <a:r>
            <a:rPr 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6-1</a:t>
          </a:r>
          <a:r>
            <a:rPr 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因數分</a:t>
          </a:r>
          <a:r>
            <a:rPr lang="en-US" alt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解與質數、合數</a:t>
          </a:r>
          <a:endParaRPr lang="en-US" altLang="zh-TW" sz="1600" b="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zh-TW" alt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4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影片來源：中華電視公司</a:t>
          </a:r>
          <a:endParaRPr lang="en-US" altLang="zh-TW" sz="1400" b="0" dirty="0" smtClean="0">
            <a:solidFill>
              <a:srgbClr val="C00000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algn="l">
            <a:lnSpc>
              <a:spcPts val="800"/>
            </a:lnSpc>
            <a:spcAft>
              <a:spcPts val="0"/>
            </a:spcAft>
          </a:pPr>
          <a:endParaRPr lang="en-US" sz="1400" b="0" dirty="0" smtClean="0">
            <a:solidFill>
              <a:srgbClr val="C00000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en-US" alt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2.</a:t>
          </a:r>
          <a:r>
            <a:rPr 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因數與倍數</a:t>
          </a:r>
          <a:r>
            <a:rPr 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(</a:t>
          </a:r>
          <a:r>
            <a:rPr 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國中</a:t>
          </a:r>
          <a:r>
            <a:rPr 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)</a:t>
          </a:r>
        </a:p>
        <a:p>
          <a:pPr algn="l">
            <a:lnSpc>
              <a:spcPct val="90000"/>
            </a:lnSpc>
            <a:spcAft>
              <a:spcPct val="35000"/>
            </a:spcAft>
          </a:pPr>
          <a:r>
            <a:rPr lang="zh-TW" alt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4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影片來源：臺中政府教育局</a:t>
          </a:r>
          <a:endParaRPr lang="en-US" altLang="zh-TW" sz="1400" b="0" dirty="0" smtClean="0">
            <a:solidFill>
              <a:srgbClr val="C00000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algn="l">
            <a:lnSpc>
              <a:spcPct val="90000"/>
            </a:lnSpc>
            <a:spcAft>
              <a:spcPts val="0"/>
            </a:spcAft>
          </a:pPr>
          <a:r>
            <a:rPr lang="en-US" altLang="zh-TW" sz="16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3.</a:t>
          </a:r>
          <a:r>
            <a:rPr lang="zh-TW" sz="16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合作學習，讓數學更有</a:t>
          </a:r>
          <a:r>
            <a:rPr lang="en-US" altLang="zh-TW" sz="16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6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6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6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趣－基隆市碇內國中</a:t>
          </a:r>
          <a:r>
            <a:rPr lang="en-US" altLang="zh-TW" sz="16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6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6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6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李昕儀老師</a:t>
          </a:r>
          <a:endParaRPr lang="en-US" altLang="zh-TW" sz="160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algn="l">
            <a:lnSpc>
              <a:spcPct val="90000"/>
            </a:lnSpc>
            <a:spcAft>
              <a:spcPct val="35000"/>
            </a:spcAft>
          </a:pPr>
          <a:r>
            <a:rPr lang="en-US" altLang="zh-TW" sz="16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400" dirty="0" smtClean="0">
              <a:solidFill>
                <a:srgbClr val="C0062E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影片來源：教育部</a:t>
          </a:r>
        </a:p>
      </dgm:t>
    </dgm:pt>
    <dgm:pt modelId="{AE57F6ED-EE22-4D7B-B726-D1E75C6B859E}" type="parTrans" cxnId="{600F5299-86FA-4BC0-8FB3-B5BBCD46CE82}">
      <dgm:prSet/>
      <dgm:spPr/>
      <dgm:t>
        <a:bodyPr/>
        <a:lstStyle/>
        <a:p>
          <a:endParaRPr lang="zh-TW" altLang="en-US"/>
        </a:p>
      </dgm:t>
    </dgm:pt>
    <dgm:pt modelId="{242EADD5-23E7-4552-BDAA-52FE35607AFE}" type="sibTrans" cxnId="{600F5299-86FA-4BC0-8FB3-B5BBCD46CE82}">
      <dgm:prSet/>
      <dgm:spPr/>
      <dgm:t>
        <a:bodyPr/>
        <a:lstStyle/>
        <a:p>
          <a:endParaRPr lang="zh-TW" altLang="en-US"/>
        </a:p>
      </dgm:t>
    </dgm:pt>
    <dgm:pt modelId="{E1C36F6A-5277-439B-854A-40CD5AD01130}">
      <dgm:prSet phldrT="[文字]" custT="1"/>
      <dgm:spPr>
        <a:solidFill>
          <a:srgbClr val="5D8CD9"/>
        </a:solidFill>
      </dgm:spPr>
      <dgm:t>
        <a:bodyPr/>
        <a:lstStyle/>
        <a:p>
          <a:pPr algn="l">
            <a:spcBef>
              <a:spcPct val="0"/>
            </a:spcBef>
            <a:spcAft>
              <a:spcPct val="35000"/>
            </a:spcAft>
          </a:pPr>
          <a:r>
            <a:rPr lang="en-US" alt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1.</a:t>
          </a:r>
          <a:r>
            <a:rPr 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翰林版國中數學課本</a:t>
          </a:r>
          <a:r>
            <a:rPr lang="zh-TW" alt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en-US" altLang="zh-TW" sz="14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4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en-US" sz="1400" b="0" dirty="0" smtClean="0">
              <a:solidFill>
                <a:schemeClr val="bg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altLang="en-US" sz="14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第一冊</a:t>
          </a:r>
          <a:r>
            <a:rPr lang="zh-TW" sz="14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第二章因數與倍數</a:t>
          </a:r>
        </a:p>
        <a:p>
          <a:pPr algn="l">
            <a:spcBef>
              <a:spcPts val="600"/>
            </a:spcBef>
            <a:spcAft>
              <a:spcPts val="0"/>
            </a:spcAft>
          </a:pPr>
          <a:r>
            <a:rPr lang="en-US" alt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2.</a:t>
          </a:r>
          <a:r>
            <a:rPr 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翰林版國中數學</a:t>
          </a:r>
          <a:endParaRPr lang="en-US" altLang="zh-TW" sz="1600" b="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algn="l">
            <a:spcBef>
              <a:spcPct val="0"/>
            </a:spcBef>
            <a:spcAft>
              <a:spcPct val="35000"/>
            </a:spcAft>
          </a:pPr>
          <a:r>
            <a:rPr lang="zh-TW" alt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第一冊影片</a:t>
          </a:r>
          <a:r>
            <a:rPr 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:</a:t>
          </a:r>
          <a:r>
            <a:rPr lang="en-US" sz="14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sz="14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en-US" sz="14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4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古希臘數學家</a:t>
          </a:r>
          <a:r>
            <a:rPr lang="zh-TW" sz="1400" b="0" u="sng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艾拉托塞尼</a:t>
          </a:r>
          <a:endParaRPr lang="zh-TW" altLang="en-US" sz="1400" b="0" dirty="0">
            <a:solidFill>
              <a:srgbClr val="C00000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C03A5C20-996B-4ED8-A13B-218339CF1C22}" type="sibTrans" cxnId="{82F7FE76-9E88-44A8-81BC-FEB2A96DD855}">
      <dgm:prSet/>
      <dgm:spPr/>
      <dgm:t>
        <a:bodyPr/>
        <a:lstStyle/>
        <a:p>
          <a:endParaRPr lang="zh-TW" altLang="en-US"/>
        </a:p>
      </dgm:t>
    </dgm:pt>
    <dgm:pt modelId="{9026FF5B-8000-4DD2-8804-007B24E52239}" type="parTrans" cxnId="{82F7FE76-9E88-44A8-81BC-FEB2A96DD855}">
      <dgm:prSet/>
      <dgm:spPr/>
      <dgm:t>
        <a:bodyPr/>
        <a:lstStyle/>
        <a:p>
          <a:endParaRPr lang="zh-TW" altLang="en-US"/>
        </a:p>
      </dgm:t>
    </dgm:pt>
    <dgm:pt modelId="{34D3C37F-039D-4EC4-887C-8126714023CA}">
      <dgm:prSet phldrT="[文字]" custT="1"/>
      <dgm:spPr>
        <a:solidFill>
          <a:srgbClr val="42F44A"/>
        </a:solidFill>
      </dgm:spPr>
      <dgm:t>
        <a:bodyPr/>
        <a:lstStyle/>
        <a:p>
          <a:pPr algn="l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alt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1. </a:t>
          </a:r>
          <a:r>
            <a:rPr lang="zh-TW" alt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質數</a:t>
          </a:r>
          <a:r>
            <a:rPr 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學習單</a:t>
          </a:r>
          <a:r>
            <a:rPr lang="zh-TW" alt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：</a:t>
          </a:r>
          <a:endParaRPr lang="en-US" altLang="zh-TW" sz="1600" b="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algn="l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14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　</a:t>
          </a:r>
          <a:r>
            <a:rPr lang="zh-TW" sz="14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【質數的判別】</a:t>
          </a:r>
          <a:r>
            <a:rPr lang="zh-TW" sz="14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zh-TW" altLang="en-US" sz="14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endParaRPr lang="en-US" altLang="zh-TW" sz="1400" b="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algn="l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14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4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【質數撲克牌桌遊】</a:t>
          </a:r>
          <a:endParaRPr lang="zh-TW" sz="1400" b="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algn="l">
            <a:lnSpc>
              <a:spcPct val="150000"/>
            </a:lnSpc>
            <a:spcBef>
              <a:spcPts val="0"/>
            </a:spcBef>
            <a:spcAft>
              <a:spcPts val="0"/>
            </a:spcAft>
          </a:pPr>
          <a:r>
            <a:rPr lang="en-US" alt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2.</a:t>
          </a:r>
          <a:r>
            <a:rPr lang="zh-TW" sz="16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PPT</a:t>
          </a:r>
          <a:r>
            <a:rPr 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簡報</a:t>
          </a:r>
          <a:r>
            <a:rPr lang="zh-TW" alt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：</a:t>
          </a:r>
          <a:endParaRPr lang="en-US" altLang="zh-TW" sz="1600" b="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algn="l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TW" altLang="en-US" sz="14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　</a:t>
          </a:r>
          <a:r>
            <a:rPr lang="zh-TW" sz="14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【質數的判別】</a:t>
          </a:r>
          <a:r>
            <a:rPr lang="en-US" altLang="zh-TW" sz="14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PPT</a:t>
          </a:r>
          <a:endParaRPr lang="en-US" altLang="zh-TW" sz="1400" b="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algn="l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14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4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【質數撲克牌桌遊】</a:t>
          </a:r>
          <a:r>
            <a:rPr lang="en-US" altLang="zh-TW" sz="14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PPT</a:t>
          </a:r>
          <a:endParaRPr lang="zh-TW" sz="1400" b="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algn="l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en-US" alt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3.</a:t>
          </a:r>
          <a:r>
            <a:rPr lang="zh-TW" alt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學習</a:t>
          </a:r>
          <a:r>
            <a:rPr 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回饋單</a:t>
          </a:r>
          <a:r>
            <a:rPr lang="zh-TW" alt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：</a:t>
          </a:r>
          <a:endParaRPr lang="en-US" altLang="zh-TW" sz="1600" b="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algn="l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14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　</a:t>
          </a:r>
          <a:r>
            <a:rPr lang="zh-TW" sz="1400" b="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【學生課程學習】</a:t>
          </a:r>
          <a:endParaRPr lang="en-US" altLang="zh-TW" sz="1400" b="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algn="l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en-US" alt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4.</a:t>
          </a:r>
          <a:r>
            <a:rPr lang="zh-TW" altLang="en-US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sz="1600" b="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小組合作計分表</a:t>
          </a:r>
          <a:endParaRPr lang="zh-TW" altLang="en-US" sz="1600" b="0" dirty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</dgm:t>
    </dgm:pt>
    <dgm:pt modelId="{41DB6A81-1291-407D-823C-BB35A0A10F0E}" type="sibTrans" cxnId="{808EA320-4AEB-4551-9752-DDE1E869386F}">
      <dgm:prSet/>
      <dgm:spPr/>
      <dgm:t>
        <a:bodyPr/>
        <a:lstStyle/>
        <a:p>
          <a:endParaRPr lang="zh-TW" altLang="en-US"/>
        </a:p>
      </dgm:t>
    </dgm:pt>
    <dgm:pt modelId="{8A452461-C7ED-4A63-96AD-C385BF1E9B47}" type="parTrans" cxnId="{808EA320-4AEB-4551-9752-DDE1E869386F}">
      <dgm:prSet/>
      <dgm:spPr/>
      <dgm:t>
        <a:bodyPr/>
        <a:lstStyle/>
        <a:p>
          <a:endParaRPr lang="zh-TW" altLang="en-US"/>
        </a:p>
      </dgm:t>
    </dgm:pt>
    <dgm:pt modelId="{68A409D6-3F4A-494F-AF1E-077FBFF1B069}" type="pres">
      <dgm:prSet presAssocID="{3C24A945-CBB9-4B09-8902-FBFA36CBAAD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3030B37B-BD28-4D3A-8843-461D895BD2F1}" type="pres">
      <dgm:prSet presAssocID="{3C24A945-CBB9-4B09-8902-FBFA36CBAAD4}" presName="bkgdShp" presStyleLbl="alignAccFollowNode1" presStyleIdx="0" presStyleCnt="1" custLinFactNeighborY="-1232"/>
      <dgm:spPr/>
    </dgm:pt>
    <dgm:pt modelId="{62B61E59-DE0C-4024-A682-A2E35EBDAA51}" type="pres">
      <dgm:prSet presAssocID="{3C24A945-CBB9-4B09-8902-FBFA36CBAAD4}" presName="linComp" presStyleCnt="0"/>
      <dgm:spPr/>
    </dgm:pt>
    <dgm:pt modelId="{F5725B85-C0A6-45DD-9E4C-06F3039F9F63}" type="pres">
      <dgm:prSet presAssocID="{41FE54F1-385A-4680-B0E0-C2E03BD293D4}" presName="compNode" presStyleCnt="0"/>
      <dgm:spPr/>
    </dgm:pt>
    <dgm:pt modelId="{83C68527-F528-415F-9165-BDF7F698648B}" type="pres">
      <dgm:prSet presAssocID="{41FE54F1-385A-4680-B0E0-C2E03BD293D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6A5B6736-54F2-48A9-AC69-D5C8BF754D90}" type="pres">
      <dgm:prSet presAssocID="{41FE54F1-385A-4680-B0E0-C2E03BD293D4}" presName="invisiNode" presStyleLbl="node1" presStyleIdx="0" presStyleCnt="3"/>
      <dgm:spPr/>
    </dgm:pt>
    <dgm:pt modelId="{4D424459-65CF-48BE-A47C-F94883C9B175}" type="pres">
      <dgm:prSet presAssocID="{41FE54F1-385A-4680-B0E0-C2E03BD293D4}" presName="imagNode" presStyleLbl="fgImgPlace1" presStyleIdx="0" presStyleCnt="3"/>
      <dgm:spPr/>
    </dgm:pt>
    <dgm:pt modelId="{43D34CD4-CD08-4503-B421-77A3DC6BED8E}" type="pres">
      <dgm:prSet presAssocID="{242EADD5-23E7-4552-BDAA-52FE35607AFE}" presName="sibTrans" presStyleLbl="sibTrans2D1" presStyleIdx="0" presStyleCnt="0"/>
      <dgm:spPr/>
      <dgm:t>
        <a:bodyPr/>
        <a:lstStyle/>
        <a:p>
          <a:endParaRPr lang="zh-TW" altLang="en-US"/>
        </a:p>
      </dgm:t>
    </dgm:pt>
    <dgm:pt modelId="{D885D40C-F0F1-4F5D-AC22-83A23609D0E3}" type="pres">
      <dgm:prSet presAssocID="{E1C36F6A-5277-439B-854A-40CD5AD01130}" presName="compNode" presStyleCnt="0"/>
      <dgm:spPr/>
    </dgm:pt>
    <dgm:pt modelId="{47350C8A-DA8B-49D9-932F-E1DDD66076FC}" type="pres">
      <dgm:prSet presAssocID="{E1C36F6A-5277-439B-854A-40CD5AD0113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8C7448CB-E1BE-4CBE-899D-1B6178DF7C81}" type="pres">
      <dgm:prSet presAssocID="{E1C36F6A-5277-439B-854A-40CD5AD01130}" presName="invisiNode" presStyleLbl="node1" presStyleIdx="1" presStyleCnt="3"/>
      <dgm:spPr/>
    </dgm:pt>
    <dgm:pt modelId="{03000C24-3C02-4053-BCBB-CBC0BF2A2909}" type="pres">
      <dgm:prSet presAssocID="{E1C36F6A-5277-439B-854A-40CD5AD01130}" presName="imagNode" presStyleLbl="fgImgPlace1" presStyleIdx="1" presStyleCnt="3"/>
      <dgm:spPr>
        <a:solidFill>
          <a:schemeClr val="accent5">
            <a:lumMod val="40000"/>
            <a:lumOff val="60000"/>
          </a:schemeClr>
        </a:solidFill>
      </dgm:spPr>
    </dgm:pt>
    <dgm:pt modelId="{6A4CF057-754B-4D54-B7A5-7442BA7669C4}" type="pres">
      <dgm:prSet presAssocID="{C03A5C20-996B-4ED8-A13B-218339CF1C22}" presName="sibTrans" presStyleLbl="sibTrans2D1" presStyleIdx="0" presStyleCnt="0"/>
      <dgm:spPr/>
      <dgm:t>
        <a:bodyPr/>
        <a:lstStyle/>
        <a:p>
          <a:endParaRPr lang="zh-TW" altLang="en-US"/>
        </a:p>
      </dgm:t>
    </dgm:pt>
    <dgm:pt modelId="{1316BFBF-191F-4E7B-A3F5-D87898845333}" type="pres">
      <dgm:prSet presAssocID="{34D3C37F-039D-4EC4-887C-8126714023CA}" presName="compNode" presStyleCnt="0"/>
      <dgm:spPr/>
    </dgm:pt>
    <dgm:pt modelId="{6D82B346-33C7-49D7-B429-C371984994EA}" type="pres">
      <dgm:prSet presAssocID="{34D3C37F-039D-4EC4-887C-8126714023C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43E153A0-9E0A-4371-A420-D127D48ED7F0}" type="pres">
      <dgm:prSet presAssocID="{34D3C37F-039D-4EC4-887C-8126714023CA}" presName="invisiNode" presStyleLbl="node1" presStyleIdx="2" presStyleCnt="3"/>
      <dgm:spPr/>
    </dgm:pt>
    <dgm:pt modelId="{CF90A563-C56F-4A98-86A5-9985F66293E9}" type="pres">
      <dgm:prSet presAssocID="{34D3C37F-039D-4EC4-887C-8126714023CA}" presName="imagNode" presStyleLbl="fgImgPlace1" presStyleIdx="2" presStyleCnt="3"/>
      <dgm:spPr>
        <a:solidFill>
          <a:srgbClr val="96F89B"/>
        </a:solidFill>
      </dgm:spPr>
    </dgm:pt>
  </dgm:ptLst>
  <dgm:cxnLst>
    <dgm:cxn modelId="{FE2E1631-557B-4718-908F-FA94C014E8E4}" type="presOf" srcId="{C03A5C20-996B-4ED8-A13B-218339CF1C22}" destId="{6A4CF057-754B-4D54-B7A5-7442BA7669C4}" srcOrd="0" destOrd="0" presId="urn:microsoft.com/office/officeart/2005/8/layout/pList2"/>
    <dgm:cxn modelId="{83D3A776-0269-483B-B704-B23926DC84F3}" type="presOf" srcId="{41FE54F1-385A-4680-B0E0-C2E03BD293D4}" destId="{83C68527-F528-415F-9165-BDF7F698648B}" srcOrd="0" destOrd="0" presId="urn:microsoft.com/office/officeart/2005/8/layout/pList2"/>
    <dgm:cxn modelId="{600F5299-86FA-4BC0-8FB3-B5BBCD46CE82}" srcId="{3C24A945-CBB9-4B09-8902-FBFA36CBAAD4}" destId="{41FE54F1-385A-4680-B0E0-C2E03BD293D4}" srcOrd="0" destOrd="0" parTransId="{AE57F6ED-EE22-4D7B-B726-D1E75C6B859E}" sibTransId="{242EADD5-23E7-4552-BDAA-52FE35607AFE}"/>
    <dgm:cxn modelId="{8FD46D10-A2F6-4247-AA4A-0951306A7697}" type="presOf" srcId="{E1C36F6A-5277-439B-854A-40CD5AD01130}" destId="{47350C8A-DA8B-49D9-932F-E1DDD66076FC}" srcOrd="0" destOrd="0" presId="urn:microsoft.com/office/officeart/2005/8/layout/pList2"/>
    <dgm:cxn modelId="{A5FC01F9-636E-4392-8986-3B17455A3B38}" type="presOf" srcId="{242EADD5-23E7-4552-BDAA-52FE35607AFE}" destId="{43D34CD4-CD08-4503-B421-77A3DC6BED8E}" srcOrd="0" destOrd="0" presId="urn:microsoft.com/office/officeart/2005/8/layout/pList2"/>
    <dgm:cxn modelId="{552390A2-8008-4DEA-9D11-51F691833368}" type="presOf" srcId="{34D3C37F-039D-4EC4-887C-8126714023CA}" destId="{6D82B346-33C7-49D7-B429-C371984994EA}" srcOrd="0" destOrd="0" presId="urn:microsoft.com/office/officeart/2005/8/layout/pList2"/>
    <dgm:cxn modelId="{808EA320-4AEB-4551-9752-DDE1E869386F}" srcId="{3C24A945-CBB9-4B09-8902-FBFA36CBAAD4}" destId="{34D3C37F-039D-4EC4-887C-8126714023CA}" srcOrd="2" destOrd="0" parTransId="{8A452461-C7ED-4A63-96AD-C385BF1E9B47}" sibTransId="{41DB6A81-1291-407D-823C-BB35A0A10F0E}"/>
    <dgm:cxn modelId="{9A4A7E65-FF2E-4B2F-A875-047D0BE2C643}" type="presOf" srcId="{3C24A945-CBB9-4B09-8902-FBFA36CBAAD4}" destId="{68A409D6-3F4A-494F-AF1E-077FBFF1B069}" srcOrd="0" destOrd="0" presId="urn:microsoft.com/office/officeart/2005/8/layout/pList2"/>
    <dgm:cxn modelId="{82F7FE76-9E88-44A8-81BC-FEB2A96DD855}" srcId="{3C24A945-CBB9-4B09-8902-FBFA36CBAAD4}" destId="{E1C36F6A-5277-439B-854A-40CD5AD01130}" srcOrd="1" destOrd="0" parTransId="{9026FF5B-8000-4DD2-8804-007B24E52239}" sibTransId="{C03A5C20-996B-4ED8-A13B-218339CF1C22}"/>
    <dgm:cxn modelId="{01530558-7F1E-4B69-9B9D-B22A27FA3C5E}" type="presParOf" srcId="{68A409D6-3F4A-494F-AF1E-077FBFF1B069}" destId="{3030B37B-BD28-4D3A-8843-461D895BD2F1}" srcOrd="0" destOrd="0" presId="urn:microsoft.com/office/officeart/2005/8/layout/pList2"/>
    <dgm:cxn modelId="{45281F8C-C51A-4C3F-95D2-34B4FE80E4AE}" type="presParOf" srcId="{68A409D6-3F4A-494F-AF1E-077FBFF1B069}" destId="{62B61E59-DE0C-4024-A682-A2E35EBDAA51}" srcOrd="1" destOrd="0" presId="urn:microsoft.com/office/officeart/2005/8/layout/pList2"/>
    <dgm:cxn modelId="{4003F63D-0161-49D9-A3E7-23D21B5CA2AE}" type="presParOf" srcId="{62B61E59-DE0C-4024-A682-A2E35EBDAA51}" destId="{F5725B85-C0A6-45DD-9E4C-06F3039F9F63}" srcOrd="0" destOrd="0" presId="urn:microsoft.com/office/officeart/2005/8/layout/pList2"/>
    <dgm:cxn modelId="{74FDCD95-0CB6-432D-AFA2-5D972AB482A9}" type="presParOf" srcId="{F5725B85-C0A6-45DD-9E4C-06F3039F9F63}" destId="{83C68527-F528-415F-9165-BDF7F698648B}" srcOrd="0" destOrd="0" presId="urn:microsoft.com/office/officeart/2005/8/layout/pList2"/>
    <dgm:cxn modelId="{C448F64C-1759-4B3F-B239-4511FCBED998}" type="presParOf" srcId="{F5725B85-C0A6-45DD-9E4C-06F3039F9F63}" destId="{6A5B6736-54F2-48A9-AC69-D5C8BF754D90}" srcOrd="1" destOrd="0" presId="urn:microsoft.com/office/officeart/2005/8/layout/pList2"/>
    <dgm:cxn modelId="{0331F63B-8615-44DF-A5D5-6195CA9C941C}" type="presParOf" srcId="{F5725B85-C0A6-45DD-9E4C-06F3039F9F63}" destId="{4D424459-65CF-48BE-A47C-F94883C9B175}" srcOrd="2" destOrd="0" presId="urn:microsoft.com/office/officeart/2005/8/layout/pList2"/>
    <dgm:cxn modelId="{39201F52-759B-4E18-AA90-58E2AD39D95E}" type="presParOf" srcId="{62B61E59-DE0C-4024-A682-A2E35EBDAA51}" destId="{43D34CD4-CD08-4503-B421-77A3DC6BED8E}" srcOrd="1" destOrd="0" presId="urn:microsoft.com/office/officeart/2005/8/layout/pList2"/>
    <dgm:cxn modelId="{821D3BC9-E832-414A-A1C5-9C9E1B2E3E3B}" type="presParOf" srcId="{62B61E59-DE0C-4024-A682-A2E35EBDAA51}" destId="{D885D40C-F0F1-4F5D-AC22-83A23609D0E3}" srcOrd="2" destOrd="0" presId="urn:microsoft.com/office/officeart/2005/8/layout/pList2"/>
    <dgm:cxn modelId="{D829F14A-377A-4C3A-9008-7A742BF1B826}" type="presParOf" srcId="{D885D40C-F0F1-4F5D-AC22-83A23609D0E3}" destId="{47350C8A-DA8B-49D9-932F-E1DDD66076FC}" srcOrd="0" destOrd="0" presId="urn:microsoft.com/office/officeart/2005/8/layout/pList2"/>
    <dgm:cxn modelId="{5A29C57A-0D37-4097-975A-AD8050D87DE1}" type="presParOf" srcId="{D885D40C-F0F1-4F5D-AC22-83A23609D0E3}" destId="{8C7448CB-E1BE-4CBE-899D-1B6178DF7C81}" srcOrd="1" destOrd="0" presId="urn:microsoft.com/office/officeart/2005/8/layout/pList2"/>
    <dgm:cxn modelId="{DB5EE71B-8633-4848-8C80-1A341AA7AEE0}" type="presParOf" srcId="{D885D40C-F0F1-4F5D-AC22-83A23609D0E3}" destId="{03000C24-3C02-4053-BCBB-CBC0BF2A2909}" srcOrd="2" destOrd="0" presId="urn:microsoft.com/office/officeart/2005/8/layout/pList2"/>
    <dgm:cxn modelId="{D5EE8630-C95B-4155-B5E6-D855142229D5}" type="presParOf" srcId="{62B61E59-DE0C-4024-A682-A2E35EBDAA51}" destId="{6A4CF057-754B-4D54-B7A5-7442BA7669C4}" srcOrd="3" destOrd="0" presId="urn:microsoft.com/office/officeart/2005/8/layout/pList2"/>
    <dgm:cxn modelId="{52DFE1AF-C40E-4757-9ECB-547F142CE105}" type="presParOf" srcId="{62B61E59-DE0C-4024-A682-A2E35EBDAA51}" destId="{1316BFBF-191F-4E7B-A3F5-D87898845333}" srcOrd="4" destOrd="0" presId="urn:microsoft.com/office/officeart/2005/8/layout/pList2"/>
    <dgm:cxn modelId="{07060841-14FC-429B-BEEB-F19BCEF6181F}" type="presParOf" srcId="{1316BFBF-191F-4E7B-A3F5-D87898845333}" destId="{6D82B346-33C7-49D7-B429-C371984994EA}" srcOrd="0" destOrd="0" presId="urn:microsoft.com/office/officeart/2005/8/layout/pList2"/>
    <dgm:cxn modelId="{04EE9780-8CD6-4740-A9E4-2880F1571C7E}" type="presParOf" srcId="{1316BFBF-191F-4E7B-A3F5-D87898845333}" destId="{43E153A0-9E0A-4371-A420-D127D48ED7F0}" srcOrd="1" destOrd="0" presId="urn:microsoft.com/office/officeart/2005/8/layout/pList2"/>
    <dgm:cxn modelId="{85C0671F-034A-4CC0-B4C1-17F2AC4782B6}" type="presParOf" srcId="{1316BFBF-191F-4E7B-A3F5-D87898845333}" destId="{CF90A563-C56F-4A98-86A5-9985F66293E9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5C770A-0D82-4857-AB90-B2A0411301E9}">
      <dsp:nvSpPr>
        <dsp:cNvPr id="0" name=""/>
        <dsp:cNvSpPr/>
      </dsp:nvSpPr>
      <dsp:spPr>
        <a:xfrm rot="5400000">
          <a:off x="7084962" y="-2824833"/>
          <a:ext cx="1256548" cy="7259516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1-1  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能辨識質數與合數並能判別</a:t>
          </a: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2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3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4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5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7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9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11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的倍數。</a:t>
          </a:r>
          <a:endParaRPr lang="zh-TW" altLang="en-US" sz="180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1-2  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能理解</a:t>
          </a:r>
          <a:r>
            <a:rPr lang="zh-TW" altLang="zh-TW" sz="1800" u="sng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艾拉托塞尼篩法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並找出</a:t>
          </a: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</a:t>
          </a:r>
          <a:r>
            <a:rPr lang="en-US" sz="1800" kern="1200" dirty="0" smtClean="0">
              <a:latin typeface="+mn-ea"/>
              <a:ea typeface="+mn-ea"/>
            </a:rPr>
            <a:t>~</a:t>
          </a: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100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的所有質數。</a:t>
          </a:r>
          <a:endParaRPr lang="zh-TW" sz="180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1-3  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能判別</a:t>
          </a:r>
          <a:r>
            <a:rPr lang="zh-TW" alt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奇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數或偶數兩兩相加之結果並找出結果與質數之關係。</a:t>
          </a:r>
          <a:endParaRPr lang="zh-TW" altLang="en-US" sz="180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 rot="-5400000">
        <a:off x="4083478" y="237991"/>
        <a:ext cx="7198176" cy="1133868"/>
      </dsp:txXfrm>
    </dsp:sp>
    <dsp:sp modelId="{E7A62828-24E6-4177-8D9F-4EB1377B6874}">
      <dsp:nvSpPr>
        <dsp:cNvPr id="0" name=""/>
        <dsp:cNvSpPr/>
      </dsp:nvSpPr>
      <dsp:spPr>
        <a:xfrm>
          <a:off x="0" y="2379"/>
          <a:ext cx="4083478" cy="157068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1" kern="1200" dirty="0" smtClean="0">
              <a:solidFill>
                <a:srgbClr val="C00000"/>
              </a:solidFill>
              <a:effectLst/>
              <a:latin typeface="華康宗楷體W7" panose="03000709000000000000" pitchFamily="65" charset="-120"/>
              <a:ea typeface="華康宗楷體W7" panose="03000709000000000000" pitchFamily="65" charset="-120"/>
            </a:rPr>
            <a:t>一、學習認知方面</a:t>
          </a:r>
          <a:endParaRPr lang="zh-TW" altLang="en-US" sz="2800" kern="1200" dirty="0">
            <a:solidFill>
              <a:srgbClr val="C00000"/>
            </a:solidFill>
            <a:effectLst/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>
        <a:off x="76675" y="79054"/>
        <a:ext cx="3930128" cy="1417335"/>
      </dsp:txXfrm>
    </dsp:sp>
    <dsp:sp modelId="{21233D1D-FF04-4A18-8C4A-BFAC57B99107}">
      <dsp:nvSpPr>
        <dsp:cNvPr id="0" name=""/>
        <dsp:cNvSpPr/>
      </dsp:nvSpPr>
      <dsp:spPr>
        <a:xfrm rot="5400000">
          <a:off x="7084962" y="-1192815"/>
          <a:ext cx="1256548" cy="7259516"/>
        </a:xfrm>
        <a:prstGeom prst="round2SameRect">
          <a:avLst/>
        </a:prstGeom>
        <a:solidFill>
          <a:schemeClr val="accent4">
            <a:tint val="40000"/>
            <a:alpha val="90000"/>
            <a:hueOff val="5756959"/>
            <a:satOff val="-30630"/>
            <a:lumOff val="-1745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5756959"/>
              <a:satOff val="-30630"/>
              <a:lumOff val="-174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2-1  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從</a:t>
          </a: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到</a:t>
          </a: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100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的整數中，能檢驗哪些是質數，哪些是合數。</a:t>
          </a:r>
          <a:endParaRPr lang="zh-TW" altLang="en-US" sz="180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2-2  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能透過質數撲克牌遊戲，觀察到紙牌如何配對</a:t>
          </a:r>
          <a:r>
            <a:rPr lang="zh-TW" alt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出質數之概念。</a:t>
          </a:r>
          <a:endParaRPr lang="zh-TW" sz="180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 rot="-5400000">
        <a:off x="4083478" y="1870009"/>
        <a:ext cx="7198176" cy="1133868"/>
      </dsp:txXfrm>
    </dsp:sp>
    <dsp:sp modelId="{D8053A9A-26BF-4858-A7FA-95DCF8C09211}">
      <dsp:nvSpPr>
        <dsp:cNvPr id="0" name=""/>
        <dsp:cNvSpPr/>
      </dsp:nvSpPr>
      <dsp:spPr>
        <a:xfrm>
          <a:off x="0" y="1651599"/>
          <a:ext cx="4083478" cy="1570685"/>
        </a:xfrm>
        <a:prstGeom prst="roundRect">
          <a:avLst/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1" kern="1200" dirty="0" smtClean="0">
              <a:solidFill>
                <a:srgbClr val="C00000"/>
              </a:solidFill>
              <a:effectLst/>
              <a:latin typeface="華康宗楷體W7" panose="03000709000000000000" pitchFamily="65" charset="-120"/>
              <a:ea typeface="華康宗楷體W7" panose="03000709000000000000" pitchFamily="65" charset="-120"/>
            </a:rPr>
            <a:t>二、學習技能方面</a:t>
          </a:r>
          <a:endParaRPr lang="zh-TW" altLang="en-US" sz="2800" kern="1200" dirty="0">
            <a:solidFill>
              <a:srgbClr val="C00000"/>
            </a:solidFill>
            <a:effectLst/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>
        <a:off x="76675" y="1728274"/>
        <a:ext cx="3930128" cy="1417335"/>
      </dsp:txXfrm>
    </dsp:sp>
    <dsp:sp modelId="{F0903CAB-F97A-48EC-BF36-EB06ABA8E2C4}">
      <dsp:nvSpPr>
        <dsp:cNvPr id="0" name=""/>
        <dsp:cNvSpPr/>
      </dsp:nvSpPr>
      <dsp:spPr>
        <a:xfrm rot="5400000">
          <a:off x="7084962" y="456403"/>
          <a:ext cx="1256548" cy="7259516"/>
        </a:xfrm>
        <a:prstGeom prst="round2SameRect">
          <a:avLst/>
        </a:prstGeom>
        <a:solidFill>
          <a:schemeClr val="accent4">
            <a:tint val="40000"/>
            <a:alpha val="90000"/>
            <a:hueOff val="11513918"/>
            <a:satOff val="-61261"/>
            <a:lumOff val="-349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1513918"/>
              <a:satOff val="-61261"/>
              <a:lumOff val="-34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3-1  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能欣賞並接納他人的觀點或作法。</a:t>
          </a:r>
          <a:endParaRPr lang="zh-TW" altLang="en-US" sz="180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3-2  </a:t>
          </a:r>
          <a:r>
            <a:rPr lang="zh-TW" sz="18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以合宜的態度與人遊戲，並能有效的處理互動時所面臨的問題。</a:t>
          </a:r>
          <a:endParaRPr lang="zh-TW" sz="180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 rot="-5400000">
        <a:off x="4083478" y="3519227"/>
        <a:ext cx="7198176" cy="1133868"/>
      </dsp:txXfrm>
    </dsp:sp>
    <dsp:sp modelId="{EC001C26-2884-40DC-9B58-4502B961E1B4}">
      <dsp:nvSpPr>
        <dsp:cNvPr id="0" name=""/>
        <dsp:cNvSpPr/>
      </dsp:nvSpPr>
      <dsp:spPr>
        <a:xfrm>
          <a:off x="0" y="3300819"/>
          <a:ext cx="4083478" cy="1570685"/>
        </a:xfrm>
        <a:prstGeom prst="round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800" b="1" kern="1200" dirty="0" smtClean="0">
              <a:solidFill>
                <a:srgbClr val="C00000"/>
              </a:solidFill>
              <a:effectLst/>
              <a:latin typeface="華康宗楷體W7" panose="03000709000000000000" pitchFamily="65" charset="-120"/>
              <a:ea typeface="華康宗楷體W7" panose="03000709000000000000" pitchFamily="65" charset="-120"/>
            </a:rPr>
            <a:t>三、學習情意方面</a:t>
          </a:r>
          <a:endParaRPr lang="zh-TW" altLang="en-US" sz="2800" kern="1200" dirty="0">
            <a:solidFill>
              <a:srgbClr val="C00000"/>
            </a:solidFill>
            <a:effectLst/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>
        <a:off x="76675" y="3377494"/>
        <a:ext cx="3930128" cy="14173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E4FB8B-CD63-4433-A5AA-54A0EE824F75}">
      <dsp:nvSpPr>
        <dsp:cNvPr id="0" name=""/>
        <dsp:cNvSpPr/>
      </dsp:nvSpPr>
      <dsp:spPr>
        <a:xfrm>
          <a:off x="4756748" y="2846055"/>
          <a:ext cx="3154455" cy="3154455"/>
        </a:xfrm>
        <a:prstGeom prst="gear9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528763">
            <a:lnSpc>
              <a:spcPct val="9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zh-TW" sz="23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能用「除法」</a:t>
          </a:r>
          <a:r>
            <a:rPr lang="en-US" altLang="zh-TW" sz="23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23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sz="23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判別甲數是否</a:t>
          </a:r>
          <a:r>
            <a:rPr lang="en-US" altLang="zh-TW" sz="23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23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sz="23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為乙數的因數</a:t>
          </a:r>
          <a:endParaRPr lang="zh-TW" altLang="en-US" sz="2300" kern="1200" dirty="0">
            <a:solidFill>
              <a:srgbClr val="C00000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>
        <a:off x="5390934" y="3584971"/>
        <a:ext cx="1886083" cy="1621455"/>
      </dsp:txXfrm>
    </dsp:sp>
    <dsp:sp modelId="{AEFC1410-6146-4895-8039-D99CCF806B26}">
      <dsp:nvSpPr>
        <dsp:cNvPr id="0" name=""/>
        <dsp:cNvSpPr/>
      </dsp:nvSpPr>
      <dsp:spPr>
        <a:xfrm>
          <a:off x="2173524" y="2362896"/>
          <a:ext cx="2695763" cy="2695763"/>
        </a:xfrm>
        <a:prstGeom prst="gear6">
          <a:avLst/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zh-TW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能理解</a:t>
          </a:r>
          <a:r>
            <a:rPr lang="en-US" altLang="zh-TW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zh-TW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因數和倍數的關係</a:t>
          </a:r>
          <a:endParaRPr lang="zh-TW" altLang="en-US" sz="200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>
        <a:off x="2852190" y="3045664"/>
        <a:ext cx="1338431" cy="1330227"/>
      </dsp:txXfrm>
    </dsp:sp>
    <dsp:sp modelId="{B234C692-62D9-42B9-B00A-9B836E9904AA}">
      <dsp:nvSpPr>
        <dsp:cNvPr id="0" name=""/>
        <dsp:cNvSpPr/>
      </dsp:nvSpPr>
      <dsp:spPr>
        <a:xfrm rot="20682228">
          <a:off x="3830827" y="73284"/>
          <a:ext cx="3144020" cy="3165706"/>
        </a:xfrm>
        <a:prstGeom prst="gear6">
          <a:avLst/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</a:t>
          </a:r>
          <a:r>
            <a:rPr lang="zh-TW" altLang="zh-TW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判別</a:t>
          </a:r>
          <a:r>
            <a:rPr lang="en-US" altLang="zh-TW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zh-TW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一數是否為</a:t>
          </a:r>
          <a:r>
            <a:rPr lang="en-US" altLang="zh-TW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2</a:t>
          </a:r>
          <a:r>
            <a:rPr lang="zh-TW" altLang="zh-TW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en-US" altLang="zh-TW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5</a:t>
          </a:r>
          <a:r>
            <a:rPr lang="zh-TW" altLang="zh-TW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en-US" altLang="zh-TW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10</a:t>
          </a:r>
          <a:br>
            <a:rPr lang="en-US" altLang="zh-TW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zh-TW" sz="20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的因數或倍數</a:t>
          </a:r>
          <a:endParaRPr lang="zh-TW" altLang="en-US" sz="200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 rot="900000">
        <a:off x="4519117" y="768902"/>
        <a:ext cx="1767441" cy="1774469"/>
      </dsp:txXfrm>
    </dsp:sp>
    <dsp:sp modelId="{DB526641-155A-4767-B340-1CC0B27E5C73}">
      <dsp:nvSpPr>
        <dsp:cNvPr id="0" name=""/>
        <dsp:cNvSpPr/>
      </dsp:nvSpPr>
      <dsp:spPr>
        <a:xfrm>
          <a:off x="5742330" y="2612575"/>
          <a:ext cx="2661007" cy="2894225"/>
        </a:xfrm>
        <a:prstGeom prst="circularArrow">
          <a:avLst>
            <a:gd name="adj1" fmla="val 4688"/>
            <a:gd name="adj2" fmla="val 299029"/>
            <a:gd name="adj3" fmla="val 2543812"/>
            <a:gd name="adj4" fmla="val 15802957"/>
            <a:gd name="adj5" fmla="val 5469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0135E21-79E2-4931-AB11-CAA94CB0A971}">
      <dsp:nvSpPr>
        <dsp:cNvPr id="0" name=""/>
        <dsp:cNvSpPr/>
      </dsp:nvSpPr>
      <dsp:spPr>
        <a:xfrm rot="21248065">
          <a:off x="1598378" y="2137250"/>
          <a:ext cx="2933643" cy="2933643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F6838FD-6D0D-4EB1-B055-DCDCED0944BD}">
      <dsp:nvSpPr>
        <dsp:cNvPr id="0" name=""/>
        <dsp:cNvSpPr/>
      </dsp:nvSpPr>
      <dsp:spPr>
        <a:xfrm rot="719630">
          <a:off x="3229851" y="-221069"/>
          <a:ext cx="3163058" cy="316305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C3F0FC-38C3-49E4-99DE-ECA679FAC72C}">
      <dsp:nvSpPr>
        <dsp:cNvPr id="0" name=""/>
        <dsp:cNvSpPr/>
      </dsp:nvSpPr>
      <dsp:spPr>
        <a:xfrm rot="16200000">
          <a:off x="-1189788" y="1189788"/>
          <a:ext cx="4867276" cy="2487699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rPr>
            <a:t>質數定義與</a:t>
          </a:r>
          <a:r>
            <a:rPr lang="en-US" altLang="zh-TW" sz="24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24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en-US" sz="24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rPr>
            <a:t>觀念引導</a:t>
          </a:r>
          <a:endParaRPr lang="zh-TW" altLang="en-US" sz="2400" b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445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播放</a:t>
          </a:r>
          <a:r>
            <a:rPr lang="zh-TW" altLang="en-US" sz="1900" u="sng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愛學網</a:t>
          </a:r>
          <a:r>
            <a:rPr lang="zh-TW" altLang="en-US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影片</a:t>
          </a:r>
          <a:r>
            <a:rPr lang="zh-TW" altLang="en-US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， </a:t>
          </a:r>
          <a:r>
            <a:rPr lang="en-US" alt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en-US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了解質數的概念。</a:t>
          </a:r>
          <a:endParaRPr lang="zh-TW" altLang="en-US" sz="190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zh-TW" altLang="en-US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能正確判斷質數</a:t>
          </a:r>
          <a:r>
            <a:rPr lang="zh-TW" altLang="en-US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與</a:t>
          </a:r>
        </a:p>
        <a:p>
          <a:pPr marL="171450" lvl="1" indent="-17145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zh-TW" altLang="en-US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合數的差別。</a:t>
          </a:r>
          <a:endParaRPr lang="zh-TW" altLang="en-US" sz="190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 rot="5400000">
        <a:off x="0" y="973455"/>
        <a:ext cx="2487699" cy="2920366"/>
      </dsp:txXfrm>
    </dsp:sp>
    <dsp:sp modelId="{8CDC402B-CCCD-4068-A539-62E6BD1F4FA5}">
      <dsp:nvSpPr>
        <dsp:cNvPr id="0" name=""/>
        <dsp:cNvSpPr/>
      </dsp:nvSpPr>
      <dsp:spPr>
        <a:xfrm rot="16200000">
          <a:off x="1487023" y="1189788"/>
          <a:ext cx="4867276" cy="2487699"/>
        </a:xfrm>
        <a:prstGeom prst="flowChartManualOperation">
          <a:avLst/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b="1" u="wavy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艾拉托塞尼篩法</a:t>
          </a:r>
          <a:r>
            <a:rPr lang="zh-TW" altLang="en-US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介紹</a:t>
          </a:r>
          <a:endParaRPr lang="zh-TW" altLang="en-US" sz="2400" b="1" kern="1200" dirty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認識古希臘數學家：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900" u="none" kern="1200" dirty="0" smtClean="0">
              <a:solidFill>
                <a:srgbClr val="FF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altLang="en-US" sz="1900" u="sng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艾拉托塞尼</a:t>
          </a:r>
          <a:r>
            <a:rPr lang="zh-TW" altLang="en-US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。</a:t>
          </a:r>
          <a:endParaRPr lang="zh-TW" altLang="en-US" sz="190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4455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能理解</a:t>
          </a:r>
          <a:r>
            <a:rPr lang="zh-TW" sz="1900" u="wavy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艾拉托塞尼</a:t>
          </a:r>
          <a:endParaRPr lang="zh-TW" sz="1900" kern="1200" dirty="0" smtClean="0"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TW" sz="1900" u="none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sz="1900" u="wavy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篩法</a:t>
          </a:r>
          <a:r>
            <a:rPr 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並</a:t>
          </a:r>
          <a:r>
            <a:rPr lang="zh-TW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找出整數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1~100</a:t>
          </a:r>
          <a:r>
            <a:rPr lang="zh-TW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的所有質數</a:t>
          </a:r>
          <a:r>
            <a:rPr 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。</a:t>
          </a:r>
          <a:endParaRPr lang="zh-TW" altLang="en-US" sz="190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 rot="5400000">
        <a:off x="2676811" y="973455"/>
        <a:ext cx="2487699" cy="2920366"/>
      </dsp:txXfrm>
    </dsp:sp>
    <dsp:sp modelId="{2D982E19-8C05-4A01-AE75-CBAEA379E746}">
      <dsp:nvSpPr>
        <dsp:cNvPr id="0" name=""/>
        <dsp:cNvSpPr/>
      </dsp:nvSpPr>
      <dsp:spPr>
        <a:xfrm rot="16200000">
          <a:off x="4188596" y="1189788"/>
          <a:ext cx="4867276" cy="2487699"/>
        </a:xfrm>
        <a:prstGeom prst="flowChartManualOperation">
          <a:avLst/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</a:t>
          </a:r>
          <a:r>
            <a:rPr lang="zh-TW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質數撲克牌</a:t>
          </a:r>
          <a:r>
            <a:rPr lang="en-US" altLang="zh-TW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】</a:t>
          </a:r>
          <a:r>
            <a:rPr lang="zh-TW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遊戲</a:t>
          </a:r>
          <a:endParaRPr lang="en-US" altLang="zh-TW" sz="2400" b="1" kern="120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445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透過</a:t>
          </a:r>
          <a:r>
            <a:rPr lang="zh-TW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質數撲克牌遊</a:t>
          </a:r>
          <a:r>
            <a:rPr lang="en-US" altLang="zh-TW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br>
            <a:rPr lang="en-US" altLang="zh-TW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戲的操作</a:t>
          </a:r>
          <a:r>
            <a:rPr 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，</a:t>
          </a:r>
          <a:r>
            <a:rPr lang="en-US" alt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以熟悉整數</a:t>
          </a:r>
          <a:r>
            <a:rPr lang="en-US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</a:t>
          </a:r>
          <a:r>
            <a:rPr lang="en-US" sz="1900" kern="1200" dirty="0" smtClean="0">
              <a:latin typeface="+mn-ea"/>
              <a:ea typeface="+mn-ea"/>
            </a:rPr>
            <a:t>~</a:t>
          </a:r>
          <a:r>
            <a:rPr lang="en-US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100</a:t>
          </a:r>
          <a:br>
            <a:rPr lang="en-US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質數的尋找。</a:t>
          </a:r>
          <a:endParaRPr lang="zh-TW" altLang="en-US" sz="190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 rot="5400000">
        <a:off x="5378384" y="973455"/>
        <a:ext cx="2487699" cy="2920366"/>
      </dsp:txXfrm>
    </dsp:sp>
    <dsp:sp modelId="{16DC45B5-40CF-4998-A55E-1C14DDA92040}">
      <dsp:nvSpPr>
        <dsp:cNvPr id="0" name=""/>
        <dsp:cNvSpPr/>
      </dsp:nvSpPr>
      <dsp:spPr>
        <a:xfrm rot="16200000">
          <a:off x="6835577" y="1189788"/>
          <a:ext cx="4867276" cy="2487699"/>
        </a:xfrm>
        <a:prstGeom prst="flowChartManualOperation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質數遊戲策略</a:t>
          </a:r>
          <a:r>
            <a:rPr lang="en-US" altLang="zh-TW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en-US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討論</a:t>
          </a:r>
          <a:endParaRPr lang="zh-TW" altLang="en-US" sz="2400" kern="1200" dirty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445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能判別奇數或偶</a:t>
          </a:r>
          <a:r>
            <a:rPr lang="en-US" altLang="zh-TW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altLang="en-US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數兩兩相加之結</a:t>
          </a:r>
          <a:r>
            <a:rPr lang="en-US" altLang="zh-TW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altLang="en-US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果</a:t>
          </a:r>
          <a:r>
            <a:rPr lang="zh-TW" altLang="en-US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並找出此結果</a:t>
          </a:r>
          <a:r>
            <a:rPr lang="en-US" alt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altLang="en-US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與質數之間的關</a:t>
          </a:r>
          <a:r>
            <a:rPr lang="en-US" alt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altLang="en-US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係。</a:t>
          </a:r>
          <a:endParaRPr lang="zh-TW" altLang="en-US" sz="190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 rot="5400000">
        <a:off x="8025365" y="973455"/>
        <a:ext cx="2487699" cy="292036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C3F0FC-38C3-49E4-99DE-ECA679FAC72C}">
      <dsp:nvSpPr>
        <dsp:cNvPr id="0" name=""/>
        <dsp:cNvSpPr/>
      </dsp:nvSpPr>
      <dsp:spPr>
        <a:xfrm rot="16200000">
          <a:off x="-1184870" y="1187405"/>
          <a:ext cx="4862511" cy="2487699"/>
        </a:xfrm>
        <a:prstGeom prst="flowChartManualOperati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rPr>
            <a:t>質數定義與</a:t>
          </a:r>
          <a:r>
            <a:rPr lang="en-US" altLang="zh-TW" sz="24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24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en-US" sz="24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rPr>
            <a:t>觀念引導</a:t>
          </a:r>
          <a:endParaRPr lang="zh-TW" altLang="en-US" sz="2400" b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445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altLang="en-US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播放</a:t>
          </a:r>
          <a:r>
            <a:rPr lang="zh-TW" altLang="en-US" sz="1900" u="sng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愛學網</a:t>
          </a:r>
          <a:r>
            <a:rPr lang="zh-TW" altLang="en-US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影片，</a:t>
          </a:r>
          <a:r>
            <a:rPr lang="en-US" altLang="zh-TW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90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sz="19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舊經驗回顧：</a:t>
          </a:r>
          <a:r>
            <a:rPr lang="zh-TW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複習七年級學生對質數的概念。</a:t>
          </a:r>
          <a:endParaRPr lang="zh-TW" altLang="en-US" sz="1900" b="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445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9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【質數的判別】教學</a:t>
          </a:r>
          <a:r>
            <a:rPr lang="en-US" sz="19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PPT</a:t>
          </a:r>
          <a:r>
            <a:rPr lang="zh-TW" sz="19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：</a:t>
          </a:r>
          <a:r>
            <a:rPr lang="zh-TW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引導學生了解質數</a:t>
          </a:r>
          <a:r>
            <a:rPr lang="zh-TW" altLang="en-US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判別</a:t>
          </a:r>
          <a:r>
            <a:rPr lang="zh-TW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的</a:t>
          </a:r>
          <a:r>
            <a:rPr lang="zh-TW" altLang="en-US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方法</a:t>
          </a:r>
          <a:r>
            <a:rPr lang="zh-TW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。</a:t>
          </a:r>
          <a:endParaRPr lang="zh-TW" altLang="en-US" sz="1900" b="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 rot="5400000">
        <a:off x="2536" y="972501"/>
        <a:ext cx="2487699" cy="2917507"/>
      </dsp:txXfrm>
    </dsp:sp>
    <dsp:sp modelId="{8CDC402B-CCCD-4068-A539-62E6BD1F4FA5}">
      <dsp:nvSpPr>
        <dsp:cNvPr id="0" name=""/>
        <dsp:cNvSpPr/>
      </dsp:nvSpPr>
      <dsp:spPr>
        <a:xfrm rot="16200000">
          <a:off x="1489406" y="1187405"/>
          <a:ext cx="4862511" cy="2487699"/>
        </a:xfrm>
        <a:prstGeom prst="flowChartManualOperation">
          <a:avLst/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b="1" u="wavy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艾拉托塞尼篩法</a:t>
          </a:r>
          <a:r>
            <a:rPr lang="zh-TW" altLang="en-US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介紹</a:t>
          </a:r>
          <a:endParaRPr lang="zh-TW" altLang="en-US" sz="2400" b="1" kern="1200" dirty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9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影片觀賞：</a:t>
          </a:r>
          <a:r>
            <a:rPr lang="zh-TW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認識古希臘數學家</a:t>
          </a:r>
          <a:r>
            <a:rPr lang="zh-TW" sz="1900" b="0" u="sng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艾拉托塞尼</a:t>
          </a:r>
          <a:r>
            <a:rPr lang="zh-TW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。</a:t>
          </a:r>
          <a:endParaRPr lang="zh-TW" altLang="en-US" sz="1900" b="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9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【質數的判別】教學</a:t>
          </a:r>
          <a:r>
            <a:rPr lang="en-US" sz="19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PPT</a:t>
          </a:r>
          <a:r>
            <a:rPr lang="zh-TW" sz="19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：</a:t>
          </a:r>
          <a:r>
            <a:rPr lang="zh-TW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能理解</a:t>
          </a:r>
          <a:r>
            <a:rPr lang="zh-TW" sz="1900" b="0" u="wavy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艾拉托塞尼篩法</a:t>
          </a:r>
          <a:r>
            <a:rPr lang="zh-TW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並找出整數</a:t>
          </a:r>
          <a:r>
            <a:rPr lang="en-US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 1</a:t>
          </a:r>
          <a:r>
            <a:rPr lang="en-US" sz="1900" b="0" kern="1200" dirty="0" smtClean="0">
              <a:latin typeface="+mj-ea"/>
              <a:ea typeface="+mj-ea"/>
            </a:rPr>
            <a:t>~</a:t>
          </a:r>
          <a:r>
            <a:rPr lang="en-US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100</a:t>
          </a:r>
          <a:r>
            <a:rPr lang="zh-TW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的所有質數。</a:t>
          </a:r>
          <a:endParaRPr lang="zh-TW" altLang="en-US" sz="1900" b="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 rot="5400000">
        <a:off x="2676812" y="972501"/>
        <a:ext cx="2487699" cy="2917507"/>
      </dsp:txXfrm>
    </dsp:sp>
    <dsp:sp modelId="{2D982E19-8C05-4A01-AE75-CBAEA379E746}">
      <dsp:nvSpPr>
        <dsp:cNvPr id="0" name=""/>
        <dsp:cNvSpPr/>
      </dsp:nvSpPr>
      <dsp:spPr>
        <a:xfrm rot="16200000">
          <a:off x="4190979" y="1187405"/>
          <a:ext cx="4862511" cy="2487699"/>
        </a:xfrm>
        <a:prstGeom prst="flowChartManualOperation">
          <a:avLst/>
        </a:prstGeom>
        <a:solidFill>
          <a:schemeClr val="accent4">
            <a:hueOff val="6930461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</a:t>
          </a:r>
          <a:r>
            <a:rPr lang="zh-TW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質數撲克牌</a:t>
          </a:r>
          <a:r>
            <a:rPr lang="en-US" altLang="zh-TW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】</a:t>
          </a:r>
          <a:r>
            <a:rPr lang="zh-TW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遊戲</a:t>
          </a:r>
          <a:endParaRPr lang="en-US" altLang="zh-TW" sz="2400" b="1" kern="120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9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【質數撲克牌遊戲】教學</a:t>
          </a:r>
          <a:r>
            <a:rPr lang="en-US" sz="19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PPT</a:t>
          </a:r>
          <a:r>
            <a:rPr lang="zh-TW" sz="19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：</a:t>
          </a:r>
          <a:r>
            <a:rPr lang="zh-TW" altLang="en-US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說明質數撲克牌遊戲規則。</a:t>
          </a:r>
          <a:endParaRPr lang="zh-TW" altLang="en-US" sz="1900" b="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9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【質數撲克牌遊戲】進行：</a:t>
          </a:r>
          <a:r>
            <a:rPr lang="zh-TW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透過撲克牌桌遊設計，以熟悉質數的判別。</a:t>
          </a:r>
          <a:endParaRPr lang="zh-TW" altLang="en-US" sz="1900" b="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 rot="5400000">
        <a:off x="5378385" y="972501"/>
        <a:ext cx="2487699" cy="2917507"/>
      </dsp:txXfrm>
    </dsp:sp>
    <dsp:sp modelId="{16DC45B5-40CF-4998-A55E-1C14DDA92040}">
      <dsp:nvSpPr>
        <dsp:cNvPr id="0" name=""/>
        <dsp:cNvSpPr/>
      </dsp:nvSpPr>
      <dsp:spPr>
        <a:xfrm rot="16200000">
          <a:off x="6837959" y="1187405"/>
          <a:ext cx="4862511" cy="2487699"/>
        </a:xfrm>
        <a:prstGeom prst="flowChartManualOperation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質數遊戲</a:t>
          </a:r>
          <a:r>
            <a:rPr lang="en-US" altLang="zh-TW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en-US" sz="2400" b="1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策略討論</a:t>
          </a:r>
          <a:endParaRPr lang="zh-TW" altLang="en-US" sz="2400" kern="1200" dirty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900" b="0" kern="1200" dirty="0" smtClean="0">
              <a:solidFill>
                <a:srgbClr val="C0062E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遊戲策略探討：</a:t>
          </a:r>
          <a:r>
            <a:rPr lang="zh-TW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於遊戲結束後，</a:t>
          </a:r>
          <a:r>
            <a:rPr lang="zh-TW" altLang="en-US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小組</a:t>
          </a:r>
          <a:r>
            <a:rPr lang="zh-TW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探討遊戲策略</a:t>
          </a:r>
          <a:r>
            <a:rPr lang="zh-TW" altLang="en-US" sz="1900" b="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。</a:t>
          </a:r>
          <a:endParaRPr lang="zh-TW" altLang="en-US" sz="1800" b="0" i="1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TW" sz="1900" b="0" kern="1200" dirty="0" smtClean="0">
              <a:solidFill>
                <a:srgbClr val="C0062E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教學目標建立：</a:t>
          </a:r>
          <a:r>
            <a:rPr lang="en-US" altLang="zh-TW" sz="1900" b="0" kern="1200" dirty="0" smtClean="0">
              <a:solidFill>
                <a:srgbClr val="C0062E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900" b="0" kern="1200" dirty="0" smtClean="0">
              <a:solidFill>
                <a:srgbClr val="C0062E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sz="1900" kern="1200" dirty="0" smtClean="0">
              <a:latin typeface="華康宗楷體W7" panose="03000709000000000000" pitchFamily="65" charset="-120"/>
              <a:ea typeface="華康宗楷體W7" panose="03000709000000000000" pitchFamily="65" charset="-120"/>
            </a:rPr>
            <a:t>透過遊戲化學習，達到數學科教學目標並完成學習單。</a:t>
          </a:r>
          <a:endParaRPr lang="zh-TW" altLang="en-US" sz="1900" b="0" kern="1200" dirty="0"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 rot="5400000">
        <a:off x="8025365" y="972501"/>
        <a:ext cx="2487699" cy="291750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30B37B-BD28-4D3A-8843-461D895BD2F1}">
      <dsp:nvSpPr>
        <dsp:cNvPr id="0" name=""/>
        <dsp:cNvSpPr/>
      </dsp:nvSpPr>
      <dsp:spPr>
        <a:xfrm>
          <a:off x="0" y="0"/>
          <a:ext cx="9571726" cy="2355396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D424459-65CF-48BE-A47C-F94883C9B175}">
      <dsp:nvSpPr>
        <dsp:cNvPr id="0" name=""/>
        <dsp:cNvSpPr/>
      </dsp:nvSpPr>
      <dsp:spPr>
        <a:xfrm>
          <a:off x="287151" y="314052"/>
          <a:ext cx="2811694" cy="1727290"/>
        </a:xfrm>
        <a:prstGeom prst="roundRect">
          <a:avLst>
            <a:gd name="adj" fmla="val 10000"/>
          </a:avLst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C68527-F528-415F-9165-BDF7F698648B}">
      <dsp:nvSpPr>
        <dsp:cNvPr id="0" name=""/>
        <dsp:cNvSpPr/>
      </dsp:nvSpPr>
      <dsp:spPr>
        <a:xfrm rot="10800000">
          <a:off x="287151" y="2355396"/>
          <a:ext cx="2811694" cy="2878817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alt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1.</a:t>
          </a:r>
          <a:r>
            <a:rPr 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甲上學園</a:t>
          </a:r>
          <a:r>
            <a:rPr 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-</a:t>
          </a:r>
          <a:br>
            <a:rPr 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國小數學</a:t>
          </a:r>
          <a:r>
            <a:rPr 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6-1</a:t>
          </a:r>
          <a:r>
            <a:rPr 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因數分</a:t>
          </a:r>
          <a:r>
            <a:rPr lang="en-US" alt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解與質數、合數</a:t>
          </a:r>
          <a:endParaRPr lang="en-US" altLang="zh-TW" sz="1600" b="0" kern="120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4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影片來源：中華電視公司</a:t>
          </a:r>
          <a:endParaRPr lang="en-US" altLang="zh-TW" sz="1400" b="0" kern="1200" dirty="0" smtClean="0">
            <a:solidFill>
              <a:srgbClr val="C00000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lvl="0" algn="l" defTabSz="711200">
            <a:lnSpc>
              <a:spcPts val="800"/>
            </a:lnSpc>
            <a:spcBef>
              <a:spcPct val="0"/>
            </a:spcBef>
            <a:spcAft>
              <a:spcPts val="0"/>
            </a:spcAft>
          </a:pPr>
          <a:endParaRPr lang="en-US" sz="1400" b="0" kern="1200" dirty="0" smtClean="0">
            <a:solidFill>
              <a:srgbClr val="C00000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alt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2.</a:t>
          </a:r>
          <a:r>
            <a:rPr 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因數與倍數</a:t>
          </a:r>
          <a:r>
            <a:rPr 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(</a:t>
          </a:r>
          <a:r>
            <a:rPr 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國中</a:t>
          </a:r>
          <a:r>
            <a:rPr 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)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4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影片來源：臺中政府教育局</a:t>
          </a:r>
          <a:endParaRPr lang="en-US" altLang="zh-TW" sz="1400" b="0" kern="1200" dirty="0" smtClean="0">
            <a:solidFill>
              <a:srgbClr val="C00000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altLang="zh-TW" sz="160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3.</a:t>
          </a:r>
          <a:r>
            <a:rPr lang="zh-TW" sz="160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合作學習，讓數學更有</a:t>
          </a:r>
          <a:r>
            <a:rPr lang="en-US" altLang="zh-TW" sz="160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60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60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60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趣－基隆市碇內國中</a:t>
          </a:r>
          <a:r>
            <a:rPr lang="en-US" altLang="zh-TW" sz="160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60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en-US" altLang="zh-TW" sz="160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60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李昕儀老師</a:t>
          </a:r>
          <a:endParaRPr lang="en-US" altLang="zh-TW" sz="1600" kern="120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60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400" kern="1200" dirty="0" smtClean="0">
              <a:solidFill>
                <a:srgbClr val="C0062E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影片來源：教育部</a:t>
          </a:r>
        </a:p>
      </dsp:txBody>
      <dsp:txXfrm rot="10800000">
        <a:off x="373620" y="2355396"/>
        <a:ext cx="2638756" cy="2792348"/>
      </dsp:txXfrm>
    </dsp:sp>
    <dsp:sp modelId="{03000C24-3C02-4053-BCBB-CBC0BF2A2909}">
      <dsp:nvSpPr>
        <dsp:cNvPr id="0" name=""/>
        <dsp:cNvSpPr/>
      </dsp:nvSpPr>
      <dsp:spPr>
        <a:xfrm>
          <a:off x="3380015" y="314052"/>
          <a:ext cx="2811694" cy="1727290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350C8A-DA8B-49D9-932F-E1DDD66076FC}">
      <dsp:nvSpPr>
        <dsp:cNvPr id="0" name=""/>
        <dsp:cNvSpPr/>
      </dsp:nvSpPr>
      <dsp:spPr>
        <a:xfrm rot="10800000">
          <a:off x="3380015" y="2355396"/>
          <a:ext cx="2811694" cy="2878817"/>
        </a:xfrm>
        <a:prstGeom prst="round2SameRect">
          <a:avLst>
            <a:gd name="adj1" fmla="val 10500"/>
            <a:gd name="adj2" fmla="val 0"/>
          </a:avLst>
        </a:prstGeom>
        <a:solidFill>
          <a:srgbClr val="5D8CD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1.</a:t>
          </a:r>
          <a:r>
            <a:rPr 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翰林版國中數學課本</a:t>
          </a:r>
          <a:r>
            <a:rPr lang="zh-TW" alt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en-US" altLang="zh-TW" sz="14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altLang="zh-TW" sz="14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en-US" sz="1400" b="0" kern="1200" dirty="0" smtClean="0">
              <a:solidFill>
                <a:schemeClr val="bg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altLang="en-US" sz="14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第一冊</a:t>
          </a:r>
          <a:r>
            <a:rPr lang="zh-TW" sz="14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第二章因數與倍數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alt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2.</a:t>
          </a:r>
          <a:r>
            <a:rPr 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翰林版國中數學</a:t>
          </a:r>
          <a:endParaRPr lang="en-US" altLang="zh-TW" sz="1600" b="0" kern="120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第一冊影片</a:t>
          </a:r>
          <a:r>
            <a:rPr 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:</a:t>
          </a:r>
          <a:r>
            <a:rPr lang="en-US" sz="14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/>
          </a:r>
          <a:br>
            <a:rPr lang="en-US" sz="14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</a:br>
          <a:r>
            <a:rPr lang="zh-TW" altLang="en-US" sz="14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4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古希臘數學家</a:t>
          </a:r>
          <a:r>
            <a:rPr lang="zh-TW" sz="1400" b="0" u="sng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艾拉托塞尼</a:t>
          </a:r>
          <a:endParaRPr lang="zh-TW" altLang="en-US" sz="1400" b="0" kern="1200" dirty="0">
            <a:solidFill>
              <a:srgbClr val="C00000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 rot="10800000">
        <a:off x="3466484" y="2355396"/>
        <a:ext cx="2638756" cy="2792348"/>
      </dsp:txXfrm>
    </dsp:sp>
    <dsp:sp modelId="{CF90A563-C56F-4A98-86A5-9985F66293E9}">
      <dsp:nvSpPr>
        <dsp:cNvPr id="0" name=""/>
        <dsp:cNvSpPr/>
      </dsp:nvSpPr>
      <dsp:spPr>
        <a:xfrm>
          <a:off x="6472879" y="314052"/>
          <a:ext cx="2811694" cy="1727290"/>
        </a:xfrm>
        <a:prstGeom prst="roundRect">
          <a:avLst>
            <a:gd name="adj" fmla="val 10000"/>
          </a:avLst>
        </a:prstGeom>
        <a:solidFill>
          <a:srgbClr val="96F89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82B346-33C7-49D7-B429-C371984994EA}">
      <dsp:nvSpPr>
        <dsp:cNvPr id="0" name=""/>
        <dsp:cNvSpPr/>
      </dsp:nvSpPr>
      <dsp:spPr>
        <a:xfrm rot="10800000">
          <a:off x="6472879" y="2355396"/>
          <a:ext cx="2811694" cy="2878817"/>
        </a:xfrm>
        <a:prstGeom prst="round2SameRect">
          <a:avLst>
            <a:gd name="adj1" fmla="val 10500"/>
            <a:gd name="adj2" fmla="val 0"/>
          </a:avLst>
        </a:prstGeom>
        <a:solidFill>
          <a:srgbClr val="42F44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alt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1. </a:t>
          </a:r>
          <a:r>
            <a:rPr lang="zh-TW" alt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質數</a:t>
          </a:r>
          <a:r>
            <a:rPr 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學習單</a:t>
          </a:r>
          <a:r>
            <a:rPr lang="zh-TW" alt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：</a:t>
          </a:r>
          <a:endParaRPr lang="en-US" altLang="zh-TW" sz="1600" b="0" kern="120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14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　</a:t>
          </a:r>
          <a:r>
            <a:rPr lang="zh-TW" sz="14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【質數的判別】</a:t>
          </a:r>
          <a:r>
            <a:rPr lang="zh-TW" sz="14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、</a:t>
          </a:r>
          <a:r>
            <a:rPr lang="zh-TW" altLang="en-US" sz="14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endParaRPr lang="en-US" altLang="zh-TW" sz="1400" b="0" kern="120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14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4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【質數撲克牌桌遊】</a:t>
          </a:r>
          <a:endParaRPr lang="zh-TW" sz="1400" b="0" kern="120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lvl="0" algn="l" defTabSz="7112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en-US" alt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2.</a:t>
          </a:r>
          <a:r>
            <a:rPr lang="zh-TW" sz="16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PPT</a:t>
          </a:r>
          <a:r>
            <a:rPr 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簡報</a:t>
          </a:r>
          <a:r>
            <a:rPr lang="zh-TW" alt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：</a:t>
          </a:r>
          <a:endParaRPr lang="en-US" altLang="zh-TW" sz="1600" b="0" kern="120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14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　</a:t>
          </a:r>
          <a:r>
            <a:rPr lang="zh-TW" sz="14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【質數的判別】</a:t>
          </a:r>
          <a:r>
            <a:rPr lang="en-US" altLang="zh-TW" sz="14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PPT</a:t>
          </a:r>
          <a:endParaRPr lang="en-US" altLang="zh-TW" sz="1400" b="0" kern="120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14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 </a:t>
          </a:r>
          <a:r>
            <a:rPr lang="zh-TW" sz="14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【質數撲克牌桌遊】</a:t>
          </a:r>
          <a:r>
            <a:rPr lang="en-US" altLang="zh-TW" sz="14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PPT</a:t>
          </a:r>
          <a:endParaRPr lang="zh-TW" sz="1400" b="0" kern="120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lvl="0" algn="l" defTabSz="7112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en-US" alt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3.</a:t>
          </a:r>
          <a:r>
            <a:rPr lang="zh-TW" alt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學習</a:t>
          </a:r>
          <a:r>
            <a:rPr 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回饋單</a:t>
          </a:r>
          <a:r>
            <a:rPr lang="zh-TW" alt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：</a:t>
          </a:r>
          <a:endParaRPr lang="en-US" altLang="zh-TW" sz="1600" b="0" kern="120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TW" altLang="en-US" sz="14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　</a:t>
          </a:r>
          <a:r>
            <a:rPr lang="zh-TW" sz="1400" b="0" kern="1200" dirty="0" smtClean="0">
              <a:solidFill>
                <a:srgbClr val="C0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【學生課程學習】</a:t>
          </a:r>
          <a:endParaRPr lang="en-US" altLang="zh-TW" sz="1400" b="0" kern="1200" dirty="0" smtClean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  <a:p>
          <a:pPr lvl="0" algn="l" defTabSz="711200">
            <a:lnSpc>
              <a:spcPct val="150000"/>
            </a:lnSpc>
            <a:spcBef>
              <a:spcPct val="0"/>
            </a:spcBef>
            <a:spcAft>
              <a:spcPts val="0"/>
            </a:spcAft>
          </a:pPr>
          <a:r>
            <a:rPr lang="en-US" alt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4.</a:t>
          </a:r>
          <a:r>
            <a:rPr lang="zh-TW" altLang="en-US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 </a:t>
          </a:r>
          <a:r>
            <a:rPr lang="zh-TW" sz="1600" b="0" kern="12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rPr>
            <a:t>小組合作計分表</a:t>
          </a:r>
          <a:endParaRPr lang="zh-TW" altLang="en-US" sz="1600" b="0" kern="1200" dirty="0">
            <a:solidFill>
              <a:schemeClr val="tx1"/>
            </a:solidFill>
            <a:latin typeface="華康宗楷體W7" panose="03000709000000000000" pitchFamily="65" charset="-120"/>
            <a:ea typeface="華康宗楷體W7" panose="03000709000000000000" pitchFamily="65" charset="-120"/>
          </a:endParaRPr>
        </a:p>
      </dsp:txBody>
      <dsp:txXfrm rot="10800000">
        <a:off x="6559348" y="2355396"/>
        <a:ext cx="2638756" cy="27923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FA64F-E31A-4E50-B486-E51F772E65C4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6AF22-580E-470A-BB8D-98ACC74A72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3087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FA64F-E31A-4E50-B486-E51F772E65C4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6AF22-580E-470A-BB8D-98ACC74A72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59967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FA64F-E31A-4E50-B486-E51F772E65C4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6AF22-580E-470A-BB8D-98ACC74A72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7999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康楷體W5" panose="03000509000000000000" pitchFamily="65" charset="-120"/>
                <a:ea typeface="華康康楷體W5" panose="03000509000000000000" pitchFamily="65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華康康楷體W5" panose="03000509000000000000" pitchFamily="65" charset="-120"/>
                <a:ea typeface="華康康楷體W5" panose="03000509000000000000" pitchFamily="65" charset="-120"/>
              </a:defRPr>
            </a:lvl1pPr>
            <a:lvl2pPr>
              <a:defRPr>
                <a:latin typeface="華康康楷體W5" panose="03000509000000000000" pitchFamily="65" charset="-120"/>
                <a:ea typeface="華康康楷體W5" panose="03000509000000000000" pitchFamily="65" charset="-120"/>
              </a:defRPr>
            </a:lvl2pPr>
            <a:lvl3pPr>
              <a:defRPr>
                <a:latin typeface="華康康楷體W5" panose="03000509000000000000" pitchFamily="65" charset="-120"/>
                <a:ea typeface="華康康楷體W5" panose="03000509000000000000" pitchFamily="65" charset="-120"/>
              </a:defRPr>
            </a:lvl3pPr>
            <a:lvl4pPr>
              <a:defRPr>
                <a:latin typeface="華康康楷體W5" panose="03000509000000000000" pitchFamily="65" charset="-120"/>
                <a:ea typeface="華康康楷體W5" panose="03000509000000000000" pitchFamily="65" charset="-120"/>
              </a:defRPr>
            </a:lvl4pPr>
            <a:lvl5pPr>
              <a:defRPr>
                <a:latin typeface="華康康楷體W5" panose="03000509000000000000" pitchFamily="65" charset="-120"/>
                <a:ea typeface="華康康楷體W5" panose="03000509000000000000" pitchFamily="65" charset="-120"/>
              </a:defRPr>
            </a:lvl5pPr>
          </a:lstStyle>
          <a:p>
            <a:pPr lvl="0"/>
            <a:r>
              <a:rPr lang="zh-TW" altLang="en-US" dirty="0" smtClean="0"/>
              <a:t>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FA64F-E31A-4E50-B486-E51F772E65C4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6AF22-580E-470A-BB8D-98ACC74A72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08293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FA64F-E31A-4E50-B486-E51F772E65C4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6AF22-580E-470A-BB8D-98ACC74A72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6169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FA64F-E31A-4E50-B486-E51F772E65C4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6AF22-580E-470A-BB8D-98ACC74A72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7164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FA64F-E31A-4E50-B486-E51F772E65C4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6AF22-580E-470A-BB8D-98ACC74A72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75088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FA64F-E31A-4E50-B486-E51F772E65C4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6AF22-580E-470A-BB8D-98ACC74A72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773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FA64F-E31A-4E50-B486-E51F772E65C4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6AF22-580E-470A-BB8D-98ACC74A72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545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FA64F-E31A-4E50-B486-E51F772E65C4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6AF22-580E-470A-BB8D-98ACC74A72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08294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7FA64F-E31A-4E50-B486-E51F772E65C4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6AF22-580E-470A-BB8D-98ACC74A72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7434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FA64F-E31A-4E50-B486-E51F772E65C4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6AF22-580E-470A-BB8D-98ACC74A72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786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png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2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738651" y="707370"/>
            <a:ext cx="9144000" cy="1866497"/>
          </a:xfrm>
        </p:spPr>
        <p:txBody>
          <a:bodyPr>
            <a:noAutofit/>
          </a:bodyPr>
          <a:lstStyle/>
          <a:p>
            <a:pPr algn="r"/>
            <a:r>
              <a:rPr lang="zh-TW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康楷體W5" panose="03000509000000000000" pitchFamily="65" charset="-120"/>
                <a:ea typeface="華康康楷體W5" panose="03000509000000000000" pitchFamily="65" charset="-120"/>
              </a:rPr>
              <a:t>國家教育研究院</a:t>
            </a:r>
            <a:r>
              <a:rPr lang="zh-TW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康楷體W5" panose="03000509000000000000" pitchFamily="65" charset="-120"/>
                <a:ea typeface="華康康楷體W5" panose="03000509000000000000" pitchFamily="65" charset="-120"/>
              </a:rPr>
              <a:t/>
            </a:r>
            <a:br>
              <a:rPr lang="zh-TW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康楷體W5" panose="03000509000000000000" pitchFamily="65" charset="-120"/>
                <a:ea typeface="華康康楷體W5" panose="03000509000000000000" pitchFamily="65" charset="-120"/>
              </a:rPr>
            </a:br>
            <a:r>
              <a:rPr lang="zh-TW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康楷體W5" panose="03000509000000000000" pitchFamily="65" charset="-120"/>
                <a:ea typeface="華康康楷體W5" panose="03000509000000000000" pitchFamily="65" charset="-120"/>
              </a:rPr>
              <a:t/>
            </a:r>
            <a:br>
              <a:rPr lang="zh-TW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康楷體W5" panose="03000509000000000000" pitchFamily="65" charset="-120"/>
                <a:ea typeface="華康康楷體W5" panose="03000509000000000000" pitchFamily="65" charset="-120"/>
              </a:rPr>
            </a:br>
            <a:r>
              <a:rPr lang="en-US" altLang="zh-TW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康楷體W5" panose="03000509000000000000" pitchFamily="65" charset="-120"/>
                <a:ea typeface="華康康楷體W5" panose="03000509000000000000" pitchFamily="65" charset="-120"/>
              </a:rPr>
              <a:t>106</a:t>
            </a:r>
            <a:r>
              <a:rPr lang="zh-TW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康楷體W5" panose="03000509000000000000" pitchFamily="65" charset="-120"/>
                <a:ea typeface="華康康楷體W5" panose="03000509000000000000" pitchFamily="65" charset="-120"/>
              </a:rPr>
              <a:t>年度愛學網系列活動</a:t>
            </a:r>
            <a:r>
              <a:rPr lang="en-US" altLang="zh-TW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康楷體W5" panose="03000509000000000000" pitchFamily="65" charset="-120"/>
                <a:ea typeface="華康康楷體W5" panose="03000509000000000000" pitchFamily="65" charset="-120"/>
              </a:rPr>
              <a:t/>
            </a:r>
            <a:br>
              <a:rPr lang="en-US" altLang="zh-TW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康楷體W5" panose="03000509000000000000" pitchFamily="65" charset="-120"/>
                <a:ea typeface="華康康楷體W5" panose="03000509000000000000" pitchFamily="65" charset="-120"/>
              </a:rPr>
            </a:br>
            <a:r>
              <a:rPr lang="zh-TW" alt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康楷體W5" panose="03000509000000000000" pitchFamily="65" charset="-120"/>
                <a:ea typeface="華康康楷體W5" panose="03000509000000000000" pitchFamily="65" charset="-120"/>
              </a:rPr>
              <a:t>教師創意教案徵集</a:t>
            </a:r>
            <a:endParaRPr lang="zh-TW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康楷體W5" panose="03000509000000000000" pitchFamily="65" charset="-120"/>
              <a:ea typeface="華康康楷體W5" panose="03000509000000000000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14818" y="3001536"/>
            <a:ext cx="9144000" cy="1655762"/>
          </a:xfrm>
        </p:spPr>
        <p:txBody>
          <a:bodyPr>
            <a:normAutofit/>
          </a:bodyPr>
          <a:lstStyle/>
          <a:p>
            <a:r>
              <a:rPr lang="zh-TW" altLang="zh-TW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紅牌</a:t>
            </a:r>
            <a:r>
              <a:rPr lang="zh-TW" altLang="zh-TW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加</a:t>
            </a:r>
            <a:r>
              <a:rPr lang="zh-TW" altLang="zh-TW" sz="7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「質」</a:t>
            </a:r>
            <a:r>
              <a:rPr lang="zh-TW" altLang="zh-TW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，</a:t>
            </a:r>
            <a:r>
              <a:rPr lang="en-US" altLang="zh-TW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ll Sans Ultra Bold" panose="020B0A02020104020203" pitchFamily="34" charset="0"/>
                <a:ea typeface="華康超黑體" panose="020B0C09000000000000" pitchFamily="49" charset="-120"/>
              </a:rPr>
              <a:t>Fun</a:t>
            </a:r>
            <a:r>
              <a:rPr lang="zh-TW" altLang="zh-TW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大決</a:t>
            </a:r>
            <a:r>
              <a:rPr lang="zh-TW" alt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！</a:t>
            </a:r>
            <a:endParaRPr lang="zh-TW" altLang="en-US" sz="4400" dirty="0"/>
          </a:p>
        </p:txBody>
      </p:sp>
      <p:sp>
        <p:nvSpPr>
          <p:cNvPr id="4" name="副標題 2"/>
          <p:cNvSpPr txBox="1">
            <a:spLocks/>
          </p:cNvSpPr>
          <p:nvPr/>
        </p:nvSpPr>
        <p:spPr>
          <a:xfrm>
            <a:off x="2738651" y="5575978"/>
            <a:ext cx="9144000" cy="727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TW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康楷體W5" panose="03000509000000000000" pitchFamily="65" charset="-120"/>
                <a:ea typeface="華康康楷體W5" panose="03000509000000000000" pitchFamily="65" charset="-120"/>
              </a:rPr>
              <a:t>桃園市立中興國中 陳美儀</a:t>
            </a:r>
            <a:endParaRPr lang="zh-TW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康楷體W5" panose="03000509000000000000" pitchFamily="65" charset="-120"/>
              <a:ea typeface="華康康楷體W5" panose="03000509000000000000" pitchFamily="65" charset="-120"/>
            </a:endParaRPr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1801506" y="4162069"/>
            <a:ext cx="4107977" cy="727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TW" altLang="en-US" sz="2200" dirty="0" smtClean="0">
                <a:latin typeface="華康康楷體W5" panose="03000509000000000000" pitchFamily="65" charset="-120"/>
                <a:ea typeface="華康康楷體W5" panose="03000509000000000000" pitchFamily="65" charset="-120"/>
              </a:rPr>
              <a:t>一起來熟悉質數的判別吧！</a:t>
            </a:r>
            <a:r>
              <a:rPr lang="zh-TW" altLang="en-US" sz="2200" dirty="0" smtClean="0">
                <a:latin typeface="華康康楷體W5" panose="03000509000000000000" pitchFamily="65" charset="-120"/>
                <a:ea typeface="華康康楷體W5" panose="03000509000000000000" pitchFamily="65" charset="-120"/>
                <a:sym typeface="Wingdings" panose="05000000000000000000" pitchFamily="2" charset="2"/>
              </a:rPr>
              <a:t></a:t>
            </a:r>
            <a:endParaRPr lang="zh-TW" altLang="en-US" sz="2200" dirty="0" smtClean="0">
              <a:latin typeface="華康康楷體W5" panose="03000509000000000000" pitchFamily="65" charset="-120"/>
              <a:ea typeface="華康康楷體W5" panose="03000509000000000000" pitchFamily="65" charset="-120"/>
            </a:endParaRP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591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TW" altLang="zh-TW" dirty="0">
                <a:solidFill>
                  <a:srgbClr val="C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【質數的判別】</a:t>
            </a:r>
            <a:r>
              <a:rPr lang="en-US" altLang="zh-TW" sz="3200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PPT</a:t>
            </a:r>
            <a:r>
              <a:rPr lang="zh-TW" altLang="zh-TW" sz="32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簡報</a:t>
            </a:r>
            <a:r>
              <a:rPr lang="en-US" altLang="zh-TW" sz="32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(</a:t>
            </a:r>
            <a:r>
              <a:rPr lang="zh-TW" altLang="en-US" sz="32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一</a:t>
            </a:r>
            <a:r>
              <a:rPr lang="en-US" altLang="zh-TW" sz="32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)</a:t>
            </a:r>
            <a:endParaRPr lang="zh-TW" altLang="en-US" sz="3200" dirty="0"/>
          </a:p>
        </p:txBody>
      </p:sp>
      <p:pic>
        <p:nvPicPr>
          <p:cNvPr id="1026" name="圖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176" y="1624013"/>
            <a:ext cx="4014709" cy="23622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6362699" y="1604962"/>
            <a:ext cx="1509180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1" name="物件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68101"/>
              </p:ext>
            </p:extLst>
          </p:nvPr>
        </p:nvGraphicFramePr>
        <p:xfrm>
          <a:off x="6362699" y="1604963"/>
          <a:ext cx="4018325" cy="238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點陣圖影像" r:id="rId4" imgW="6009524" imgH="3657143" progId="Paint.Picture">
                  <p:embed/>
                </p:oleObj>
              </mc:Choice>
              <mc:Fallback>
                <p:oleObj name="點陣圖影像" r:id="rId4" imgW="6009524" imgH="3657143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2699" y="1604963"/>
                        <a:ext cx="4018325" cy="238125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物件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114419"/>
              </p:ext>
            </p:extLst>
          </p:nvPr>
        </p:nvGraphicFramePr>
        <p:xfrm>
          <a:off x="1840554" y="4171950"/>
          <a:ext cx="4021331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點陣圖影像" r:id="rId6" imgW="5372850" imgH="3524742" progId="Paint.Picture">
                  <p:embed/>
                </p:oleObj>
              </mc:Choice>
              <mc:Fallback>
                <p:oleObj name="點陣圖影像" r:id="rId6" imgW="5372850" imgH="3524742" progId="Paint.Picture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0554" y="4171950"/>
                        <a:ext cx="4021331" cy="236220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物件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0748987"/>
              </p:ext>
            </p:extLst>
          </p:nvPr>
        </p:nvGraphicFramePr>
        <p:xfrm>
          <a:off x="6362698" y="4171950"/>
          <a:ext cx="4018326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點陣圖影像" r:id="rId8" imgW="5761905" imgH="4142857" progId="Paint.Picture">
                  <p:embed/>
                </p:oleObj>
              </mc:Choice>
              <mc:Fallback>
                <p:oleObj name="點陣圖影像" r:id="rId8" imgW="5761905" imgH="4142857" progId="Paint.Picture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2698" y="4171950"/>
                        <a:ext cx="4018326" cy="236220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648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TW" altLang="zh-TW" dirty="0">
                <a:solidFill>
                  <a:srgbClr val="C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【質數的判別】</a:t>
            </a:r>
            <a:r>
              <a:rPr lang="en-US" altLang="zh-TW" sz="3200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PPT</a:t>
            </a:r>
            <a:r>
              <a:rPr lang="zh-TW" altLang="zh-TW" sz="32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簡報</a:t>
            </a:r>
            <a:r>
              <a:rPr lang="en-US" altLang="zh-TW" sz="32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(</a:t>
            </a:r>
            <a:r>
              <a:rPr lang="zh-TW" altLang="en-US" sz="32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二</a:t>
            </a:r>
            <a:r>
              <a:rPr lang="en-US" altLang="zh-TW" sz="32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)</a:t>
            </a:r>
            <a:endParaRPr lang="zh-TW" altLang="en-US" sz="3200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6362699" y="1604962"/>
            <a:ext cx="15091809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5" name="物件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523429"/>
              </p:ext>
            </p:extLst>
          </p:nvPr>
        </p:nvGraphicFramePr>
        <p:xfrm>
          <a:off x="1840554" y="1609725"/>
          <a:ext cx="4021331" cy="237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7" name="點陣圖影像" r:id="rId3" imgW="6973273" imgH="4466667" progId="Paint.Picture">
                  <p:embed/>
                </p:oleObj>
              </mc:Choice>
              <mc:Fallback>
                <p:oleObj name="點陣圖影像" r:id="rId3" imgW="6973273" imgH="4466667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0554" y="1609725"/>
                        <a:ext cx="4021331" cy="2373538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7" name="物件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5354836"/>
              </p:ext>
            </p:extLst>
          </p:nvPr>
        </p:nvGraphicFramePr>
        <p:xfrm>
          <a:off x="6362698" y="1604962"/>
          <a:ext cx="4018326" cy="237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8" name="點陣圖影像" r:id="rId5" imgW="6335009" imgH="4086795" progId="Paint.Picture">
                  <p:embed/>
                </p:oleObj>
              </mc:Choice>
              <mc:Fallback>
                <p:oleObj name="點陣圖影像" r:id="rId5" imgW="6335009" imgH="4086795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2698" y="1604962"/>
                        <a:ext cx="4018326" cy="2373538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9" name="物件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9601643"/>
              </p:ext>
            </p:extLst>
          </p:nvPr>
        </p:nvGraphicFramePr>
        <p:xfrm>
          <a:off x="1840553" y="4171950"/>
          <a:ext cx="4021332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9" name="點陣圖影像" r:id="rId7" imgW="6542857" imgH="4466667" progId="Paint.Picture">
                  <p:embed/>
                </p:oleObj>
              </mc:Choice>
              <mc:Fallback>
                <p:oleObj name="點陣圖影像" r:id="rId7" imgW="6542857" imgH="4466667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0553" y="4171950"/>
                        <a:ext cx="4021332" cy="236220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7" name="物件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302037"/>
              </p:ext>
            </p:extLst>
          </p:nvPr>
        </p:nvGraphicFramePr>
        <p:xfrm>
          <a:off x="6362697" y="4171950"/>
          <a:ext cx="4018327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0" name="點陣圖影像" r:id="rId9" imgW="6095238" imgH="3877216" progId="Paint.Picture">
                  <p:embed/>
                </p:oleObj>
              </mc:Choice>
              <mc:Fallback>
                <p:oleObj name="點陣圖影像" r:id="rId9" imgW="6095238" imgH="3877216" progId="Paint.Picture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2697" y="4171950"/>
                        <a:ext cx="4018327" cy="236220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6638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 smtClean="0">
                <a:solidFill>
                  <a:srgbClr val="C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【</a:t>
            </a:r>
            <a:r>
              <a:rPr lang="zh-TW" altLang="zh-TW" dirty="0">
                <a:solidFill>
                  <a:srgbClr val="C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質數撲克牌桌遊】</a:t>
            </a:r>
            <a:r>
              <a:rPr lang="en-US" altLang="zh-TW" sz="3200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PPT</a:t>
            </a:r>
            <a:r>
              <a:rPr lang="zh-TW" altLang="zh-TW" sz="32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簡報</a:t>
            </a:r>
            <a:r>
              <a:rPr lang="en-US" altLang="zh-TW" sz="32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(</a:t>
            </a:r>
            <a:r>
              <a:rPr lang="zh-TW" altLang="en-US" sz="32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一</a:t>
            </a:r>
            <a:r>
              <a:rPr lang="en-US" altLang="zh-TW" sz="32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)</a:t>
            </a:r>
            <a:endParaRPr lang="zh-TW" altLang="en-US" dirty="0"/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898" y="1690689"/>
            <a:ext cx="4018325" cy="23622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2" name="圖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553" y="1690688"/>
            <a:ext cx="3928517" cy="236165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3" name="圖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6897" y="4197352"/>
            <a:ext cx="4018325" cy="23622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5" name="圖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8553" y="4197353"/>
            <a:ext cx="3928517" cy="23622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11535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 smtClean="0">
                <a:solidFill>
                  <a:srgbClr val="C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【</a:t>
            </a:r>
            <a:r>
              <a:rPr lang="zh-TW" altLang="zh-TW" dirty="0">
                <a:solidFill>
                  <a:srgbClr val="C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質數撲克牌桌遊】</a:t>
            </a:r>
            <a:r>
              <a:rPr lang="en-US" altLang="zh-TW" sz="3200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PPT</a:t>
            </a:r>
            <a:r>
              <a:rPr lang="zh-TW" altLang="zh-TW" sz="32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簡報</a:t>
            </a:r>
            <a:r>
              <a:rPr lang="en-US" altLang="zh-TW" sz="32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(</a:t>
            </a:r>
            <a:r>
              <a:rPr lang="zh-TW" altLang="en-US" sz="32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二</a:t>
            </a:r>
            <a:r>
              <a:rPr lang="en-US" altLang="zh-TW" sz="32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)</a:t>
            </a:r>
            <a:endParaRPr lang="zh-TW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286" y="1690688"/>
            <a:ext cx="4018936" cy="236165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2365" y="1690688"/>
            <a:ext cx="3934706" cy="2367823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6286" y="4197353"/>
            <a:ext cx="4018935" cy="235962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2365" y="4197354"/>
            <a:ext cx="3934706" cy="236095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4717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TW" altLang="zh-TW" dirty="0">
                <a:solidFill>
                  <a:srgbClr val="C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【質數的判別】</a:t>
            </a: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學習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單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b="1168"/>
          <a:stretch/>
        </p:blipFill>
        <p:spPr>
          <a:xfrm>
            <a:off x="2265173" y="1485900"/>
            <a:ext cx="7661654" cy="4965650"/>
          </a:xfrm>
          <a:prstGeom prst="rect">
            <a:avLst/>
          </a:prstGeom>
          <a:ln w="28575">
            <a:solidFill>
              <a:schemeClr val="tx1"/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val="392867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 smtClean="0">
                <a:solidFill>
                  <a:srgbClr val="C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【</a:t>
            </a:r>
            <a:r>
              <a:rPr lang="zh-TW" altLang="zh-TW" dirty="0">
                <a:solidFill>
                  <a:srgbClr val="C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質數撲克牌桌遊】</a:t>
            </a: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學習單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981" y="1526274"/>
            <a:ext cx="7158038" cy="5083284"/>
          </a:xfrm>
          <a:prstGeom prst="rect">
            <a:avLst/>
          </a:prstGeom>
          <a:ln w="28575">
            <a:solidFill>
              <a:schemeClr val="tx1"/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val="419473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TW" altLang="zh-TW" dirty="0">
                <a:solidFill>
                  <a:srgbClr val="C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【學生課程學習】</a:t>
            </a: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回饋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單</a:t>
            </a:r>
            <a:endParaRPr lang="zh-TW" altLang="en-US" dirty="0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 rotWithShape="1">
          <a:blip r:embed="rId2"/>
          <a:srcRect b="17298"/>
          <a:stretch/>
        </p:blipFill>
        <p:spPr>
          <a:xfrm>
            <a:off x="2276614" y="1816327"/>
            <a:ext cx="7638771" cy="4773158"/>
          </a:xfrm>
          <a:prstGeom prst="rect">
            <a:avLst/>
          </a:prstGeom>
          <a:ln w="28575">
            <a:solidFill>
              <a:schemeClr val="tx1"/>
            </a:solidFill>
            <a:prstDash val="dash"/>
          </a:ln>
        </p:spPr>
      </p:pic>
    </p:spTree>
    <p:extLst>
      <p:ext uri="{BB962C8B-B14F-4D97-AF65-F5344CB8AC3E}">
        <p14:creationId xmlns:p14="http://schemas.microsoft.com/office/powerpoint/2010/main" val="209660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en-US" altLang="zh-TW" sz="2800" b="1" dirty="0" smtClean="0"/>
              <a:t>“</a:t>
            </a:r>
            <a:r>
              <a:rPr lang="zh-TW" altLang="zh-TW" sz="2800" b="1" dirty="0" smtClean="0">
                <a:effectLst/>
              </a:rPr>
              <a:t>本堂</a:t>
            </a:r>
            <a:r>
              <a:rPr lang="zh-TW" altLang="zh-TW" sz="2800" b="1" dirty="0">
                <a:effectLst/>
              </a:rPr>
              <a:t>數學課，我覺得</a:t>
            </a:r>
            <a:r>
              <a:rPr lang="en-US" altLang="zh-TW" sz="2800" b="1" dirty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問題１：我覺得</a:t>
            </a:r>
            <a:r>
              <a:rPr lang="zh-TW" altLang="zh-TW" b="1" dirty="0" smtClean="0">
                <a:solidFill>
                  <a:srgbClr val="C0062E"/>
                </a:solidFill>
              </a:rPr>
              <a:t>上課</a:t>
            </a:r>
            <a:r>
              <a:rPr lang="zh-TW" altLang="zh-TW" b="1" dirty="0">
                <a:solidFill>
                  <a:srgbClr val="C0062E"/>
                </a:solidFill>
              </a:rPr>
              <a:t>很有趣</a:t>
            </a:r>
            <a:endParaRPr lang="en-US" altLang="zh-TW" b="1" dirty="0" smtClean="0">
              <a:solidFill>
                <a:srgbClr val="C0062E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8" name="物件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1547791"/>
              </p:ext>
            </p:extLst>
          </p:nvPr>
        </p:nvGraphicFramePr>
        <p:xfrm>
          <a:off x="3045886" y="3164310"/>
          <a:ext cx="6318590" cy="3045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5886" y="3164310"/>
                        <a:ext cx="6318590" cy="30451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6893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en-US" altLang="zh-TW" sz="2800" b="1" dirty="0" smtClean="0"/>
              <a:t>“</a:t>
            </a:r>
            <a:r>
              <a:rPr lang="zh-TW" altLang="zh-TW" sz="2800" b="1" dirty="0" smtClean="0">
                <a:effectLst/>
              </a:rPr>
              <a:t>本堂</a:t>
            </a:r>
            <a:r>
              <a:rPr lang="zh-TW" altLang="zh-TW" sz="2800" b="1" dirty="0">
                <a:effectLst/>
              </a:rPr>
              <a:t>數學課，我覺得</a:t>
            </a:r>
            <a:r>
              <a:rPr lang="en-US" altLang="zh-TW" sz="2800" b="1" dirty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問題２：</a:t>
            </a:r>
            <a:r>
              <a:rPr lang="zh-TW" altLang="zh-TW" b="1" dirty="0">
                <a:solidFill>
                  <a:srgbClr val="C0062E"/>
                </a:solidFill>
              </a:rPr>
              <a:t>我會主動投入很多的時間學習</a:t>
            </a:r>
            <a:endParaRPr lang="en-US" altLang="zh-TW" b="1" dirty="0" smtClean="0">
              <a:solidFill>
                <a:srgbClr val="C0062E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922946" y="3891516"/>
            <a:ext cx="15191318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7" name="物件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1565713"/>
              </p:ext>
            </p:extLst>
          </p:nvPr>
        </p:nvGraphicFramePr>
        <p:xfrm>
          <a:off x="3045886" y="3164310"/>
          <a:ext cx="6310765" cy="3041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2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5886" y="3164310"/>
                        <a:ext cx="6310765" cy="30413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181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en-US" altLang="zh-TW" sz="2800" b="1" dirty="0" smtClean="0"/>
              <a:t>“</a:t>
            </a:r>
            <a:r>
              <a:rPr lang="zh-TW" altLang="zh-TW" sz="2800" b="1" dirty="0" smtClean="0">
                <a:effectLst/>
              </a:rPr>
              <a:t>本堂</a:t>
            </a:r>
            <a:r>
              <a:rPr lang="zh-TW" altLang="zh-TW" sz="2800" b="1" dirty="0">
                <a:effectLst/>
              </a:rPr>
              <a:t>數學課，我覺得</a:t>
            </a:r>
            <a:r>
              <a:rPr lang="en-US" altLang="zh-TW" sz="2800" b="1" dirty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問題３：</a:t>
            </a:r>
            <a:r>
              <a:rPr lang="zh-TW" altLang="zh-TW" b="1" dirty="0">
                <a:solidFill>
                  <a:srgbClr val="C0062E"/>
                </a:solidFill>
              </a:rPr>
              <a:t>我上課時很能專心</a:t>
            </a:r>
            <a:endParaRPr lang="en-US" altLang="zh-TW" b="1" dirty="0" smtClean="0">
              <a:solidFill>
                <a:srgbClr val="C0062E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7" name="物件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7095462"/>
              </p:ext>
            </p:extLst>
          </p:nvPr>
        </p:nvGraphicFramePr>
        <p:xfrm>
          <a:off x="3032446" y="3168081"/>
          <a:ext cx="6345470" cy="3037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8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2446" y="3168081"/>
                        <a:ext cx="6345470" cy="30375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72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教學理念</a:t>
            </a:r>
            <a:r>
              <a:rPr lang="en-US" altLang="zh-TW" dirty="0" smtClean="0"/>
              <a:t>(</a:t>
            </a:r>
            <a:r>
              <a:rPr lang="zh-TW" altLang="en-US" dirty="0" smtClean="0"/>
              <a:t>一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TW" altLang="zh-TW" dirty="0"/>
              <a:t>十二年國教改革預計上路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zh-TW" dirty="0" smtClean="0"/>
              <a:t>無論</a:t>
            </a:r>
            <a:r>
              <a:rPr lang="zh-TW" altLang="zh-TW" dirty="0"/>
              <a:t>是翻轉式教學、差異化教學</a:t>
            </a:r>
            <a:r>
              <a:rPr lang="zh-TW" altLang="zh-TW" dirty="0" smtClean="0"/>
              <a:t>、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zh-TW" dirty="0" smtClean="0"/>
              <a:t>分組</a:t>
            </a:r>
            <a:r>
              <a:rPr lang="zh-TW" altLang="zh-TW" dirty="0"/>
              <a:t>合作學習或遊戲式課程設計等教學與學習</a:t>
            </a:r>
            <a:r>
              <a:rPr lang="zh-TW" altLang="zh-TW" dirty="0" smtClean="0"/>
              <a:t>理論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zh-TW" dirty="0" smtClean="0"/>
              <a:t>皆</a:t>
            </a:r>
            <a:r>
              <a:rPr lang="zh-TW" altLang="zh-TW" dirty="0"/>
              <a:t>有所提倡與推廣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zh-TW" dirty="0" smtClean="0"/>
              <a:t>無不</a:t>
            </a:r>
            <a:r>
              <a:rPr lang="zh-TW" altLang="zh-TW" dirty="0"/>
              <a:t>希望透過各種教學方式的優點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zh-TW" dirty="0" smtClean="0"/>
              <a:t>代替</a:t>
            </a:r>
            <a:r>
              <a:rPr lang="zh-TW" altLang="zh-TW" dirty="0"/>
              <a:t>過度僵化的學習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zh-TW" dirty="0" smtClean="0"/>
              <a:t>以</a:t>
            </a:r>
            <a:r>
              <a:rPr lang="zh-TW" altLang="zh-TW" dirty="0"/>
              <a:t>提升孩子們的學習動機與學習持續力。</a:t>
            </a: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438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en-US" altLang="zh-TW" sz="2800" b="1" dirty="0" smtClean="0"/>
              <a:t>“</a:t>
            </a:r>
            <a:r>
              <a:rPr lang="zh-TW" altLang="zh-TW" sz="2800" b="1" dirty="0" smtClean="0">
                <a:effectLst/>
              </a:rPr>
              <a:t>本堂</a:t>
            </a:r>
            <a:r>
              <a:rPr lang="zh-TW" altLang="zh-TW" sz="2800" b="1" dirty="0">
                <a:effectLst/>
              </a:rPr>
              <a:t>數學課，我覺得</a:t>
            </a:r>
            <a:r>
              <a:rPr lang="en-US" altLang="zh-TW" sz="2800" b="1" dirty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問題４：</a:t>
            </a:r>
            <a:r>
              <a:rPr lang="zh-TW" altLang="zh-TW" b="1" dirty="0">
                <a:solidFill>
                  <a:srgbClr val="C0062E"/>
                </a:solidFill>
              </a:rPr>
              <a:t>我樂意參與老師要我們進行的</a:t>
            </a:r>
            <a:r>
              <a:rPr lang="zh-TW" altLang="zh-TW" b="1" dirty="0" smtClean="0">
                <a:solidFill>
                  <a:srgbClr val="C0062E"/>
                </a:solidFill>
              </a:rPr>
              <a:t>活動</a:t>
            </a:r>
            <a:endParaRPr lang="en-US" altLang="zh-TW" b="1" dirty="0">
              <a:solidFill>
                <a:srgbClr val="C0062E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709345" y="3317358"/>
            <a:ext cx="17322964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7" name="物件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0524260"/>
              </p:ext>
            </p:extLst>
          </p:nvPr>
        </p:nvGraphicFramePr>
        <p:xfrm>
          <a:off x="3033849" y="3163782"/>
          <a:ext cx="6342664" cy="3046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5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3849" y="3163782"/>
                        <a:ext cx="6342664" cy="30461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858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en-US" altLang="zh-TW" sz="2800" b="1" dirty="0" smtClean="0"/>
              <a:t>“</a:t>
            </a:r>
            <a:r>
              <a:rPr lang="zh-TW" altLang="zh-TW" sz="2800" b="1" dirty="0" smtClean="0">
                <a:effectLst/>
              </a:rPr>
              <a:t>本堂</a:t>
            </a:r>
            <a:r>
              <a:rPr lang="zh-TW" altLang="zh-TW" sz="2800" b="1" dirty="0">
                <a:effectLst/>
              </a:rPr>
              <a:t>數學課，我覺得</a:t>
            </a:r>
            <a:r>
              <a:rPr lang="en-US" altLang="zh-TW" sz="2800" b="1" dirty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問題５：</a:t>
            </a:r>
            <a:r>
              <a:rPr lang="zh-TW" altLang="zh-TW" b="1" dirty="0">
                <a:solidFill>
                  <a:srgbClr val="C0062E"/>
                </a:solidFill>
              </a:rPr>
              <a:t>我的學習效果</a:t>
            </a:r>
            <a:r>
              <a:rPr lang="zh-TW" altLang="zh-TW" b="1" dirty="0" smtClean="0">
                <a:solidFill>
                  <a:srgbClr val="C0062E"/>
                </a:solidFill>
              </a:rPr>
              <a:t>很好</a:t>
            </a:r>
            <a:endParaRPr lang="en-US" altLang="zh-TW" b="1" dirty="0" smtClean="0">
              <a:solidFill>
                <a:srgbClr val="C0062E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7" name="物件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4103495"/>
              </p:ext>
            </p:extLst>
          </p:nvPr>
        </p:nvGraphicFramePr>
        <p:xfrm>
          <a:off x="3044377" y="3165478"/>
          <a:ext cx="6321607" cy="30427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1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4377" y="3165478"/>
                        <a:ext cx="6321607" cy="30427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9063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en-US" altLang="zh-TW" sz="2800" b="1" dirty="0" smtClean="0"/>
              <a:t>“</a:t>
            </a:r>
            <a:r>
              <a:rPr lang="zh-TW" altLang="zh-TW" sz="2800" b="1" dirty="0" smtClean="0">
                <a:effectLst/>
              </a:rPr>
              <a:t>本堂</a:t>
            </a:r>
            <a:r>
              <a:rPr lang="zh-TW" altLang="zh-TW" sz="2800" b="1" dirty="0">
                <a:effectLst/>
              </a:rPr>
              <a:t>數學課，我覺得</a:t>
            </a:r>
            <a:r>
              <a:rPr lang="en-US" altLang="zh-TW" sz="2800" b="1" dirty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問題６：</a:t>
            </a:r>
            <a:r>
              <a:rPr lang="zh-TW" altLang="zh-TW" b="1" dirty="0">
                <a:solidFill>
                  <a:srgbClr val="C0062E"/>
                </a:solidFill>
              </a:rPr>
              <a:t>我對這科的學習能力很有信心</a:t>
            </a:r>
            <a:endParaRPr lang="en-US" altLang="zh-TW" b="1" dirty="0" smtClean="0">
              <a:solidFill>
                <a:srgbClr val="C0062E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graphicFrame>
        <p:nvGraphicFramePr>
          <p:cNvPr id="8" name="物件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1862162"/>
              </p:ext>
            </p:extLst>
          </p:nvPr>
        </p:nvGraphicFramePr>
        <p:xfrm>
          <a:off x="3048720" y="3168562"/>
          <a:ext cx="6312922" cy="30365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720" y="3168562"/>
                        <a:ext cx="6312922" cy="30365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7103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en-US" altLang="zh-TW" sz="2800" b="1" dirty="0" smtClean="0"/>
              <a:t>“</a:t>
            </a:r>
            <a:r>
              <a:rPr lang="zh-TW" altLang="zh-TW" sz="2800" b="1" dirty="0" smtClean="0">
                <a:effectLst/>
              </a:rPr>
              <a:t>本堂</a:t>
            </a:r>
            <a:r>
              <a:rPr lang="zh-TW" altLang="zh-TW" sz="2800" b="1" dirty="0">
                <a:effectLst/>
              </a:rPr>
              <a:t>數學課，我覺得</a:t>
            </a:r>
            <a:r>
              <a:rPr lang="en-US" altLang="zh-TW" sz="2800" b="1" dirty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問題７：</a:t>
            </a:r>
            <a:r>
              <a:rPr lang="zh-TW" altLang="zh-TW" b="1" dirty="0">
                <a:solidFill>
                  <a:srgbClr val="C0062E"/>
                </a:solidFill>
              </a:rPr>
              <a:t>我會經常在上課時動腦筋</a:t>
            </a:r>
            <a:r>
              <a:rPr lang="zh-TW" altLang="zh-TW" b="1" dirty="0" smtClean="0">
                <a:solidFill>
                  <a:srgbClr val="C0062E"/>
                </a:solidFill>
              </a:rPr>
              <a:t>思考</a:t>
            </a:r>
            <a:endParaRPr lang="en-US" altLang="zh-TW" b="1" dirty="0" smtClean="0">
              <a:solidFill>
                <a:srgbClr val="C0062E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9" name="物件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4110000"/>
              </p:ext>
            </p:extLst>
          </p:nvPr>
        </p:nvGraphicFramePr>
        <p:xfrm>
          <a:off x="3047998" y="3165329"/>
          <a:ext cx="6314366" cy="3043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7998" y="3165329"/>
                        <a:ext cx="6314366" cy="30430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934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en-US" altLang="zh-TW" sz="2800" b="1" dirty="0" smtClean="0"/>
              <a:t>“</a:t>
            </a:r>
            <a:r>
              <a:rPr lang="zh-TW" altLang="zh-TW" sz="2800" b="1" dirty="0" smtClean="0">
                <a:effectLst/>
              </a:rPr>
              <a:t>本堂</a:t>
            </a:r>
            <a:r>
              <a:rPr lang="zh-TW" altLang="zh-TW" sz="2800" b="1" dirty="0">
                <a:effectLst/>
              </a:rPr>
              <a:t>數學課，我覺得</a:t>
            </a:r>
            <a:r>
              <a:rPr lang="en-US" altLang="zh-TW" sz="2800" b="1" dirty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問題８：</a:t>
            </a:r>
            <a:r>
              <a:rPr lang="zh-TW" altLang="zh-TW" b="1" dirty="0" smtClean="0">
                <a:solidFill>
                  <a:srgbClr val="C0062E"/>
                </a:solidFill>
              </a:rPr>
              <a:t>我很能接納同學不同的意見</a:t>
            </a:r>
            <a:endParaRPr lang="en-US" altLang="zh-TW" b="1" dirty="0" smtClean="0">
              <a:solidFill>
                <a:srgbClr val="C0062E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9" name="物件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8173505"/>
              </p:ext>
            </p:extLst>
          </p:nvPr>
        </p:nvGraphicFramePr>
        <p:xfrm>
          <a:off x="3047998" y="3165328"/>
          <a:ext cx="6314366" cy="30430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0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7998" y="3165328"/>
                        <a:ext cx="6314366" cy="30430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760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en-US" altLang="zh-TW" sz="2800" b="1" dirty="0" smtClean="0"/>
              <a:t>“</a:t>
            </a:r>
            <a:r>
              <a:rPr lang="zh-TW" altLang="zh-TW" sz="2800" b="1" dirty="0" smtClean="0">
                <a:effectLst/>
              </a:rPr>
              <a:t>本堂</a:t>
            </a:r>
            <a:r>
              <a:rPr lang="zh-TW" altLang="zh-TW" sz="2800" b="1" dirty="0">
                <a:effectLst/>
              </a:rPr>
              <a:t>數學課，我覺得</a:t>
            </a:r>
            <a:r>
              <a:rPr lang="en-US" altLang="zh-TW" sz="2800" b="1" dirty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</a:t>
            </a:r>
            <a:r>
              <a:rPr lang="zh-TW" altLang="en-US" b="1" dirty="0">
                <a:solidFill>
                  <a:srgbClr val="C0062E"/>
                </a:solidFill>
              </a:rPr>
              <a:t>９</a:t>
            </a:r>
            <a:r>
              <a:rPr lang="zh-TW" altLang="en-US" b="1" dirty="0" smtClean="0">
                <a:solidFill>
                  <a:srgbClr val="C0062E"/>
                </a:solidFill>
              </a:rPr>
              <a:t>：</a:t>
            </a:r>
            <a:r>
              <a:rPr lang="zh-TW" altLang="zh-TW" b="1" dirty="0">
                <a:solidFill>
                  <a:srgbClr val="C0062E"/>
                </a:solidFill>
              </a:rPr>
              <a:t>我很願意跟別人互助合作</a:t>
            </a:r>
            <a:endParaRPr lang="en-US" altLang="zh-TW" b="1" dirty="0" smtClean="0">
              <a:solidFill>
                <a:srgbClr val="C0062E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7" name="物件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0293513"/>
              </p:ext>
            </p:extLst>
          </p:nvPr>
        </p:nvGraphicFramePr>
        <p:xfrm>
          <a:off x="3043156" y="3167414"/>
          <a:ext cx="6324049" cy="3038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3156" y="3167414"/>
                        <a:ext cx="6324049" cy="30388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331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en-US" altLang="zh-TW" sz="2800" b="1" dirty="0" smtClean="0"/>
              <a:t>“</a:t>
            </a:r>
            <a:r>
              <a:rPr lang="zh-TW" altLang="zh-TW" sz="2800" b="1" dirty="0" smtClean="0">
                <a:effectLst/>
              </a:rPr>
              <a:t>本堂</a:t>
            </a:r>
            <a:r>
              <a:rPr lang="zh-TW" altLang="zh-TW" sz="2800" b="1" dirty="0">
                <a:effectLst/>
              </a:rPr>
              <a:t>數學課，我覺得</a:t>
            </a:r>
            <a:r>
              <a:rPr lang="en-US" altLang="zh-TW" sz="2800" b="1" dirty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</a:t>
            </a:r>
            <a:r>
              <a:rPr lang="en-US" altLang="zh-TW" b="1" dirty="0" smtClean="0">
                <a:solidFill>
                  <a:srgbClr val="C0062E"/>
                </a:solidFill>
              </a:rPr>
              <a:t>10</a:t>
            </a:r>
            <a:r>
              <a:rPr lang="zh-TW" altLang="en-US" b="1" dirty="0" smtClean="0">
                <a:solidFill>
                  <a:srgbClr val="C0062E"/>
                </a:solidFill>
              </a:rPr>
              <a:t>：</a:t>
            </a:r>
            <a:r>
              <a:rPr lang="zh-TW" altLang="zh-TW" b="1" dirty="0">
                <a:solidFill>
                  <a:srgbClr val="C0062E"/>
                </a:solidFill>
              </a:rPr>
              <a:t>我很願意幫助別人</a:t>
            </a:r>
            <a:endParaRPr lang="en-US" altLang="zh-TW" b="1" dirty="0" smtClean="0">
              <a:solidFill>
                <a:srgbClr val="C0062E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8" name="物件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6388949"/>
              </p:ext>
            </p:extLst>
          </p:nvPr>
        </p:nvGraphicFramePr>
        <p:xfrm>
          <a:off x="3043156" y="3167414"/>
          <a:ext cx="6324049" cy="3038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7" name="物件 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3156" y="3167414"/>
                        <a:ext cx="6324049" cy="30388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7021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zh-TW" altLang="en-US" sz="2800" b="1" dirty="0" smtClean="0"/>
              <a:t>“</a:t>
            </a:r>
            <a:r>
              <a:rPr lang="zh-TW" altLang="zh-TW" sz="2800" b="1" dirty="0" smtClean="0">
                <a:effectLst/>
              </a:rPr>
              <a:t>分組</a:t>
            </a:r>
            <a:r>
              <a:rPr lang="zh-TW" altLang="zh-TW" sz="2800" b="1" dirty="0">
                <a:effectLst/>
              </a:rPr>
              <a:t>活動學習方式</a:t>
            </a:r>
            <a:r>
              <a:rPr lang="en-US" altLang="zh-TW" sz="2800" b="1" dirty="0" smtClean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問題１：我會</a:t>
            </a:r>
            <a:r>
              <a:rPr lang="zh-TW" altLang="zh-TW" b="1" dirty="0" smtClean="0">
                <a:solidFill>
                  <a:srgbClr val="C0062E"/>
                </a:solidFill>
              </a:rPr>
              <a:t>積極</a:t>
            </a:r>
            <a:r>
              <a:rPr lang="zh-TW" altLang="zh-TW" b="1" dirty="0">
                <a:solidFill>
                  <a:srgbClr val="C0062E"/>
                </a:solidFill>
              </a:rPr>
              <a:t>做好預習的</a:t>
            </a:r>
            <a:r>
              <a:rPr lang="zh-TW" altLang="zh-TW" b="1" dirty="0" smtClean="0">
                <a:solidFill>
                  <a:srgbClr val="C0062E"/>
                </a:solidFill>
              </a:rPr>
              <a:t>工作</a:t>
            </a:r>
            <a:endParaRPr lang="en-US" altLang="zh-TW" b="1" dirty="0" smtClean="0">
              <a:solidFill>
                <a:srgbClr val="C0062E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7" name="物件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7291792"/>
              </p:ext>
            </p:extLst>
          </p:nvPr>
        </p:nvGraphicFramePr>
        <p:xfrm>
          <a:off x="3048453" y="3170186"/>
          <a:ext cx="6313455" cy="3033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453" y="3170186"/>
                        <a:ext cx="6313455" cy="30333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43248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zh-TW" altLang="en-US" sz="2800" b="1" dirty="0" smtClean="0"/>
              <a:t>“</a:t>
            </a:r>
            <a:r>
              <a:rPr lang="zh-TW" altLang="zh-TW" sz="2800" b="1" dirty="0" smtClean="0">
                <a:effectLst/>
              </a:rPr>
              <a:t>分組</a:t>
            </a:r>
            <a:r>
              <a:rPr lang="zh-TW" altLang="zh-TW" sz="2800" b="1" dirty="0">
                <a:effectLst/>
              </a:rPr>
              <a:t>活動學習方式</a:t>
            </a:r>
            <a:r>
              <a:rPr lang="en-US" altLang="zh-TW" sz="2800" b="1" dirty="0" smtClean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000"/>
                </a:solidFill>
              </a:rPr>
              <a:t>問題２：我會</a:t>
            </a:r>
            <a:r>
              <a:rPr lang="zh-TW" altLang="zh-TW" b="1" dirty="0">
                <a:solidFill>
                  <a:srgbClr val="C00000"/>
                </a:solidFill>
              </a:rPr>
              <a:t>認真參與學習的活動</a:t>
            </a:r>
            <a:endParaRPr lang="en-US" altLang="zh-TW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6" name="物件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6093336"/>
              </p:ext>
            </p:extLst>
          </p:nvPr>
        </p:nvGraphicFramePr>
        <p:xfrm>
          <a:off x="3043451" y="3162391"/>
          <a:ext cx="6320193" cy="30489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7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3451" y="3162391"/>
                        <a:ext cx="6320193" cy="30489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627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zh-TW" altLang="en-US" sz="2800" b="1" dirty="0" smtClean="0"/>
              <a:t>“</a:t>
            </a:r>
            <a:r>
              <a:rPr lang="zh-TW" altLang="zh-TW" sz="2800" b="1" dirty="0" smtClean="0">
                <a:effectLst/>
              </a:rPr>
              <a:t>分組</a:t>
            </a:r>
            <a:r>
              <a:rPr lang="zh-TW" altLang="zh-TW" sz="2800" b="1" dirty="0">
                <a:effectLst/>
              </a:rPr>
              <a:t>活動學習方式</a:t>
            </a:r>
            <a:r>
              <a:rPr lang="en-US" altLang="zh-TW" sz="2800" b="1" dirty="0" smtClean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問題３：我會</a:t>
            </a:r>
            <a:r>
              <a:rPr lang="zh-TW" altLang="zh-TW" b="1" dirty="0">
                <a:solidFill>
                  <a:srgbClr val="C00000"/>
                </a:solidFill>
              </a:rPr>
              <a:t>用心完成應負責的</a:t>
            </a:r>
            <a:r>
              <a:rPr lang="zh-TW" altLang="zh-TW" b="1" dirty="0" smtClean="0">
                <a:solidFill>
                  <a:srgbClr val="C00000"/>
                </a:solidFill>
              </a:rPr>
              <a:t>任務</a:t>
            </a:r>
            <a:endParaRPr lang="en-US" altLang="zh-TW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6" name="物件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5057890"/>
              </p:ext>
            </p:extLst>
          </p:nvPr>
        </p:nvGraphicFramePr>
        <p:xfrm>
          <a:off x="3048453" y="3170186"/>
          <a:ext cx="6313455" cy="3033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1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453" y="3170186"/>
                        <a:ext cx="6313455" cy="30333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648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教學理念</a:t>
            </a:r>
            <a:r>
              <a:rPr lang="en-US" altLang="zh-TW" dirty="0" smtClean="0"/>
              <a:t>(</a:t>
            </a:r>
            <a:r>
              <a:rPr lang="zh-TW" altLang="en-US" dirty="0" smtClean="0"/>
              <a:t>二</a:t>
            </a:r>
            <a:r>
              <a:rPr lang="en-US" altLang="zh-TW" dirty="0" smtClean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TW" altLang="zh-TW" dirty="0" smtClean="0"/>
              <a:t>本</a:t>
            </a:r>
            <a:r>
              <a:rPr lang="zh-TW" altLang="zh-TW" dirty="0"/>
              <a:t>教案期待透過</a:t>
            </a:r>
            <a:r>
              <a:rPr lang="zh-TW" altLang="zh-TW" u="sng" dirty="0"/>
              <a:t>教學影片</a:t>
            </a:r>
            <a:r>
              <a:rPr lang="zh-TW" altLang="zh-TW" dirty="0"/>
              <a:t>的播放與</a:t>
            </a:r>
            <a:r>
              <a:rPr lang="zh-TW" altLang="zh-TW" u="sng" dirty="0"/>
              <a:t>教學設計之簡報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zh-TW" dirty="0" smtClean="0"/>
              <a:t>激發</a:t>
            </a:r>
            <a:r>
              <a:rPr lang="zh-TW" altLang="zh-TW" dirty="0"/>
              <a:t>學生的學習意願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zh-TW" dirty="0" smtClean="0"/>
              <a:t>再</a:t>
            </a:r>
            <a:r>
              <a:rPr lang="zh-TW" altLang="zh-TW" dirty="0"/>
              <a:t>透過撲克牌所設計的</a:t>
            </a:r>
            <a:r>
              <a:rPr lang="zh-TW" altLang="zh-TW" u="sng" dirty="0"/>
              <a:t>質數桌上型遊戲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zh-TW" dirty="0" smtClean="0"/>
              <a:t>將</a:t>
            </a:r>
            <a:r>
              <a:rPr lang="zh-TW" altLang="zh-TW" dirty="0"/>
              <a:t>待授的數學觀念融合於桌遊之中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zh-TW" dirty="0" smtClean="0"/>
              <a:t>以</a:t>
            </a:r>
            <a:r>
              <a:rPr lang="zh-TW" altLang="zh-TW" dirty="0"/>
              <a:t>趣味性減少數學學習的抽象感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zh-TW" dirty="0" smtClean="0"/>
              <a:t>啟發</a:t>
            </a:r>
            <a:r>
              <a:rPr lang="zh-TW" altLang="zh-TW" dirty="0"/>
              <a:t>孩子的學習潛能。</a:t>
            </a: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7509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zh-TW" altLang="en-US" sz="2800" b="1" dirty="0" smtClean="0"/>
              <a:t>“</a:t>
            </a:r>
            <a:r>
              <a:rPr lang="zh-TW" altLang="zh-TW" sz="2800" b="1" dirty="0" smtClean="0">
                <a:effectLst/>
              </a:rPr>
              <a:t>分組</a:t>
            </a:r>
            <a:r>
              <a:rPr lang="zh-TW" altLang="zh-TW" sz="2800" b="1" dirty="0">
                <a:effectLst/>
              </a:rPr>
              <a:t>活動學習方式</a:t>
            </a:r>
            <a:r>
              <a:rPr lang="en-US" altLang="zh-TW" sz="2800" b="1" dirty="0" smtClean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問題４：我會</a:t>
            </a:r>
            <a:r>
              <a:rPr lang="zh-TW" altLang="zh-TW" b="1" dirty="0">
                <a:solidFill>
                  <a:srgbClr val="C00000"/>
                </a:solidFill>
              </a:rPr>
              <a:t>仔細聽取別人的發言</a:t>
            </a:r>
            <a:endParaRPr lang="en-US" altLang="zh-TW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0" name="物件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4701998"/>
              </p:ext>
            </p:extLst>
          </p:nvPr>
        </p:nvGraphicFramePr>
        <p:xfrm>
          <a:off x="3042880" y="3170185"/>
          <a:ext cx="6319028" cy="3033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9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2880" y="3170185"/>
                        <a:ext cx="6319028" cy="30333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142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zh-TW" altLang="en-US" sz="2800" b="1" dirty="0" smtClean="0"/>
              <a:t>“</a:t>
            </a:r>
            <a:r>
              <a:rPr lang="zh-TW" altLang="zh-TW" sz="2800" b="1" dirty="0" smtClean="0">
                <a:effectLst/>
              </a:rPr>
              <a:t>分組</a:t>
            </a:r>
            <a:r>
              <a:rPr lang="zh-TW" altLang="zh-TW" sz="2800" b="1" dirty="0">
                <a:effectLst/>
              </a:rPr>
              <a:t>活動學習方式</a:t>
            </a:r>
            <a:r>
              <a:rPr lang="en-US" altLang="zh-TW" sz="2800" b="1" dirty="0" smtClean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問題５：我</a:t>
            </a:r>
            <a:r>
              <a:rPr lang="zh-TW" altLang="zh-TW" b="1" dirty="0">
                <a:solidFill>
                  <a:srgbClr val="C00000"/>
                </a:solidFill>
              </a:rPr>
              <a:t>敢於說出自己的</a:t>
            </a:r>
            <a:r>
              <a:rPr lang="zh-TW" altLang="zh-TW" b="1" dirty="0" smtClean="0">
                <a:solidFill>
                  <a:srgbClr val="C00000"/>
                </a:solidFill>
              </a:rPr>
              <a:t>意見</a:t>
            </a:r>
            <a:endParaRPr lang="en-US" altLang="zh-TW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8" name="物件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40309908"/>
              </p:ext>
            </p:extLst>
          </p:nvPr>
        </p:nvGraphicFramePr>
        <p:xfrm>
          <a:off x="3042483" y="3170186"/>
          <a:ext cx="6325395" cy="3033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2483" y="3170186"/>
                        <a:ext cx="6325395" cy="30333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968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zh-TW" altLang="en-US" sz="2800" b="1" dirty="0" smtClean="0"/>
              <a:t>“</a:t>
            </a:r>
            <a:r>
              <a:rPr lang="zh-TW" altLang="zh-TW" sz="2800" b="1" dirty="0" smtClean="0">
                <a:effectLst/>
              </a:rPr>
              <a:t>分組</a:t>
            </a:r>
            <a:r>
              <a:rPr lang="zh-TW" altLang="zh-TW" sz="2800" b="1" dirty="0">
                <a:effectLst/>
              </a:rPr>
              <a:t>活動學習方式</a:t>
            </a:r>
            <a:r>
              <a:rPr lang="en-US" altLang="zh-TW" sz="2800" b="1" dirty="0" smtClean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問題６：我能</a:t>
            </a:r>
            <a:r>
              <a:rPr lang="zh-TW" altLang="zh-TW" b="1" dirty="0" smtClean="0">
                <a:solidFill>
                  <a:srgbClr val="C00000"/>
                </a:solidFill>
              </a:rPr>
              <a:t>尊重</a:t>
            </a:r>
            <a:r>
              <a:rPr lang="zh-TW" altLang="zh-TW" b="1" dirty="0">
                <a:solidFill>
                  <a:srgbClr val="C00000"/>
                </a:solidFill>
              </a:rPr>
              <a:t>別人不同的想法</a:t>
            </a:r>
            <a:endParaRPr lang="en-US" altLang="zh-TW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7" name="物件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0623126"/>
              </p:ext>
            </p:extLst>
          </p:nvPr>
        </p:nvGraphicFramePr>
        <p:xfrm>
          <a:off x="3042881" y="3170186"/>
          <a:ext cx="6324998" cy="3033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6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2881" y="3170186"/>
                        <a:ext cx="6324998" cy="303335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4734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zh-TW" altLang="en-US" sz="2800" b="1" dirty="0" smtClean="0"/>
              <a:t>“</a:t>
            </a:r>
            <a:r>
              <a:rPr lang="zh-TW" altLang="zh-TW" sz="2800" b="1" dirty="0" smtClean="0">
                <a:effectLst/>
              </a:rPr>
              <a:t>分組</a:t>
            </a:r>
            <a:r>
              <a:rPr lang="zh-TW" altLang="zh-TW" sz="2800" b="1" dirty="0">
                <a:effectLst/>
              </a:rPr>
              <a:t>活動學習方式</a:t>
            </a:r>
            <a:r>
              <a:rPr lang="en-US" altLang="zh-TW" sz="2800" b="1" dirty="0" smtClean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問題７：我能</a:t>
            </a:r>
            <a:r>
              <a:rPr lang="zh-TW" altLang="zh-TW" b="1" dirty="0">
                <a:solidFill>
                  <a:srgbClr val="C00000"/>
                </a:solidFill>
              </a:rPr>
              <a:t>遵守大家共同的約定</a:t>
            </a:r>
            <a:endParaRPr lang="en-US" altLang="zh-TW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8" name="物件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06164806"/>
              </p:ext>
            </p:extLst>
          </p:nvPr>
        </p:nvGraphicFramePr>
        <p:xfrm>
          <a:off x="3042881" y="3162861"/>
          <a:ext cx="6324998" cy="3040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8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2881" y="3162861"/>
                        <a:ext cx="6324998" cy="30406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4990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zh-TW" altLang="en-US" sz="2800" b="1" dirty="0" smtClean="0"/>
              <a:t>“</a:t>
            </a:r>
            <a:r>
              <a:rPr lang="zh-TW" altLang="zh-TW" sz="2800" b="1" dirty="0" smtClean="0">
                <a:effectLst/>
              </a:rPr>
              <a:t>分組</a:t>
            </a:r>
            <a:r>
              <a:rPr lang="zh-TW" altLang="zh-TW" sz="2800" b="1" dirty="0">
                <a:effectLst/>
              </a:rPr>
              <a:t>活動學習方式</a:t>
            </a:r>
            <a:r>
              <a:rPr lang="en-US" altLang="zh-TW" sz="2800" b="1" dirty="0" smtClean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問題８：</a:t>
            </a:r>
            <a:r>
              <a:rPr lang="zh-TW" altLang="zh-TW" b="1" dirty="0">
                <a:solidFill>
                  <a:srgbClr val="C00000"/>
                </a:solidFill>
              </a:rPr>
              <a:t>學習過程中</a:t>
            </a:r>
            <a:r>
              <a:rPr lang="zh-TW" altLang="zh-TW" b="1" dirty="0" smtClean="0">
                <a:solidFill>
                  <a:srgbClr val="C00000"/>
                </a:solidFill>
              </a:rPr>
              <a:t>，</a:t>
            </a:r>
            <a:r>
              <a:rPr lang="zh-TW" altLang="en-US" b="1" dirty="0" smtClean="0">
                <a:solidFill>
                  <a:srgbClr val="C00000"/>
                </a:solidFill>
              </a:rPr>
              <a:t>我</a:t>
            </a:r>
            <a:r>
              <a:rPr lang="zh-TW" altLang="zh-TW" b="1" dirty="0" smtClean="0">
                <a:solidFill>
                  <a:srgbClr val="C00000"/>
                </a:solidFill>
              </a:rPr>
              <a:t>能</a:t>
            </a:r>
            <a:r>
              <a:rPr lang="zh-TW" altLang="zh-TW" b="1" dirty="0">
                <a:solidFill>
                  <a:srgbClr val="C00000"/>
                </a:solidFill>
              </a:rPr>
              <a:t>跟別人合作與分享</a:t>
            </a:r>
            <a:endParaRPr lang="en-US" altLang="zh-TW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7" name="物件 6"/>
          <p:cNvGraphicFramePr>
            <a:graphicFrameLocks/>
          </p:cNvGraphicFramePr>
          <p:nvPr/>
        </p:nvGraphicFramePr>
        <p:xfrm>
          <a:off x="3042881" y="3162861"/>
          <a:ext cx="6324998" cy="3040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4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7" name="物件 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2881" y="3162861"/>
                        <a:ext cx="6324998" cy="30406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379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zh-TW" altLang="en-US" sz="2800" b="1" dirty="0" smtClean="0"/>
              <a:t>“</a:t>
            </a:r>
            <a:r>
              <a:rPr lang="zh-TW" altLang="zh-TW" sz="2800" b="1" dirty="0" smtClean="0">
                <a:effectLst/>
              </a:rPr>
              <a:t>分組</a:t>
            </a:r>
            <a:r>
              <a:rPr lang="zh-TW" altLang="zh-TW" sz="2800" b="1" dirty="0">
                <a:effectLst/>
              </a:rPr>
              <a:t>活動學習方式</a:t>
            </a:r>
            <a:r>
              <a:rPr lang="en-US" altLang="zh-TW" sz="2800" b="1" dirty="0" smtClean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問題９：</a:t>
            </a:r>
            <a:r>
              <a:rPr lang="zh-TW" altLang="zh-TW" b="1" dirty="0">
                <a:solidFill>
                  <a:srgbClr val="C00000"/>
                </a:solidFill>
              </a:rPr>
              <a:t>同學學習上遇到疑難時，會幫助他解決</a:t>
            </a:r>
            <a:endParaRPr lang="en-US" altLang="zh-TW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0" name="物件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8722680"/>
              </p:ext>
            </p:extLst>
          </p:nvPr>
        </p:nvGraphicFramePr>
        <p:xfrm>
          <a:off x="3042881" y="3162861"/>
          <a:ext cx="6324998" cy="3040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4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2881" y="3162861"/>
                        <a:ext cx="6324998" cy="30406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549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zh-TW" altLang="en-US" sz="2800" b="1" dirty="0" smtClean="0"/>
              <a:t>“</a:t>
            </a:r>
            <a:r>
              <a:rPr lang="zh-TW" altLang="zh-TW" sz="2800" b="1" dirty="0" smtClean="0">
                <a:effectLst/>
              </a:rPr>
              <a:t>分組</a:t>
            </a:r>
            <a:r>
              <a:rPr lang="zh-TW" altLang="zh-TW" sz="2800" b="1" dirty="0">
                <a:effectLst/>
              </a:rPr>
              <a:t>活動學習方式</a:t>
            </a:r>
            <a:r>
              <a:rPr lang="en-US" altLang="zh-TW" sz="2800" b="1" dirty="0" smtClean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</a:t>
            </a:r>
            <a:r>
              <a:rPr lang="en-US" altLang="zh-TW" b="1" dirty="0" smtClean="0">
                <a:solidFill>
                  <a:srgbClr val="C0062E"/>
                </a:solidFill>
              </a:rPr>
              <a:t>10</a:t>
            </a:r>
            <a:r>
              <a:rPr lang="zh-TW" altLang="en-US" b="1" dirty="0" smtClean="0">
                <a:solidFill>
                  <a:srgbClr val="C0062E"/>
                </a:solidFill>
              </a:rPr>
              <a:t>：</a:t>
            </a:r>
            <a:r>
              <a:rPr lang="zh-TW" altLang="zh-TW" b="1" dirty="0">
                <a:solidFill>
                  <a:srgbClr val="C00000"/>
                </a:solidFill>
              </a:rPr>
              <a:t>自己學習上遇到疑難時，會主動</a:t>
            </a:r>
            <a:r>
              <a:rPr lang="zh-TW" altLang="zh-TW" b="1" dirty="0" smtClean="0">
                <a:solidFill>
                  <a:srgbClr val="C00000"/>
                </a:solidFill>
              </a:rPr>
              <a:t>求助</a:t>
            </a:r>
            <a:endParaRPr lang="en-US" altLang="zh-TW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7" name="物件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1562999"/>
              </p:ext>
            </p:extLst>
          </p:nvPr>
        </p:nvGraphicFramePr>
        <p:xfrm>
          <a:off x="3042881" y="3162861"/>
          <a:ext cx="6324998" cy="3040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0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2881" y="3162861"/>
                        <a:ext cx="6324998" cy="30406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262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zh-TW" altLang="en-US" sz="2800" b="1" dirty="0" smtClean="0"/>
              <a:t>“</a:t>
            </a:r>
            <a:r>
              <a:rPr lang="zh-TW" altLang="zh-TW" sz="2800" b="1" dirty="0" smtClean="0">
                <a:effectLst/>
              </a:rPr>
              <a:t>分組</a:t>
            </a:r>
            <a:r>
              <a:rPr lang="zh-TW" altLang="zh-TW" sz="2800" b="1" dirty="0">
                <a:effectLst/>
              </a:rPr>
              <a:t>活動學習方式</a:t>
            </a:r>
            <a:r>
              <a:rPr lang="en-US" altLang="zh-TW" sz="2800" b="1" dirty="0" smtClean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</a:t>
            </a:r>
            <a:r>
              <a:rPr lang="en-US" altLang="zh-TW" b="1" dirty="0" smtClean="0">
                <a:solidFill>
                  <a:srgbClr val="C0062E"/>
                </a:solidFill>
              </a:rPr>
              <a:t>11</a:t>
            </a:r>
            <a:r>
              <a:rPr lang="zh-TW" altLang="en-US" b="1" dirty="0" smtClean="0">
                <a:solidFill>
                  <a:srgbClr val="C0062E"/>
                </a:solidFill>
              </a:rPr>
              <a:t>：</a:t>
            </a:r>
            <a:r>
              <a:rPr lang="zh-TW" altLang="zh-TW" b="1" dirty="0">
                <a:solidFill>
                  <a:srgbClr val="C00000"/>
                </a:solidFill>
              </a:rPr>
              <a:t>同學要幫助自己時，樂於接受協助，並表示</a:t>
            </a:r>
            <a:r>
              <a:rPr lang="zh-TW" altLang="zh-TW" b="1" dirty="0" smtClean="0">
                <a:solidFill>
                  <a:srgbClr val="C00000"/>
                </a:solidFill>
              </a:rPr>
              <a:t>感謝</a:t>
            </a:r>
            <a:endParaRPr lang="en-US" altLang="zh-TW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8" name="物件 7"/>
          <p:cNvGraphicFramePr>
            <a:graphicFrameLocks/>
          </p:cNvGraphicFramePr>
          <p:nvPr/>
        </p:nvGraphicFramePr>
        <p:xfrm>
          <a:off x="3042881" y="3162861"/>
          <a:ext cx="6324998" cy="3040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6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8" name="物件 7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2881" y="3162861"/>
                        <a:ext cx="6324998" cy="30406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5510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865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TW" altLang="en-US" b="1" dirty="0" smtClean="0"/>
              <a:t>學習成效</a:t>
            </a:r>
            <a:r>
              <a:rPr lang="en-US" altLang="zh-TW" b="1" dirty="0" smtClean="0"/>
              <a:t/>
            </a:r>
            <a:br>
              <a:rPr lang="en-US" altLang="zh-TW" b="1" dirty="0" smtClean="0"/>
            </a:br>
            <a:r>
              <a:rPr lang="zh-TW" altLang="en-US" b="1" dirty="0" smtClean="0"/>
              <a:t> </a:t>
            </a:r>
            <a:r>
              <a:rPr lang="zh-TW" altLang="en-US" sz="2800" b="1" dirty="0" smtClean="0"/>
              <a:t>“</a:t>
            </a:r>
            <a:r>
              <a:rPr lang="zh-TW" altLang="zh-TW" sz="2800" b="1" dirty="0" smtClean="0">
                <a:effectLst/>
              </a:rPr>
              <a:t>分組</a:t>
            </a:r>
            <a:r>
              <a:rPr lang="zh-TW" altLang="zh-TW" sz="2800" b="1" dirty="0">
                <a:effectLst/>
              </a:rPr>
              <a:t>活動學習方式</a:t>
            </a:r>
            <a:r>
              <a:rPr lang="en-US" altLang="zh-TW" sz="2800" b="1" dirty="0" smtClean="0">
                <a:effectLst/>
              </a:rPr>
              <a:t>……</a:t>
            </a:r>
            <a:r>
              <a:rPr lang="zh-TW" altLang="zh-TW" sz="2800" b="1" dirty="0">
                <a:effectLst/>
              </a:rPr>
              <a:t>＂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47381" y="25111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en-US" b="1" dirty="0" smtClean="0">
                <a:solidFill>
                  <a:srgbClr val="C0062E"/>
                </a:solidFill>
              </a:rPr>
              <a:t>問題</a:t>
            </a:r>
            <a:r>
              <a:rPr lang="en-US" altLang="zh-TW" b="1" dirty="0" smtClean="0">
                <a:solidFill>
                  <a:srgbClr val="C0062E"/>
                </a:solidFill>
              </a:rPr>
              <a:t>12</a:t>
            </a:r>
            <a:r>
              <a:rPr lang="zh-TW" altLang="en-US" b="1" dirty="0" smtClean="0">
                <a:solidFill>
                  <a:srgbClr val="C0062E"/>
                </a:solidFill>
              </a:rPr>
              <a:t>：</a:t>
            </a:r>
            <a:r>
              <a:rPr lang="zh-TW" altLang="zh-TW" b="1" dirty="0">
                <a:solidFill>
                  <a:srgbClr val="C00000"/>
                </a:solidFill>
              </a:rPr>
              <a:t>大家意見有衝突時，能積極協商</a:t>
            </a:r>
            <a:r>
              <a:rPr lang="zh-TW" altLang="zh-TW" b="1" dirty="0" smtClean="0">
                <a:solidFill>
                  <a:srgbClr val="C00000"/>
                </a:solidFill>
              </a:rPr>
              <a:t>解決</a:t>
            </a:r>
            <a:endParaRPr lang="en-US" altLang="zh-TW" b="1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zh-TW" altLang="en-US" dirty="0" smtClean="0"/>
              <a:t>  分析：</a:t>
            </a:r>
            <a:endParaRPr lang="zh-TW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10" name="物件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2149947"/>
              </p:ext>
            </p:extLst>
          </p:nvPr>
        </p:nvGraphicFramePr>
        <p:xfrm>
          <a:off x="3042881" y="3177375"/>
          <a:ext cx="6324998" cy="3040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6" name="圖表" r:id="rId3" imgW="3164098" imgH="1524132" progId="Excel.Chart.8">
                  <p:embed/>
                </p:oleObj>
              </mc:Choice>
              <mc:Fallback>
                <p:oleObj name="圖表" r:id="rId3" imgW="3164098" imgH="1524132" progId="Excel.Chart.8">
                  <p:embed/>
                  <p:pic>
                    <p:nvPicPr>
                      <p:cNvPr id="0" name="圖表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2881" y="3177375"/>
                        <a:ext cx="6324998" cy="30406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413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1546225"/>
            <a:ext cx="10515600" cy="3653572"/>
          </a:xfrm>
        </p:spPr>
        <p:txBody>
          <a:bodyPr>
            <a:normAutofit/>
          </a:bodyPr>
          <a:lstStyle/>
          <a:p>
            <a:pPr algn="ctr">
              <a:lnSpc>
                <a:spcPct val="200000"/>
              </a:lnSpc>
            </a:pPr>
            <a:r>
              <a:rPr lang="en-US" altLang="zh-TW" sz="3600" dirty="0" smtClean="0">
                <a:solidFill>
                  <a:srgbClr val="C0062E"/>
                </a:solidFill>
              </a:rPr>
              <a:t>~</a:t>
            </a:r>
            <a:r>
              <a:rPr lang="zh-TW" altLang="en-US" sz="3600" dirty="0" smtClean="0">
                <a:solidFill>
                  <a:srgbClr val="C0062E"/>
                </a:solidFill>
              </a:rPr>
              <a:t>作品簡介結束</a:t>
            </a:r>
            <a:r>
              <a:rPr lang="en-US" altLang="zh-TW" sz="3600" dirty="0" smtClean="0">
                <a:solidFill>
                  <a:srgbClr val="C0062E"/>
                </a:solidFill>
              </a:rPr>
              <a:t>~</a:t>
            </a:r>
            <a:br>
              <a:rPr lang="en-US" altLang="zh-TW" sz="3600" dirty="0" smtClean="0">
                <a:solidFill>
                  <a:srgbClr val="C0062E"/>
                </a:solidFill>
              </a:rPr>
            </a:br>
            <a:r>
              <a:rPr lang="en-US" altLang="zh-TW" sz="3600" dirty="0" smtClean="0">
                <a:solidFill>
                  <a:srgbClr val="C0062E"/>
                </a:solidFill>
              </a:rPr>
              <a:t> </a:t>
            </a:r>
            <a:r>
              <a:rPr lang="zh-TW" altLang="en-US" sz="4800" dirty="0" smtClean="0"/>
              <a:t>謝謝各位貴賓</a:t>
            </a:r>
            <a:r>
              <a:rPr lang="en-US" altLang="zh-TW" sz="4800" dirty="0" smtClean="0"/>
              <a:t>!</a:t>
            </a:r>
            <a:endParaRPr lang="zh-TW" altLang="en-US" sz="4800" dirty="0"/>
          </a:p>
        </p:txBody>
      </p:sp>
    </p:spTree>
    <p:extLst>
      <p:ext uri="{BB962C8B-B14F-4D97-AF65-F5344CB8AC3E}">
        <p14:creationId xmlns:p14="http://schemas.microsoft.com/office/powerpoint/2010/main" val="44293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>
                <a:effectLst/>
              </a:rPr>
              <a:t>教學目標</a:t>
            </a:r>
            <a:endParaRPr lang="zh-TW" altLang="en-US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3182799"/>
              </p:ext>
            </p:extLst>
          </p:nvPr>
        </p:nvGraphicFramePr>
        <p:xfrm>
          <a:off x="435021" y="1690687"/>
          <a:ext cx="11342995" cy="48738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1410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>
                <a:effectLst/>
              </a:rPr>
              <a:t>教學對象分析</a:t>
            </a:r>
            <a:endParaRPr lang="zh-TW" altLang="en-US" dirty="0"/>
          </a:p>
        </p:txBody>
      </p:sp>
      <p:graphicFrame>
        <p:nvGraphicFramePr>
          <p:cNvPr id="5" name="資料庫圖表 4"/>
          <p:cNvGraphicFramePr/>
          <p:nvPr>
            <p:extLst>
              <p:ext uri="{D42A27DB-BD31-4B8C-83A1-F6EECF244321}">
                <p14:modId xmlns:p14="http://schemas.microsoft.com/office/powerpoint/2010/main" val="994231025"/>
              </p:ext>
            </p:extLst>
          </p:nvPr>
        </p:nvGraphicFramePr>
        <p:xfrm>
          <a:off x="2380775" y="696686"/>
          <a:ext cx="10232139" cy="57353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群組 3"/>
          <p:cNvGrpSpPr/>
          <p:nvPr/>
        </p:nvGrpSpPr>
        <p:grpSpPr>
          <a:xfrm>
            <a:off x="1042917" y="1575811"/>
            <a:ext cx="4926188" cy="1656783"/>
            <a:chOff x="261415" y="1169605"/>
            <a:chExt cx="4926188" cy="2766762"/>
          </a:xfrm>
        </p:grpSpPr>
        <p:sp>
          <p:nvSpPr>
            <p:cNvPr id="6" name="矩形 5"/>
            <p:cNvSpPr/>
            <p:nvPr/>
          </p:nvSpPr>
          <p:spPr>
            <a:xfrm>
              <a:off x="261415" y="1169605"/>
              <a:ext cx="4503107" cy="2213638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文字方塊 6"/>
            <p:cNvSpPr txBox="1"/>
            <p:nvPr/>
          </p:nvSpPr>
          <p:spPr>
            <a:xfrm>
              <a:off x="684496" y="1722729"/>
              <a:ext cx="4503107" cy="22136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b" anchorCtr="0">
              <a:noAutofit/>
            </a:bodyPr>
            <a:lstStyle/>
            <a:p>
              <a:pPr lvl="0" defTabSz="1244600"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0" kern="1200" dirty="0" smtClean="0">
                  <a:solidFill>
                    <a:srgbClr val="C00000"/>
                  </a:solidFill>
                  <a:effectLst/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教學對象為</a:t>
              </a:r>
              <a:r>
                <a:rPr lang="en-US" altLang="zh-TW" sz="2400" b="0" kern="1200" dirty="0" smtClean="0">
                  <a:solidFill>
                    <a:srgbClr val="C00000"/>
                  </a:solidFill>
                  <a:effectLst/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/>
              </a:r>
              <a:br>
                <a:rPr lang="en-US" altLang="zh-TW" sz="2400" b="0" kern="1200" dirty="0" smtClean="0">
                  <a:solidFill>
                    <a:srgbClr val="C00000"/>
                  </a:solidFill>
                  <a:effectLst/>
                  <a:latin typeface="華康宗楷體W7" panose="03000709000000000000" pitchFamily="65" charset="-120"/>
                  <a:ea typeface="華康宗楷體W7" panose="03000709000000000000" pitchFamily="65" charset="-120"/>
                </a:rPr>
              </a:br>
              <a:r>
                <a:rPr lang="zh-TW" altLang="en-US" sz="2400" b="0" kern="1200" dirty="0" smtClean="0">
                  <a:solidFill>
                    <a:srgbClr val="C00000"/>
                  </a:solidFill>
                  <a:effectLst/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國中七年級學生，</a:t>
              </a:r>
              <a:r>
                <a:rPr lang="en-US" altLang="zh-TW" sz="2400" b="0" kern="1200" dirty="0" smtClean="0">
                  <a:solidFill>
                    <a:srgbClr val="C00000"/>
                  </a:solidFill>
                  <a:effectLst/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/>
              </a:r>
              <a:br>
                <a:rPr lang="en-US" altLang="zh-TW" sz="2400" b="0" kern="1200" dirty="0" smtClean="0">
                  <a:solidFill>
                    <a:srgbClr val="C00000"/>
                  </a:solidFill>
                  <a:effectLst/>
                  <a:latin typeface="華康宗楷體W7" panose="03000709000000000000" pitchFamily="65" charset="-120"/>
                  <a:ea typeface="華康宗楷體W7" panose="03000709000000000000" pitchFamily="65" charset="-120"/>
                </a:rPr>
              </a:br>
              <a:r>
                <a:rPr lang="zh-TW" altLang="en-US" sz="2400" b="0" kern="1200" dirty="0" smtClean="0">
                  <a:solidFill>
                    <a:srgbClr val="C00000"/>
                  </a:solidFill>
                  <a:effectLst/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並已具備下列能力：</a:t>
              </a:r>
              <a:endParaRPr lang="zh-TW" altLang="en-US" sz="2400" b="0" kern="1200" dirty="0">
                <a:solidFill>
                  <a:srgbClr val="C00000"/>
                </a:solidFill>
                <a:effectLst/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414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>
                <a:effectLst/>
              </a:rPr>
              <a:t>教學內容分析</a:t>
            </a:r>
            <a:endParaRPr lang="zh-TW" altLang="en-US" dirty="0"/>
          </a:p>
        </p:txBody>
      </p:sp>
      <p:graphicFrame>
        <p:nvGraphicFramePr>
          <p:cNvPr id="8" name="內容版面配置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3671147"/>
              </p:ext>
            </p:extLst>
          </p:nvPr>
        </p:nvGraphicFramePr>
        <p:xfrm>
          <a:off x="838200" y="1698624"/>
          <a:ext cx="10515600" cy="4867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3824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 smtClean="0">
                <a:effectLst/>
              </a:rPr>
              <a:t>教學</a:t>
            </a:r>
            <a:r>
              <a:rPr lang="zh-TW" altLang="en-US" b="1" dirty="0" smtClean="0">
                <a:effectLst/>
              </a:rPr>
              <a:t>活</a:t>
            </a:r>
            <a:r>
              <a:rPr lang="zh-TW" altLang="en-US" b="1" dirty="0">
                <a:effectLst/>
              </a:rPr>
              <a:t>動</a:t>
            </a:r>
            <a:r>
              <a:rPr lang="zh-TW" altLang="zh-TW" b="1" dirty="0" smtClean="0">
                <a:effectLst/>
              </a:rPr>
              <a:t>分析</a:t>
            </a:r>
            <a:endParaRPr lang="zh-TW" altLang="en-US" dirty="0"/>
          </a:p>
        </p:txBody>
      </p:sp>
      <p:graphicFrame>
        <p:nvGraphicFramePr>
          <p:cNvPr id="8" name="內容版面配置區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2411893"/>
              </p:ext>
            </p:extLst>
          </p:nvPr>
        </p:nvGraphicFramePr>
        <p:xfrm>
          <a:off x="838200" y="1690688"/>
          <a:ext cx="10515600" cy="4862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6805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教案資料來源</a:t>
            </a:r>
            <a:endParaRPr lang="zh-TW" altLang="en-US" dirty="0"/>
          </a:p>
        </p:txBody>
      </p:sp>
      <p:grpSp>
        <p:nvGrpSpPr>
          <p:cNvPr id="5" name="群組 4"/>
          <p:cNvGrpSpPr/>
          <p:nvPr/>
        </p:nvGrpSpPr>
        <p:grpSpPr>
          <a:xfrm>
            <a:off x="1310137" y="1422403"/>
            <a:ext cx="9571726" cy="5234214"/>
            <a:chOff x="1610624" y="1509486"/>
            <a:chExt cx="9571726" cy="5234214"/>
          </a:xfrm>
        </p:grpSpPr>
        <p:graphicFrame>
          <p:nvGraphicFramePr>
            <p:cNvPr id="3" name="資料庫圖表 2"/>
            <p:cNvGraphicFramePr/>
            <p:nvPr>
              <p:extLst>
                <p:ext uri="{D42A27DB-BD31-4B8C-83A1-F6EECF244321}">
                  <p14:modId xmlns:p14="http://schemas.microsoft.com/office/powerpoint/2010/main" val="2595615319"/>
                </p:ext>
              </p:extLst>
            </p:nvPr>
          </p:nvGraphicFramePr>
          <p:xfrm>
            <a:off x="1610624" y="1509486"/>
            <a:ext cx="9571726" cy="523421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1026" name="Picture 2" descr="「愛學網」的圖片搜尋結果"/>
            <p:cNvPicPr>
              <a:picLocks noChangeAspect="1" noChangeArrowheads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592" t="16653" r="1592" b="15420"/>
            <a:stretch/>
          </p:blipFill>
          <p:spPr bwMode="auto">
            <a:xfrm>
              <a:off x="2266344" y="1881553"/>
              <a:ext cx="2084106" cy="1644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「翰林」的圖片搜尋結果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30490" y="1777771"/>
              <a:ext cx="1647007" cy="17173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文字方塊 3"/>
            <p:cNvSpPr txBox="1"/>
            <p:nvPr/>
          </p:nvSpPr>
          <p:spPr>
            <a:xfrm>
              <a:off x="8489426" y="2399626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TW" altLang="en-US" sz="24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教師自</a:t>
              </a:r>
              <a:r>
                <a:rPr lang="zh-TW" altLang="en-US" sz="2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編</a:t>
              </a:r>
              <a:r>
                <a:rPr lang="zh-TW" altLang="en-US" sz="2400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教材</a:t>
              </a:r>
              <a:endParaRPr lang="zh-TW" alt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485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教學策略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325805" y="1827168"/>
            <a:ext cx="8606052" cy="4506936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TW" altLang="zh-TW" b="1" dirty="0">
                <a:solidFill>
                  <a:srgbClr val="C0062E"/>
                </a:solidFill>
              </a:rPr>
              <a:t>提問</a:t>
            </a:r>
            <a:r>
              <a:rPr lang="zh-TW" altLang="zh-TW" b="1" dirty="0" smtClean="0">
                <a:solidFill>
                  <a:srgbClr val="C0062E"/>
                </a:solidFill>
              </a:rPr>
              <a:t>教學法</a:t>
            </a:r>
            <a:r>
              <a:rPr lang="zh-TW" altLang="en-US" b="1" dirty="0" smtClean="0">
                <a:solidFill>
                  <a:srgbClr val="C0062E"/>
                </a:solidFill>
              </a:rPr>
              <a:t>：</a:t>
            </a:r>
            <a:r>
              <a:rPr lang="zh-TW" altLang="en-US" b="1" dirty="0" smtClean="0"/>
              <a:t>刺激孩子思考。</a:t>
            </a:r>
            <a:endParaRPr lang="en-US" altLang="zh-TW" b="1" dirty="0" smtClean="0"/>
          </a:p>
          <a:p>
            <a:pPr marL="0" indent="0">
              <a:lnSpc>
                <a:spcPct val="170000"/>
              </a:lnSpc>
              <a:buNone/>
            </a:pPr>
            <a:r>
              <a:rPr lang="zh-TW" altLang="zh-TW" b="1" dirty="0" smtClean="0">
                <a:solidFill>
                  <a:srgbClr val="C0062E"/>
                </a:solidFill>
              </a:rPr>
              <a:t>講述教學法</a:t>
            </a:r>
            <a:r>
              <a:rPr lang="zh-TW" altLang="en-US" b="1" dirty="0" smtClean="0">
                <a:solidFill>
                  <a:srgbClr val="C0062E"/>
                </a:solidFill>
              </a:rPr>
              <a:t>：</a:t>
            </a:r>
            <a:r>
              <a:rPr lang="zh-TW" altLang="en-US" b="1" dirty="0" smtClean="0"/>
              <a:t>闡述學習重點。</a:t>
            </a:r>
            <a:endParaRPr lang="en-US" altLang="zh-TW" b="1" dirty="0" smtClean="0"/>
          </a:p>
          <a:p>
            <a:pPr marL="0" indent="0">
              <a:lnSpc>
                <a:spcPct val="170000"/>
              </a:lnSpc>
              <a:buNone/>
            </a:pPr>
            <a:r>
              <a:rPr lang="zh-TW" altLang="zh-TW" b="1" dirty="0" smtClean="0">
                <a:solidFill>
                  <a:srgbClr val="C0062E"/>
                </a:solidFill>
              </a:rPr>
              <a:t>討論教學法</a:t>
            </a:r>
            <a:r>
              <a:rPr lang="zh-TW" altLang="en-US" b="1" dirty="0" smtClean="0">
                <a:solidFill>
                  <a:srgbClr val="C0062E"/>
                </a:solidFill>
              </a:rPr>
              <a:t>：</a:t>
            </a:r>
            <a:r>
              <a:rPr lang="zh-TW" altLang="en-US" b="1" dirty="0" smtClean="0"/>
              <a:t>分組合作學習，讓學習更深刻。</a:t>
            </a:r>
            <a:endParaRPr lang="en-US" altLang="zh-TW" b="1" dirty="0" smtClean="0"/>
          </a:p>
          <a:p>
            <a:pPr marL="0" indent="0">
              <a:lnSpc>
                <a:spcPct val="170000"/>
              </a:lnSpc>
              <a:buNone/>
            </a:pPr>
            <a:r>
              <a:rPr lang="zh-TW" altLang="zh-TW" b="1" dirty="0" smtClean="0">
                <a:solidFill>
                  <a:srgbClr val="C0062E"/>
                </a:solidFill>
              </a:rPr>
              <a:t>啟發</a:t>
            </a:r>
            <a:r>
              <a:rPr lang="zh-TW" altLang="zh-TW" b="1" dirty="0">
                <a:solidFill>
                  <a:srgbClr val="C0062E"/>
                </a:solidFill>
              </a:rPr>
              <a:t>式</a:t>
            </a:r>
            <a:r>
              <a:rPr lang="zh-TW" altLang="zh-TW" b="1" dirty="0" smtClean="0">
                <a:solidFill>
                  <a:srgbClr val="C0062E"/>
                </a:solidFill>
              </a:rPr>
              <a:t>教學法</a:t>
            </a:r>
            <a:r>
              <a:rPr lang="zh-TW" altLang="en-US" b="1" dirty="0" smtClean="0">
                <a:solidFill>
                  <a:srgbClr val="C0062E"/>
                </a:solidFill>
              </a:rPr>
              <a:t>：</a:t>
            </a:r>
            <a:r>
              <a:rPr lang="zh-TW" altLang="en-US" b="1" dirty="0" smtClean="0"/>
              <a:t>啟發孩子的潛能。</a:t>
            </a:r>
            <a:endParaRPr lang="en-US" altLang="zh-TW" b="1" dirty="0" smtClean="0"/>
          </a:p>
          <a:p>
            <a:pPr marL="0" indent="0">
              <a:lnSpc>
                <a:spcPct val="170000"/>
              </a:lnSpc>
              <a:buNone/>
            </a:pPr>
            <a:r>
              <a:rPr lang="zh-TW" altLang="zh-TW" b="1" dirty="0" smtClean="0">
                <a:solidFill>
                  <a:srgbClr val="C0062E"/>
                </a:solidFill>
              </a:rPr>
              <a:t>發表教學法</a:t>
            </a:r>
            <a:r>
              <a:rPr lang="zh-TW" altLang="en-US" b="1" dirty="0" smtClean="0">
                <a:solidFill>
                  <a:srgbClr val="C0062E"/>
                </a:solidFill>
              </a:rPr>
              <a:t>：</a:t>
            </a:r>
            <a:r>
              <a:rPr lang="zh-TW" altLang="en-US" b="1" dirty="0" smtClean="0"/>
              <a:t>培養學生之表達能力。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7657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</TotalTime>
  <Words>918</Words>
  <Application>Microsoft Office PowerPoint</Application>
  <PresentationFormat>寬螢幕</PresentationFormat>
  <Paragraphs>153</Paragraphs>
  <Slides>39</Slides>
  <Notes>0</Notes>
  <HiddenSlides>0</HiddenSlides>
  <MMClips>0</MMClips>
  <ScaleCrop>false</ScaleCrop>
  <HeadingPairs>
    <vt:vector size="8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2</vt:i4>
      </vt:variant>
      <vt:variant>
        <vt:lpstr>投影片標題</vt:lpstr>
      </vt:variant>
      <vt:variant>
        <vt:i4>39</vt:i4>
      </vt:variant>
    </vt:vector>
  </HeadingPairs>
  <TitlesOfParts>
    <vt:vector size="51" baseType="lpstr">
      <vt:lpstr>華康宗楷體W7</vt:lpstr>
      <vt:lpstr>華康康楷體W5</vt:lpstr>
      <vt:lpstr>華康超黑體</vt:lpstr>
      <vt:lpstr>新細明體</vt:lpstr>
      <vt:lpstr>Arial</vt:lpstr>
      <vt:lpstr>Calibri</vt:lpstr>
      <vt:lpstr>Calibri Light</vt:lpstr>
      <vt:lpstr>Gill Sans Ultra Bold</vt:lpstr>
      <vt:lpstr>Wingdings</vt:lpstr>
      <vt:lpstr>Office 佈景主題</vt:lpstr>
      <vt:lpstr>點陣圖影像</vt:lpstr>
      <vt:lpstr>圖表</vt:lpstr>
      <vt:lpstr>國家教育研究院  106年度愛學網系列活動 教師創意教案徵集</vt:lpstr>
      <vt:lpstr>教學理念(一)</vt:lpstr>
      <vt:lpstr>教學理念(二)</vt:lpstr>
      <vt:lpstr>教學目標</vt:lpstr>
      <vt:lpstr>教學對象分析</vt:lpstr>
      <vt:lpstr>教學內容分析</vt:lpstr>
      <vt:lpstr>教學活動分析</vt:lpstr>
      <vt:lpstr>教案資料來源</vt:lpstr>
      <vt:lpstr>教學策略</vt:lpstr>
      <vt:lpstr>【質數的判別】PPT簡報(一)</vt:lpstr>
      <vt:lpstr>【質數的判別】PPT簡報(二)</vt:lpstr>
      <vt:lpstr>【質數撲克牌桌遊】PPT簡報(一)</vt:lpstr>
      <vt:lpstr>【質數撲克牌桌遊】PPT簡報(二)</vt:lpstr>
      <vt:lpstr>【質數的判別】學習單</vt:lpstr>
      <vt:lpstr>【質數撲克牌桌遊】學習單</vt:lpstr>
      <vt:lpstr>【學生課程學習】回饋單</vt:lpstr>
      <vt:lpstr>學習成效  “本堂數學課，我覺得……＂</vt:lpstr>
      <vt:lpstr>學習成效  “本堂數學課，我覺得……＂</vt:lpstr>
      <vt:lpstr>學習成效  “本堂數學課，我覺得……＂</vt:lpstr>
      <vt:lpstr>學習成效  “本堂數學課，我覺得……＂</vt:lpstr>
      <vt:lpstr>學習成效  “本堂數學課，我覺得……＂</vt:lpstr>
      <vt:lpstr>學習成效  “本堂數學課，我覺得……＂</vt:lpstr>
      <vt:lpstr>學習成效  “本堂數學課，我覺得……＂</vt:lpstr>
      <vt:lpstr>學習成效  “本堂數學課，我覺得……＂</vt:lpstr>
      <vt:lpstr>學習成效  “本堂數學課，我覺得……＂</vt:lpstr>
      <vt:lpstr>學習成效  “本堂數學課，我覺得……＂</vt:lpstr>
      <vt:lpstr>學習成效  “分組活動學習方式……＂</vt:lpstr>
      <vt:lpstr>學習成效  “分組活動學習方式……＂</vt:lpstr>
      <vt:lpstr>學習成效  “分組活動學習方式……＂</vt:lpstr>
      <vt:lpstr>學習成效  “分組活動學習方式……＂</vt:lpstr>
      <vt:lpstr>學習成效  “分組活動學習方式……＂</vt:lpstr>
      <vt:lpstr>學習成效  “分組活動學習方式……＂</vt:lpstr>
      <vt:lpstr>學習成效  “分組活動學習方式……＂</vt:lpstr>
      <vt:lpstr>學習成效  “分組活動學習方式……＂</vt:lpstr>
      <vt:lpstr>學習成效  “分組活動學習方式……＂</vt:lpstr>
      <vt:lpstr>學習成效  “分組活動學習方式……＂</vt:lpstr>
      <vt:lpstr>學習成效  “分組活動學習方式……＂</vt:lpstr>
      <vt:lpstr>學習成效  “分組活動學習方式……＂</vt:lpstr>
      <vt:lpstr>~作品簡介結束~  謝謝各位貴賓!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國家教育研究院  106年度愛學網系列活動 教師創意教案徵集</dc:title>
  <dc:creator>MeiYi</dc:creator>
  <cp:lastModifiedBy>MeiYi</cp:lastModifiedBy>
  <cp:revision>55</cp:revision>
  <dcterms:created xsi:type="dcterms:W3CDTF">2017-07-04T08:02:01Z</dcterms:created>
  <dcterms:modified xsi:type="dcterms:W3CDTF">2017-08-25T12:22:42Z</dcterms:modified>
</cp:coreProperties>
</file>