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5">
  <p:sldMasterIdLst>
    <p:sldMasterId id="2147483720" r:id="rId1"/>
  </p:sldMasterIdLst>
  <p:notesMasterIdLst>
    <p:notesMasterId r:id="rId32"/>
  </p:notesMasterIdLst>
  <p:sldIdLst>
    <p:sldId id="256" r:id="rId2"/>
    <p:sldId id="487" r:id="rId3"/>
    <p:sldId id="489" r:id="rId4"/>
    <p:sldId id="488" r:id="rId5"/>
    <p:sldId id="414" r:id="rId6"/>
    <p:sldId id="459" r:id="rId7"/>
    <p:sldId id="486" r:id="rId8"/>
    <p:sldId id="415" r:id="rId9"/>
    <p:sldId id="496" r:id="rId10"/>
    <p:sldId id="490" r:id="rId11"/>
    <p:sldId id="417" r:id="rId12"/>
    <p:sldId id="454" r:id="rId13"/>
    <p:sldId id="474" r:id="rId14"/>
    <p:sldId id="455" r:id="rId15"/>
    <p:sldId id="456" r:id="rId16"/>
    <p:sldId id="421" r:id="rId17"/>
    <p:sldId id="461" r:id="rId18"/>
    <p:sldId id="462" r:id="rId19"/>
    <p:sldId id="422" r:id="rId20"/>
    <p:sldId id="464" r:id="rId21"/>
    <p:sldId id="423" r:id="rId22"/>
    <p:sldId id="424" r:id="rId23"/>
    <p:sldId id="457" r:id="rId24"/>
    <p:sldId id="491" r:id="rId25"/>
    <p:sldId id="495" r:id="rId26"/>
    <p:sldId id="484" r:id="rId27"/>
    <p:sldId id="493" r:id="rId28"/>
    <p:sldId id="494" r:id="rId29"/>
    <p:sldId id="497" r:id="rId30"/>
    <p:sldId id="492" r:id="rId3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CC"/>
    <a:srgbClr val="5F5F5F"/>
    <a:srgbClr val="663300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76" autoAdjust="0"/>
    <p:restoredTop sz="89762" autoAdjust="0"/>
  </p:normalViewPr>
  <p:slideViewPr>
    <p:cSldViewPr>
      <p:cViewPr varScale="1">
        <p:scale>
          <a:sx n="64" d="100"/>
          <a:sy n="64" d="100"/>
        </p:scale>
        <p:origin x="-1356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0E292C-7966-49B3-AC2A-FBA6FB68DFDD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5628A5E4-2A5C-4648-8EA0-40CB6D8609B4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刑事，運思齊！</a:t>
          </a:r>
          <a:endParaRPr lang="en-US" altLang="zh-TW" sz="2400" dirty="0" smtClean="0">
            <a:latin typeface="標楷體" pitchFamily="65" charset="-120"/>
            <a:ea typeface="標楷體" pitchFamily="65" charset="-120"/>
          </a:endParaRPr>
        </a:p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（</a:t>
          </a:r>
          <a:r>
            <a:rPr lang="zh-TW" sz="2400" dirty="0" smtClean="0">
              <a:latin typeface="標楷體" pitchFamily="65" charset="-120"/>
              <a:ea typeface="標楷體" pitchFamily="65" charset="-120"/>
            </a:rPr>
            <a:t>刑法的犯罪成立</a:t>
          </a:r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）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2AF6E9F9-A58C-4945-B145-29002442231C}" type="parTrans" cxnId="{D7BC5C88-F716-4C86-8A06-858BE765EFD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0587749A-9BC7-4581-BF76-42E163F4D61B}" type="sibTrans" cxnId="{D7BC5C88-F716-4C86-8A06-858BE765EFD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2D21C6C9-0BD2-47D4-A999-E34A99E1BB16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刑法哪裡刑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CE27A68E-54FB-4640-B291-59D73CBBAD52}" type="parTrans" cxnId="{E7DAA822-474A-4B31-ADDE-1C84466A8868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EA364B53-B23D-46EC-854D-175EA1CC0760}" type="sibTrans" cxnId="{E7DAA822-474A-4B31-ADDE-1C84466A8868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640ACCF7-2250-4BBF-BBA3-C5DD9CC6FBA3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罪刑法定原</a:t>
          </a:r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則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7E84C0A2-6BE9-4C6A-9071-50A3E1EAB7E7}" type="parTrans" cxnId="{ACABD5F9-13DB-4ACB-A89F-0A049B2054F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A0C67413-3FBE-4321-8E32-526B66FDDF4A}" type="sibTrans" cxnId="{ACABD5F9-13DB-4ACB-A89F-0A049B2054F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F35F36E3-5D3A-4CAB-B041-F22ACB49F58C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最後手段性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0549F711-12E9-4CC4-9446-550EA4C2AFA8}" type="parTrans" cxnId="{2DC22833-EDCE-4350-83E1-9F866411E84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58A1911D-91B2-488C-B36F-4BCA430D17BA}" type="sibTrans" cxnId="{2DC22833-EDCE-4350-83E1-9F866411E84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373D1782-375C-4EA1-B969-DE139E99A045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犯罪成立</a:t>
          </a:r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刑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E39C8A82-F5B1-4A99-A23B-57702320E290}" type="parTrans" cxnId="{0F8BFE10-384D-43B4-BC8B-14CA17BAFD73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A85F19B0-D9D8-4805-87CB-B7943328D45D}" type="sibTrans" cxnId="{0F8BFE10-384D-43B4-BC8B-14CA17BAFD73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B56E4E57-5F2E-4A57-AD3F-BF8075D4B150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構成要件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CE58C505-0312-4201-B94C-C75605C06FC4}" type="parTrans" cxnId="{F6255B1E-7251-47AB-A24F-7A94FF4E781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8BD9686A-BE18-4683-8BC2-1BC0833A5C40}" type="sibTrans" cxnId="{F6255B1E-7251-47AB-A24F-7A94FF4E781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00DA7A53-E2A5-48A0-AC06-B6E6BC9E3A72}">
      <dgm:prSet custT="1"/>
      <dgm:spPr/>
      <dgm:t>
        <a:bodyPr/>
        <a:lstStyle/>
        <a:p>
          <a:pPr rtl="0"/>
          <a:r>
            <a:rPr lang="zh-TW" sz="2400" dirty="0" smtClean="0">
              <a:latin typeface="標楷體" pitchFamily="65" charset="-120"/>
              <a:ea typeface="標楷體" pitchFamily="65" charset="-120"/>
            </a:rPr>
            <a:t>違法</a:t>
          </a:r>
          <a:r>
            <a:rPr lang="zh-TW" sz="2400" dirty="0">
              <a:latin typeface="標楷體" pitchFamily="65" charset="-120"/>
              <a:ea typeface="標楷體" pitchFamily="65" charset="-120"/>
            </a:rPr>
            <a:t>性</a:t>
          </a:r>
          <a:endParaRPr lang="en-US" sz="2400" dirty="0">
            <a:latin typeface="標楷體" pitchFamily="65" charset="-120"/>
            <a:ea typeface="標楷體" pitchFamily="65" charset="-120"/>
          </a:endParaRPr>
        </a:p>
      </dgm:t>
    </dgm:pt>
    <dgm:pt modelId="{94385783-7F1C-4825-860A-C6A634363EF5}" type="parTrans" cxnId="{4DF4F46C-3071-4160-BA3A-67B84B2B53E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A05FFD01-6D73-4A81-AA27-2CCD68B526D8}" type="sibTrans" cxnId="{4DF4F46C-3071-4160-BA3A-67B84B2B53E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B76AB73F-14FC-46E8-A39E-97BE5A8AC3F9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責任</a:t>
          </a:r>
          <a:r>
            <a:rPr lang="zh-TW" altLang="en-US" sz="2400" dirty="0">
              <a:latin typeface="標楷體" pitchFamily="65" charset="-120"/>
              <a:ea typeface="標楷體" pitchFamily="65" charset="-120"/>
            </a:rPr>
            <a:t>能力</a:t>
          </a:r>
        </a:p>
      </dgm:t>
    </dgm:pt>
    <dgm:pt modelId="{A49FD699-EB02-4F12-8E0C-E36298534887}" type="parTrans" cxnId="{85BF5141-8601-4459-87E6-74D7CBF0F8B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05EDF82A-B15E-40DD-B4FB-6B3DE03AF1C9}" type="sibTrans" cxnId="{85BF5141-8601-4459-87E6-74D7CBF0F8BF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9D990C0A-9720-4943-94AD-DBA67E61F9DE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運思刑步行</a:t>
          </a:r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8ACB6874-3D3C-4A11-A6A3-F7BD0B938C39}" type="parTrans" cxnId="{4E221921-DE4D-4A91-8E80-186CD0A75BFD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32ECE0BE-AA1D-4473-94A9-9E499FF5C8BF}" type="sibTrans" cxnId="{4E221921-DE4D-4A91-8E80-186CD0A75BFD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F441B710-2536-4E17-8966-933B8FB20EA4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刑案檢核練習</a:t>
          </a:r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C13C4777-07F0-45F7-8341-63BF517D9718}" type="parTrans" cxnId="{50C92AA6-0504-4041-A14E-1135525F1CC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59BBF369-4A57-42CE-A326-0CD634207614}" type="sibTrans" cxnId="{50C92AA6-0504-4041-A14E-1135525F1CC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C8329C17-1B43-45E6-97C9-09F9E932DC9D}">
      <dgm:prSet custT="1"/>
      <dgm:spPr/>
      <dgm:t>
        <a:bodyPr/>
        <a:lstStyle/>
        <a:p>
          <a:pPr rtl="0"/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繪犯罪成立流程</a:t>
          </a:r>
          <a:endParaRPr lang="zh-TW" altLang="en-US" sz="2400" dirty="0">
            <a:latin typeface="標楷體" pitchFamily="65" charset="-120"/>
            <a:ea typeface="標楷體" pitchFamily="65" charset="-120"/>
          </a:endParaRPr>
        </a:p>
      </dgm:t>
    </dgm:pt>
    <dgm:pt modelId="{E9A18996-534A-4A06-8C3F-F40FC4DA8EE7}" type="parTrans" cxnId="{27742836-E60E-4C1C-A83C-C10EFDCB7D8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CC9D7CE6-2E9B-459B-B758-350D31F8BE0B}" type="sibTrans" cxnId="{27742836-E60E-4C1C-A83C-C10EFDCB7D80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7BC230FE-2060-41E9-A01A-994DDC9F8265}" type="pres">
      <dgm:prSet presAssocID="{460E292C-7966-49B3-AC2A-FBA6FB68DF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CD9B7D2E-FFC9-413B-8F4A-51D59DC7AC0D}" type="pres">
      <dgm:prSet presAssocID="{5628A5E4-2A5C-4648-8EA0-40CB6D8609B4}" presName="hierRoot1" presStyleCnt="0">
        <dgm:presLayoutVars>
          <dgm:hierBranch val="init"/>
        </dgm:presLayoutVars>
      </dgm:prSet>
      <dgm:spPr/>
    </dgm:pt>
    <dgm:pt modelId="{CA6BC64B-220E-4513-A465-DAC4CE8F1C34}" type="pres">
      <dgm:prSet presAssocID="{5628A5E4-2A5C-4648-8EA0-40CB6D8609B4}" presName="rootComposite1" presStyleCnt="0"/>
      <dgm:spPr/>
    </dgm:pt>
    <dgm:pt modelId="{DCBD73E4-643E-483F-AA96-193BEB211B89}" type="pres">
      <dgm:prSet presAssocID="{5628A5E4-2A5C-4648-8EA0-40CB6D8609B4}" presName="rootText1" presStyleLbl="node0" presStyleIdx="0" presStyleCnt="1" custScaleX="21315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30B2039-4845-4CB0-A8D1-17CE6AE96C9E}" type="pres">
      <dgm:prSet presAssocID="{5628A5E4-2A5C-4648-8EA0-40CB6D8609B4}" presName="rootConnector1" presStyleLbl="node1" presStyleIdx="0" presStyleCnt="0"/>
      <dgm:spPr/>
      <dgm:t>
        <a:bodyPr/>
        <a:lstStyle/>
        <a:p>
          <a:endParaRPr lang="zh-TW" altLang="en-US"/>
        </a:p>
      </dgm:t>
    </dgm:pt>
    <dgm:pt modelId="{00055AA6-C6CB-4381-80B2-4161A98ADC39}" type="pres">
      <dgm:prSet presAssocID="{5628A5E4-2A5C-4648-8EA0-40CB6D8609B4}" presName="hierChild2" presStyleCnt="0"/>
      <dgm:spPr/>
    </dgm:pt>
    <dgm:pt modelId="{A6F612D8-0F2F-4D3B-A89E-BD86D56C5FAB}" type="pres">
      <dgm:prSet presAssocID="{CE27A68E-54FB-4640-B291-59D73CBBAD52}" presName="Name37" presStyleLbl="parChTrans1D2" presStyleIdx="0" presStyleCnt="3"/>
      <dgm:spPr/>
      <dgm:t>
        <a:bodyPr/>
        <a:lstStyle/>
        <a:p>
          <a:endParaRPr lang="zh-TW" altLang="en-US"/>
        </a:p>
      </dgm:t>
    </dgm:pt>
    <dgm:pt modelId="{C1F0FD87-D605-48D6-987B-CF5D66D93DE2}" type="pres">
      <dgm:prSet presAssocID="{2D21C6C9-0BD2-47D4-A999-E34A99E1BB16}" presName="hierRoot2" presStyleCnt="0">
        <dgm:presLayoutVars>
          <dgm:hierBranch val="init"/>
        </dgm:presLayoutVars>
      </dgm:prSet>
      <dgm:spPr/>
    </dgm:pt>
    <dgm:pt modelId="{81DE50A7-678B-489E-B545-E9A674913B91}" type="pres">
      <dgm:prSet presAssocID="{2D21C6C9-0BD2-47D4-A999-E34A99E1BB16}" presName="rootComposite" presStyleCnt="0"/>
      <dgm:spPr/>
    </dgm:pt>
    <dgm:pt modelId="{26EF5922-832F-4DE4-B291-520A5D4B6BE7}" type="pres">
      <dgm:prSet presAssocID="{2D21C6C9-0BD2-47D4-A999-E34A99E1BB16}" presName="rootText" presStyleLbl="node2" presStyleIdx="0" presStyleCnt="3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7226FB0-7E59-4268-813E-9EA2736E24DD}" type="pres">
      <dgm:prSet presAssocID="{2D21C6C9-0BD2-47D4-A999-E34A99E1BB16}" presName="rootConnector" presStyleLbl="node2" presStyleIdx="0" presStyleCnt="3"/>
      <dgm:spPr/>
      <dgm:t>
        <a:bodyPr/>
        <a:lstStyle/>
        <a:p>
          <a:endParaRPr lang="zh-TW" altLang="en-US"/>
        </a:p>
      </dgm:t>
    </dgm:pt>
    <dgm:pt modelId="{7AFB1407-A6C2-4475-BC85-FED4BD6BEA2D}" type="pres">
      <dgm:prSet presAssocID="{2D21C6C9-0BD2-47D4-A999-E34A99E1BB16}" presName="hierChild4" presStyleCnt="0"/>
      <dgm:spPr/>
    </dgm:pt>
    <dgm:pt modelId="{5C484BA6-08DD-430C-BC6B-928AAA132EC8}" type="pres">
      <dgm:prSet presAssocID="{0549F711-12E9-4CC4-9446-550EA4C2AFA8}" presName="Name37" presStyleLbl="parChTrans1D3" presStyleIdx="0" presStyleCnt="7" custSzX="328367"/>
      <dgm:spPr/>
      <dgm:t>
        <a:bodyPr/>
        <a:lstStyle/>
        <a:p>
          <a:endParaRPr lang="zh-TW" altLang="en-US"/>
        </a:p>
      </dgm:t>
    </dgm:pt>
    <dgm:pt modelId="{229C898C-BB1B-4F94-8258-A6EF86F80A8F}" type="pres">
      <dgm:prSet presAssocID="{F35F36E3-5D3A-4CAB-B041-F22ACB49F58C}" presName="hierRoot2" presStyleCnt="0">
        <dgm:presLayoutVars>
          <dgm:hierBranch val="init"/>
        </dgm:presLayoutVars>
      </dgm:prSet>
      <dgm:spPr/>
    </dgm:pt>
    <dgm:pt modelId="{789A8D60-F5F1-4301-A0E3-1102FB11AD38}" type="pres">
      <dgm:prSet presAssocID="{F35F36E3-5D3A-4CAB-B041-F22ACB49F58C}" presName="rootComposite" presStyleCnt="0"/>
      <dgm:spPr/>
    </dgm:pt>
    <dgm:pt modelId="{08B55ECE-8105-4236-B74F-63E0B470D5F9}" type="pres">
      <dgm:prSet presAssocID="{F35F36E3-5D3A-4CAB-B041-F22ACB49F58C}" presName="rootText" presStyleLbl="node3" presStyleIdx="0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00FC16F-3F8A-4B9F-A798-BDED6DBB88E9}" type="pres">
      <dgm:prSet presAssocID="{F35F36E3-5D3A-4CAB-B041-F22ACB49F58C}" presName="rootConnector" presStyleLbl="node3" presStyleIdx="0" presStyleCnt="7"/>
      <dgm:spPr/>
      <dgm:t>
        <a:bodyPr/>
        <a:lstStyle/>
        <a:p>
          <a:endParaRPr lang="zh-TW" altLang="en-US"/>
        </a:p>
      </dgm:t>
    </dgm:pt>
    <dgm:pt modelId="{ABB6C60C-4034-45DE-A083-834B6BE1233F}" type="pres">
      <dgm:prSet presAssocID="{F35F36E3-5D3A-4CAB-B041-F22ACB49F58C}" presName="hierChild4" presStyleCnt="0"/>
      <dgm:spPr/>
    </dgm:pt>
    <dgm:pt modelId="{06CD0843-FAF2-461F-8C67-BBFD60F2135E}" type="pres">
      <dgm:prSet presAssocID="{F35F36E3-5D3A-4CAB-B041-F22ACB49F58C}" presName="hierChild5" presStyleCnt="0"/>
      <dgm:spPr/>
    </dgm:pt>
    <dgm:pt modelId="{BB4A43AC-16C9-4FE5-8B04-5D52C90D1954}" type="pres">
      <dgm:prSet presAssocID="{7E84C0A2-6BE9-4C6A-9071-50A3E1EAB7E7}" presName="Name37" presStyleLbl="parChTrans1D3" presStyleIdx="1" presStyleCnt="7" custSzX="328367"/>
      <dgm:spPr/>
      <dgm:t>
        <a:bodyPr/>
        <a:lstStyle/>
        <a:p>
          <a:endParaRPr lang="zh-TW" altLang="en-US"/>
        </a:p>
      </dgm:t>
    </dgm:pt>
    <dgm:pt modelId="{D7E7BCFD-F513-47D1-8451-0AA0C7B795A0}" type="pres">
      <dgm:prSet presAssocID="{640ACCF7-2250-4BBF-BBA3-C5DD9CC6FBA3}" presName="hierRoot2" presStyleCnt="0">
        <dgm:presLayoutVars>
          <dgm:hierBranch val="init"/>
        </dgm:presLayoutVars>
      </dgm:prSet>
      <dgm:spPr/>
    </dgm:pt>
    <dgm:pt modelId="{3B04816A-A6C6-4684-9334-335E1FE13EB8}" type="pres">
      <dgm:prSet presAssocID="{640ACCF7-2250-4BBF-BBA3-C5DD9CC6FBA3}" presName="rootComposite" presStyleCnt="0"/>
      <dgm:spPr/>
    </dgm:pt>
    <dgm:pt modelId="{56741A4E-224B-40B7-873B-20AD436BF92D}" type="pres">
      <dgm:prSet presAssocID="{640ACCF7-2250-4BBF-BBA3-C5DD9CC6FBA3}" presName="rootText" presStyleLbl="node3" presStyleIdx="1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65F7B42-FB6F-4F7B-B597-21079BC02DBE}" type="pres">
      <dgm:prSet presAssocID="{640ACCF7-2250-4BBF-BBA3-C5DD9CC6FBA3}" presName="rootConnector" presStyleLbl="node3" presStyleIdx="1" presStyleCnt="7"/>
      <dgm:spPr/>
      <dgm:t>
        <a:bodyPr/>
        <a:lstStyle/>
        <a:p>
          <a:endParaRPr lang="zh-TW" altLang="en-US"/>
        </a:p>
      </dgm:t>
    </dgm:pt>
    <dgm:pt modelId="{3B43AA80-3539-4999-B1F5-693A16514007}" type="pres">
      <dgm:prSet presAssocID="{640ACCF7-2250-4BBF-BBA3-C5DD9CC6FBA3}" presName="hierChild4" presStyleCnt="0"/>
      <dgm:spPr/>
    </dgm:pt>
    <dgm:pt modelId="{64A361D4-93E3-42F6-A050-E9E3D037C985}" type="pres">
      <dgm:prSet presAssocID="{640ACCF7-2250-4BBF-BBA3-C5DD9CC6FBA3}" presName="hierChild5" presStyleCnt="0"/>
      <dgm:spPr/>
    </dgm:pt>
    <dgm:pt modelId="{CA30CF1C-D418-4A00-81F2-826C446A8424}" type="pres">
      <dgm:prSet presAssocID="{2D21C6C9-0BD2-47D4-A999-E34A99E1BB16}" presName="hierChild5" presStyleCnt="0"/>
      <dgm:spPr/>
    </dgm:pt>
    <dgm:pt modelId="{ABD78F37-E385-4549-94D4-41A1ABDE40CE}" type="pres">
      <dgm:prSet presAssocID="{E39C8A82-F5B1-4A99-A23B-57702320E290}" presName="Name37" presStyleLbl="parChTrans1D2" presStyleIdx="1" presStyleCnt="3"/>
      <dgm:spPr/>
      <dgm:t>
        <a:bodyPr/>
        <a:lstStyle/>
        <a:p>
          <a:endParaRPr lang="zh-TW" altLang="en-US"/>
        </a:p>
      </dgm:t>
    </dgm:pt>
    <dgm:pt modelId="{7E7EA733-7CCE-4BFD-95E5-10CDD598A8AB}" type="pres">
      <dgm:prSet presAssocID="{373D1782-375C-4EA1-B969-DE139E99A045}" presName="hierRoot2" presStyleCnt="0">
        <dgm:presLayoutVars>
          <dgm:hierBranch val="init"/>
        </dgm:presLayoutVars>
      </dgm:prSet>
      <dgm:spPr/>
    </dgm:pt>
    <dgm:pt modelId="{5CA9B0F3-D5AB-45E0-A802-0E21B18E6AA5}" type="pres">
      <dgm:prSet presAssocID="{373D1782-375C-4EA1-B969-DE139E99A045}" presName="rootComposite" presStyleCnt="0"/>
      <dgm:spPr/>
    </dgm:pt>
    <dgm:pt modelId="{8224FE86-1D54-4923-A057-1DD3A96F539D}" type="pres">
      <dgm:prSet presAssocID="{373D1782-375C-4EA1-B969-DE139E99A045}" presName="rootText" presStyleLbl="node2" presStyleIdx="1" presStyleCnt="3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6D4F83E-3A1E-4C50-8B6B-59ED1F49EE36}" type="pres">
      <dgm:prSet presAssocID="{373D1782-375C-4EA1-B969-DE139E99A045}" presName="rootConnector" presStyleLbl="node2" presStyleIdx="1" presStyleCnt="3"/>
      <dgm:spPr/>
      <dgm:t>
        <a:bodyPr/>
        <a:lstStyle/>
        <a:p>
          <a:endParaRPr lang="zh-TW" altLang="en-US"/>
        </a:p>
      </dgm:t>
    </dgm:pt>
    <dgm:pt modelId="{FE81FD78-4C47-4E90-A717-8F0080776219}" type="pres">
      <dgm:prSet presAssocID="{373D1782-375C-4EA1-B969-DE139E99A045}" presName="hierChild4" presStyleCnt="0"/>
      <dgm:spPr/>
    </dgm:pt>
    <dgm:pt modelId="{E34298E5-FBAE-492C-9F43-3E273D3EE1D2}" type="pres">
      <dgm:prSet presAssocID="{CE58C505-0312-4201-B94C-C75605C06FC4}" presName="Name37" presStyleLbl="parChTrans1D3" presStyleIdx="2" presStyleCnt="7" custSzX="328367"/>
      <dgm:spPr/>
      <dgm:t>
        <a:bodyPr/>
        <a:lstStyle/>
        <a:p>
          <a:endParaRPr lang="zh-TW" altLang="en-US"/>
        </a:p>
      </dgm:t>
    </dgm:pt>
    <dgm:pt modelId="{F665B2C5-3983-45EC-99CC-77A00D2C68DE}" type="pres">
      <dgm:prSet presAssocID="{B56E4E57-5F2E-4A57-AD3F-BF8075D4B150}" presName="hierRoot2" presStyleCnt="0">
        <dgm:presLayoutVars>
          <dgm:hierBranch val="init"/>
        </dgm:presLayoutVars>
      </dgm:prSet>
      <dgm:spPr/>
    </dgm:pt>
    <dgm:pt modelId="{FADB5500-666C-4C55-AC21-426DE7D320ED}" type="pres">
      <dgm:prSet presAssocID="{B56E4E57-5F2E-4A57-AD3F-BF8075D4B150}" presName="rootComposite" presStyleCnt="0"/>
      <dgm:spPr/>
    </dgm:pt>
    <dgm:pt modelId="{63E7A2E9-46B6-414C-9068-DADE8F82D093}" type="pres">
      <dgm:prSet presAssocID="{B56E4E57-5F2E-4A57-AD3F-BF8075D4B150}" presName="rootText" presStyleLbl="node3" presStyleIdx="2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58A95A0-AEEC-4B05-A854-BE77C0295827}" type="pres">
      <dgm:prSet presAssocID="{B56E4E57-5F2E-4A57-AD3F-BF8075D4B150}" presName="rootConnector" presStyleLbl="node3" presStyleIdx="2" presStyleCnt="7"/>
      <dgm:spPr/>
      <dgm:t>
        <a:bodyPr/>
        <a:lstStyle/>
        <a:p>
          <a:endParaRPr lang="zh-TW" altLang="en-US"/>
        </a:p>
      </dgm:t>
    </dgm:pt>
    <dgm:pt modelId="{67DC3328-9929-4697-94A5-C8973D2D8D61}" type="pres">
      <dgm:prSet presAssocID="{B56E4E57-5F2E-4A57-AD3F-BF8075D4B150}" presName="hierChild4" presStyleCnt="0"/>
      <dgm:spPr/>
    </dgm:pt>
    <dgm:pt modelId="{861C90A8-8664-4D96-9704-3B5C85C1F143}" type="pres">
      <dgm:prSet presAssocID="{B56E4E57-5F2E-4A57-AD3F-BF8075D4B150}" presName="hierChild5" presStyleCnt="0"/>
      <dgm:spPr/>
    </dgm:pt>
    <dgm:pt modelId="{915EC951-72F1-492F-A7E6-EE740E104ACE}" type="pres">
      <dgm:prSet presAssocID="{94385783-7F1C-4825-860A-C6A634363EF5}" presName="Name37" presStyleLbl="parChTrans1D3" presStyleIdx="3" presStyleCnt="7" custSzX="328367"/>
      <dgm:spPr/>
      <dgm:t>
        <a:bodyPr/>
        <a:lstStyle/>
        <a:p>
          <a:endParaRPr lang="zh-TW" altLang="en-US"/>
        </a:p>
      </dgm:t>
    </dgm:pt>
    <dgm:pt modelId="{74C7110A-451F-4615-BDFC-A1A4FDEDCB37}" type="pres">
      <dgm:prSet presAssocID="{00DA7A53-E2A5-48A0-AC06-B6E6BC9E3A72}" presName="hierRoot2" presStyleCnt="0">
        <dgm:presLayoutVars>
          <dgm:hierBranch val="init"/>
        </dgm:presLayoutVars>
      </dgm:prSet>
      <dgm:spPr/>
    </dgm:pt>
    <dgm:pt modelId="{A4E186AC-C44E-477D-B55F-C9B761F7AB45}" type="pres">
      <dgm:prSet presAssocID="{00DA7A53-E2A5-48A0-AC06-B6E6BC9E3A72}" presName="rootComposite" presStyleCnt="0"/>
      <dgm:spPr/>
    </dgm:pt>
    <dgm:pt modelId="{7DC783E0-0D44-48F2-AB52-3BDBFBEB815C}" type="pres">
      <dgm:prSet presAssocID="{00DA7A53-E2A5-48A0-AC06-B6E6BC9E3A72}" presName="rootText" presStyleLbl="node3" presStyleIdx="3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9012512-5801-4321-B3ED-D6729BEDA7BF}" type="pres">
      <dgm:prSet presAssocID="{00DA7A53-E2A5-48A0-AC06-B6E6BC9E3A72}" presName="rootConnector" presStyleLbl="node3" presStyleIdx="3" presStyleCnt="7"/>
      <dgm:spPr/>
      <dgm:t>
        <a:bodyPr/>
        <a:lstStyle/>
        <a:p>
          <a:endParaRPr lang="zh-TW" altLang="en-US"/>
        </a:p>
      </dgm:t>
    </dgm:pt>
    <dgm:pt modelId="{4CEBC6C5-1D20-4E41-94E9-9DF5D93FE899}" type="pres">
      <dgm:prSet presAssocID="{00DA7A53-E2A5-48A0-AC06-B6E6BC9E3A72}" presName="hierChild4" presStyleCnt="0"/>
      <dgm:spPr/>
    </dgm:pt>
    <dgm:pt modelId="{4EF50D8B-EF7A-4736-AAFD-4AF726D31BA0}" type="pres">
      <dgm:prSet presAssocID="{00DA7A53-E2A5-48A0-AC06-B6E6BC9E3A72}" presName="hierChild5" presStyleCnt="0"/>
      <dgm:spPr/>
    </dgm:pt>
    <dgm:pt modelId="{D10B5A2A-ED4E-47B9-B30D-9CFC91A6511B}" type="pres">
      <dgm:prSet presAssocID="{A49FD699-EB02-4F12-8E0C-E36298534887}" presName="Name37" presStyleLbl="parChTrans1D3" presStyleIdx="4" presStyleCnt="7" custSzX="328367"/>
      <dgm:spPr/>
      <dgm:t>
        <a:bodyPr/>
        <a:lstStyle/>
        <a:p>
          <a:endParaRPr lang="zh-TW" altLang="en-US"/>
        </a:p>
      </dgm:t>
    </dgm:pt>
    <dgm:pt modelId="{82E649CB-89E2-4F61-A4D7-BA4032845125}" type="pres">
      <dgm:prSet presAssocID="{B76AB73F-14FC-46E8-A39E-97BE5A8AC3F9}" presName="hierRoot2" presStyleCnt="0">
        <dgm:presLayoutVars>
          <dgm:hierBranch val="init"/>
        </dgm:presLayoutVars>
      </dgm:prSet>
      <dgm:spPr/>
    </dgm:pt>
    <dgm:pt modelId="{E978AC3C-9F27-463A-B5D8-C5083AAB3AAD}" type="pres">
      <dgm:prSet presAssocID="{B76AB73F-14FC-46E8-A39E-97BE5A8AC3F9}" presName="rootComposite" presStyleCnt="0"/>
      <dgm:spPr/>
    </dgm:pt>
    <dgm:pt modelId="{E830CAD7-3DEF-4605-A2C0-A09EEF6E7417}" type="pres">
      <dgm:prSet presAssocID="{B76AB73F-14FC-46E8-A39E-97BE5A8AC3F9}" presName="rootText" presStyleLbl="node3" presStyleIdx="4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9FFB524-8DC0-48E6-9C69-7C268ED5675E}" type="pres">
      <dgm:prSet presAssocID="{B76AB73F-14FC-46E8-A39E-97BE5A8AC3F9}" presName="rootConnector" presStyleLbl="node3" presStyleIdx="4" presStyleCnt="7"/>
      <dgm:spPr/>
      <dgm:t>
        <a:bodyPr/>
        <a:lstStyle/>
        <a:p>
          <a:endParaRPr lang="zh-TW" altLang="en-US"/>
        </a:p>
      </dgm:t>
    </dgm:pt>
    <dgm:pt modelId="{BBE4E22D-68E1-4565-90C7-FD8853D6202A}" type="pres">
      <dgm:prSet presAssocID="{B76AB73F-14FC-46E8-A39E-97BE5A8AC3F9}" presName="hierChild4" presStyleCnt="0"/>
      <dgm:spPr/>
    </dgm:pt>
    <dgm:pt modelId="{B8647B2D-51D9-49C2-A8B4-0F1A90B30900}" type="pres">
      <dgm:prSet presAssocID="{B76AB73F-14FC-46E8-A39E-97BE5A8AC3F9}" presName="hierChild5" presStyleCnt="0"/>
      <dgm:spPr/>
    </dgm:pt>
    <dgm:pt modelId="{FBF95D9C-35C6-4BBF-8E3C-D24700B2C0A1}" type="pres">
      <dgm:prSet presAssocID="{373D1782-375C-4EA1-B969-DE139E99A045}" presName="hierChild5" presStyleCnt="0"/>
      <dgm:spPr/>
    </dgm:pt>
    <dgm:pt modelId="{F5422F9F-6FD3-4298-B902-3125E300111C}" type="pres">
      <dgm:prSet presAssocID="{8ACB6874-3D3C-4A11-A6A3-F7BD0B938C39}" presName="Name37" presStyleLbl="parChTrans1D2" presStyleIdx="2" presStyleCnt="3"/>
      <dgm:spPr/>
      <dgm:t>
        <a:bodyPr/>
        <a:lstStyle/>
        <a:p>
          <a:endParaRPr lang="zh-TW" altLang="en-US"/>
        </a:p>
      </dgm:t>
    </dgm:pt>
    <dgm:pt modelId="{9C3ABC0E-6E31-4831-9FDA-683A27600D9A}" type="pres">
      <dgm:prSet presAssocID="{9D990C0A-9720-4943-94AD-DBA67E61F9DE}" presName="hierRoot2" presStyleCnt="0">
        <dgm:presLayoutVars>
          <dgm:hierBranch val="init"/>
        </dgm:presLayoutVars>
      </dgm:prSet>
      <dgm:spPr/>
    </dgm:pt>
    <dgm:pt modelId="{BE283FA9-1667-46BE-9DAF-A405B2CF55A2}" type="pres">
      <dgm:prSet presAssocID="{9D990C0A-9720-4943-94AD-DBA67E61F9DE}" presName="rootComposite" presStyleCnt="0"/>
      <dgm:spPr/>
    </dgm:pt>
    <dgm:pt modelId="{C02CC089-4FE9-4637-8653-28B9CEC7179C}" type="pres">
      <dgm:prSet presAssocID="{9D990C0A-9720-4943-94AD-DBA67E61F9DE}" presName="rootText" presStyleLbl="node2" presStyleIdx="2" presStyleCnt="3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CFEFC93-1F8F-4804-A9F9-D6133BACA57E}" type="pres">
      <dgm:prSet presAssocID="{9D990C0A-9720-4943-94AD-DBA67E61F9DE}" presName="rootConnector" presStyleLbl="node2" presStyleIdx="2" presStyleCnt="3"/>
      <dgm:spPr/>
      <dgm:t>
        <a:bodyPr/>
        <a:lstStyle/>
        <a:p>
          <a:endParaRPr lang="zh-TW" altLang="en-US"/>
        </a:p>
      </dgm:t>
    </dgm:pt>
    <dgm:pt modelId="{7B71985C-AE33-4953-AFD0-7F9A556357DE}" type="pres">
      <dgm:prSet presAssocID="{9D990C0A-9720-4943-94AD-DBA67E61F9DE}" presName="hierChild4" presStyleCnt="0"/>
      <dgm:spPr/>
    </dgm:pt>
    <dgm:pt modelId="{AF95C9AA-7EF5-49C7-B469-038EA5199BF2}" type="pres">
      <dgm:prSet presAssocID="{E9A18996-534A-4A06-8C3F-F40FC4DA8EE7}" presName="Name37" presStyleLbl="parChTrans1D3" presStyleIdx="5" presStyleCnt="7" custSzX="328367"/>
      <dgm:spPr/>
      <dgm:t>
        <a:bodyPr/>
        <a:lstStyle/>
        <a:p>
          <a:endParaRPr lang="zh-TW" altLang="en-US"/>
        </a:p>
      </dgm:t>
    </dgm:pt>
    <dgm:pt modelId="{079E3074-9B0F-4DFD-BBF6-F531FFA6CB91}" type="pres">
      <dgm:prSet presAssocID="{C8329C17-1B43-45E6-97C9-09F9E932DC9D}" presName="hierRoot2" presStyleCnt="0">
        <dgm:presLayoutVars>
          <dgm:hierBranch val="init"/>
        </dgm:presLayoutVars>
      </dgm:prSet>
      <dgm:spPr/>
    </dgm:pt>
    <dgm:pt modelId="{05D5D6C7-7745-419C-A90B-D3F37A6A55E5}" type="pres">
      <dgm:prSet presAssocID="{C8329C17-1B43-45E6-97C9-09F9E932DC9D}" presName="rootComposite" presStyleCnt="0"/>
      <dgm:spPr/>
    </dgm:pt>
    <dgm:pt modelId="{157CA2FA-559C-4315-BA6D-4D9399D49D75}" type="pres">
      <dgm:prSet presAssocID="{C8329C17-1B43-45E6-97C9-09F9E932DC9D}" presName="rootText" presStyleLbl="node3" presStyleIdx="5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15AD488-A035-4E39-9233-871265EEF5FB}" type="pres">
      <dgm:prSet presAssocID="{C8329C17-1B43-45E6-97C9-09F9E932DC9D}" presName="rootConnector" presStyleLbl="node3" presStyleIdx="5" presStyleCnt="7"/>
      <dgm:spPr/>
      <dgm:t>
        <a:bodyPr/>
        <a:lstStyle/>
        <a:p>
          <a:endParaRPr lang="zh-TW" altLang="en-US"/>
        </a:p>
      </dgm:t>
    </dgm:pt>
    <dgm:pt modelId="{2E279CBB-EBB8-4C78-A549-19D8E13E4018}" type="pres">
      <dgm:prSet presAssocID="{C8329C17-1B43-45E6-97C9-09F9E932DC9D}" presName="hierChild4" presStyleCnt="0"/>
      <dgm:spPr/>
    </dgm:pt>
    <dgm:pt modelId="{9437AAC2-A75D-4A05-AF9C-4474833D4906}" type="pres">
      <dgm:prSet presAssocID="{C8329C17-1B43-45E6-97C9-09F9E932DC9D}" presName="hierChild5" presStyleCnt="0"/>
      <dgm:spPr/>
    </dgm:pt>
    <dgm:pt modelId="{D21A9453-7F8C-4C87-B5D1-9587B6A25D68}" type="pres">
      <dgm:prSet presAssocID="{C13C4777-07F0-45F7-8341-63BF517D9718}" presName="Name37" presStyleLbl="parChTrans1D3" presStyleIdx="6" presStyleCnt="7" custSzX="328367"/>
      <dgm:spPr/>
      <dgm:t>
        <a:bodyPr/>
        <a:lstStyle/>
        <a:p>
          <a:endParaRPr lang="zh-TW" altLang="en-US"/>
        </a:p>
      </dgm:t>
    </dgm:pt>
    <dgm:pt modelId="{D422616B-8121-4DC8-9385-D33C86515FE8}" type="pres">
      <dgm:prSet presAssocID="{F441B710-2536-4E17-8966-933B8FB20EA4}" presName="hierRoot2" presStyleCnt="0">
        <dgm:presLayoutVars>
          <dgm:hierBranch val="init"/>
        </dgm:presLayoutVars>
      </dgm:prSet>
      <dgm:spPr/>
    </dgm:pt>
    <dgm:pt modelId="{EA401583-CBC0-411A-A362-6224450D51AD}" type="pres">
      <dgm:prSet presAssocID="{F441B710-2536-4E17-8966-933B8FB20EA4}" presName="rootComposite" presStyleCnt="0"/>
      <dgm:spPr/>
    </dgm:pt>
    <dgm:pt modelId="{2A34478B-92CE-4F50-A171-0E268F2CC568}" type="pres">
      <dgm:prSet presAssocID="{F441B710-2536-4E17-8966-933B8FB20EA4}" presName="rootText" presStyleLbl="node3" presStyleIdx="6" presStyleCnt="7" custScaleX="13619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4272905-129A-49D6-84E6-4ADF1433C394}" type="pres">
      <dgm:prSet presAssocID="{F441B710-2536-4E17-8966-933B8FB20EA4}" presName="rootConnector" presStyleLbl="node3" presStyleIdx="6" presStyleCnt="7"/>
      <dgm:spPr/>
      <dgm:t>
        <a:bodyPr/>
        <a:lstStyle/>
        <a:p>
          <a:endParaRPr lang="zh-TW" altLang="en-US"/>
        </a:p>
      </dgm:t>
    </dgm:pt>
    <dgm:pt modelId="{D613B104-B610-4088-9423-873DD9827FC0}" type="pres">
      <dgm:prSet presAssocID="{F441B710-2536-4E17-8966-933B8FB20EA4}" presName="hierChild4" presStyleCnt="0"/>
      <dgm:spPr/>
    </dgm:pt>
    <dgm:pt modelId="{D924AC32-75E0-45FC-B36E-B9CB58FD8689}" type="pres">
      <dgm:prSet presAssocID="{F441B710-2536-4E17-8966-933B8FB20EA4}" presName="hierChild5" presStyleCnt="0"/>
      <dgm:spPr/>
    </dgm:pt>
    <dgm:pt modelId="{6EE122E9-6812-46B6-9750-998B62499BFF}" type="pres">
      <dgm:prSet presAssocID="{9D990C0A-9720-4943-94AD-DBA67E61F9DE}" presName="hierChild5" presStyleCnt="0"/>
      <dgm:spPr/>
    </dgm:pt>
    <dgm:pt modelId="{01F771BE-8043-4E68-9B41-3AEFE04BA325}" type="pres">
      <dgm:prSet presAssocID="{5628A5E4-2A5C-4648-8EA0-40CB6D8609B4}" presName="hierChild3" presStyleCnt="0"/>
      <dgm:spPr/>
    </dgm:pt>
  </dgm:ptLst>
  <dgm:cxnLst>
    <dgm:cxn modelId="{0423C5C4-239D-4D55-A619-F14E06B7EC8D}" type="presOf" srcId="{7E84C0A2-6BE9-4C6A-9071-50A3E1EAB7E7}" destId="{BB4A43AC-16C9-4FE5-8B04-5D52C90D1954}" srcOrd="0" destOrd="0" presId="urn:microsoft.com/office/officeart/2005/8/layout/orgChart1"/>
    <dgm:cxn modelId="{5530828B-5D3D-4C79-BD4F-57638A7AA29A}" type="presOf" srcId="{CE27A68E-54FB-4640-B291-59D73CBBAD52}" destId="{A6F612D8-0F2F-4D3B-A89E-BD86D56C5FAB}" srcOrd="0" destOrd="0" presId="urn:microsoft.com/office/officeart/2005/8/layout/orgChart1"/>
    <dgm:cxn modelId="{8D432A30-4D4A-491F-A1AA-9BE71D5AEC9F}" type="presOf" srcId="{460E292C-7966-49B3-AC2A-FBA6FB68DFDD}" destId="{7BC230FE-2060-41E9-A01A-994DDC9F8265}" srcOrd="0" destOrd="0" presId="urn:microsoft.com/office/officeart/2005/8/layout/orgChart1"/>
    <dgm:cxn modelId="{612ABB55-CE52-47C2-8D37-102BFCE23601}" type="presOf" srcId="{B76AB73F-14FC-46E8-A39E-97BE5A8AC3F9}" destId="{39FFB524-8DC0-48E6-9C69-7C268ED5675E}" srcOrd="1" destOrd="0" presId="urn:microsoft.com/office/officeart/2005/8/layout/orgChart1"/>
    <dgm:cxn modelId="{8D40828C-8369-4A6B-96E3-6564606551BA}" type="presOf" srcId="{B76AB73F-14FC-46E8-A39E-97BE5A8AC3F9}" destId="{E830CAD7-3DEF-4605-A2C0-A09EEF6E7417}" srcOrd="0" destOrd="0" presId="urn:microsoft.com/office/officeart/2005/8/layout/orgChart1"/>
    <dgm:cxn modelId="{27742836-E60E-4C1C-A83C-C10EFDCB7D80}" srcId="{9D990C0A-9720-4943-94AD-DBA67E61F9DE}" destId="{C8329C17-1B43-45E6-97C9-09F9E932DC9D}" srcOrd="0" destOrd="0" parTransId="{E9A18996-534A-4A06-8C3F-F40FC4DA8EE7}" sibTransId="{CC9D7CE6-2E9B-459B-B758-350D31F8BE0B}"/>
    <dgm:cxn modelId="{2CCC4BE5-E092-4B68-8151-9FDC21197F93}" type="presOf" srcId="{F441B710-2536-4E17-8966-933B8FB20EA4}" destId="{2A34478B-92CE-4F50-A171-0E268F2CC568}" srcOrd="0" destOrd="0" presId="urn:microsoft.com/office/officeart/2005/8/layout/orgChart1"/>
    <dgm:cxn modelId="{85BF5141-8601-4459-87E6-74D7CBF0F8BF}" srcId="{373D1782-375C-4EA1-B969-DE139E99A045}" destId="{B76AB73F-14FC-46E8-A39E-97BE5A8AC3F9}" srcOrd="2" destOrd="0" parTransId="{A49FD699-EB02-4F12-8E0C-E36298534887}" sibTransId="{05EDF82A-B15E-40DD-B4FB-6B3DE03AF1C9}"/>
    <dgm:cxn modelId="{51C91B2B-D1A4-47B9-8034-633C16811296}" type="presOf" srcId="{C8329C17-1B43-45E6-97C9-09F9E932DC9D}" destId="{715AD488-A035-4E39-9233-871265EEF5FB}" srcOrd="1" destOrd="0" presId="urn:microsoft.com/office/officeart/2005/8/layout/orgChart1"/>
    <dgm:cxn modelId="{B596BD10-520F-4B22-8E36-29A8753E4CD9}" type="presOf" srcId="{A49FD699-EB02-4F12-8E0C-E36298534887}" destId="{D10B5A2A-ED4E-47B9-B30D-9CFC91A6511B}" srcOrd="0" destOrd="0" presId="urn:microsoft.com/office/officeart/2005/8/layout/orgChart1"/>
    <dgm:cxn modelId="{4DF4F46C-3071-4160-BA3A-67B84B2B53EF}" srcId="{373D1782-375C-4EA1-B969-DE139E99A045}" destId="{00DA7A53-E2A5-48A0-AC06-B6E6BC9E3A72}" srcOrd="1" destOrd="0" parTransId="{94385783-7F1C-4825-860A-C6A634363EF5}" sibTransId="{A05FFD01-6D73-4A81-AA27-2CCD68B526D8}"/>
    <dgm:cxn modelId="{A07B73C0-F3DB-4327-951E-F9B56B0229DC}" type="presOf" srcId="{373D1782-375C-4EA1-B969-DE139E99A045}" destId="{F6D4F83E-3A1E-4C50-8B6B-59ED1F49EE36}" srcOrd="1" destOrd="0" presId="urn:microsoft.com/office/officeart/2005/8/layout/orgChart1"/>
    <dgm:cxn modelId="{7193335D-9051-4C54-8CBF-6B2BC47344A5}" type="presOf" srcId="{CE58C505-0312-4201-B94C-C75605C06FC4}" destId="{E34298E5-FBAE-492C-9F43-3E273D3EE1D2}" srcOrd="0" destOrd="0" presId="urn:microsoft.com/office/officeart/2005/8/layout/orgChart1"/>
    <dgm:cxn modelId="{554E0B28-BFD4-444D-A894-6654FD4B29D2}" type="presOf" srcId="{B56E4E57-5F2E-4A57-AD3F-BF8075D4B150}" destId="{63E7A2E9-46B6-414C-9068-DADE8F82D093}" srcOrd="0" destOrd="0" presId="urn:microsoft.com/office/officeart/2005/8/layout/orgChart1"/>
    <dgm:cxn modelId="{B747A971-513A-45F0-986A-A4DCE167AAF2}" type="presOf" srcId="{640ACCF7-2250-4BBF-BBA3-C5DD9CC6FBA3}" destId="{F65F7B42-FB6F-4F7B-B597-21079BC02DBE}" srcOrd="1" destOrd="0" presId="urn:microsoft.com/office/officeart/2005/8/layout/orgChart1"/>
    <dgm:cxn modelId="{F6255B1E-7251-47AB-A24F-7A94FF4E781F}" srcId="{373D1782-375C-4EA1-B969-DE139E99A045}" destId="{B56E4E57-5F2E-4A57-AD3F-BF8075D4B150}" srcOrd="0" destOrd="0" parTransId="{CE58C505-0312-4201-B94C-C75605C06FC4}" sibTransId="{8BD9686A-BE18-4683-8BC2-1BC0833A5C40}"/>
    <dgm:cxn modelId="{E7DAA822-474A-4B31-ADDE-1C84466A8868}" srcId="{5628A5E4-2A5C-4648-8EA0-40CB6D8609B4}" destId="{2D21C6C9-0BD2-47D4-A999-E34A99E1BB16}" srcOrd="0" destOrd="0" parTransId="{CE27A68E-54FB-4640-B291-59D73CBBAD52}" sibTransId="{EA364B53-B23D-46EC-854D-175EA1CC0760}"/>
    <dgm:cxn modelId="{50C92AA6-0504-4041-A14E-1135525F1CC2}" srcId="{9D990C0A-9720-4943-94AD-DBA67E61F9DE}" destId="{F441B710-2536-4E17-8966-933B8FB20EA4}" srcOrd="1" destOrd="0" parTransId="{C13C4777-07F0-45F7-8341-63BF517D9718}" sibTransId="{59BBF369-4A57-42CE-A326-0CD634207614}"/>
    <dgm:cxn modelId="{938F83C2-12DE-4E5E-B69B-01657F1A8F51}" type="presOf" srcId="{5628A5E4-2A5C-4648-8EA0-40CB6D8609B4}" destId="{DCBD73E4-643E-483F-AA96-193BEB211B89}" srcOrd="0" destOrd="0" presId="urn:microsoft.com/office/officeart/2005/8/layout/orgChart1"/>
    <dgm:cxn modelId="{A26413DA-9F3B-4A15-89F4-E2C0DAF3C1E4}" type="presOf" srcId="{8ACB6874-3D3C-4A11-A6A3-F7BD0B938C39}" destId="{F5422F9F-6FD3-4298-B902-3125E300111C}" srcOrd="0" destOrd="0" presId="urn:microsoft.com/office/officeart/2005/8/layout/orgChart1"/>
    <dgm:cxn modelId="{71DDDA6E-1959-4E4A-8544-508151D2158F}" type="presOf" srcId="{F441B710-2536-4E17-8966-933B8FB20EA4}" destId="{74272905-129A-49D6-84E6-4ADF1433C394}" srcOrd="1" destOrd="0" presId="urn:microsoft.com/office/officeart/2005/8/layout/orgChart1"/>
    <dgm:cxn modelId="{84F20237-7BAB-47BF-B3F1-9516138D4AA4}" type="presOf" srcId="{C13C4777-07F0-45F7-8341-63BF517D9718}" destId="{D21A9453-7F8C-4C87-B5D1-9587B6A25D68}" srcOrd="0" destOrd="0" presId="urn:microsoft.com/office/officeart/2005/8/layout/orgChart1"/>
    <dgm:cxn modelId="{FAE1D992-ACC4-4518-83F5-298FAB6A74DB}" type="presOf" srcId="{C8329C17-1B43-45E6-97C9-09F9E932DC9D}" destId="{157CA2FA-559C-4315-BA6D-4D9399D49D75}" srcOrd="0" destOrd="0" presId="urn:microsoft.com/office/officeart/2005/8/layout/orgChart1"/>
    <dgm:cxn modelId="{D0548A3E-9FF8-4B8D-86F2-37A97EEA9A59}" type="presOf" srcId="{00DA7A53-E2A5-48A0-AC06-B6E6BC9E3A72}" destId="{89012512-5801-4321-B3ED-D6729BEDA7BF}" srcOrd="1" destOrd="0" presId="urn:microsoft.com/office/officeart/2005/8/layout/orgChart1"/>
    <dgm:cxn modelId="{4A5B63A8-8CEF-4FC3-ADBE-515058A43B35}" type="presOf" srcId="{373D1782-375C-4EA1-B969-DE139E99A045}" destId="{8224FE86-1D54-4923-A057-1DD3A96F539D}" srcOrd="0" destOrd="0" presId="urn:microsoft.com/office/officeart/2005/8/layout/orgChart1"/>
    <dgm:cxn modelId="{A53428DF-8094-4C86-8AAB-BA592C8ED2C1}" type="presOf" srcId="{5628A5E4-2A5C-4648-8EA0-40CB6D8609B4}" destId="{330B2039-4845-4CB0-A8D1-17CE6AE96C9E}" srcOrd="1" destOrd="0" presId="urn:microsoft.com/office/officeart/2005/8/layout/orgChart1"/>
    <dgm:cxn modelId="{8D2DB81D-23CD-4787-B488-8770172D9065}" type="presOf" srcId="{00DA7A53-E2A5-48A0-AC06-B6E6BC9E3A72}" destId="{7DC783E0-0D44-48F2-AB52-3BDBFBEB815C}" srcOrd="0" destOrd="0" presId="urn:microsoft.com/office/officeart/2005/8/layout/orgChart1"/>
    <dgm:cxn modelId="{30191E93-EBF4-4ACE-992B-87B478233BC4}" type="presOf" srcId="{0549F711-12E9-4CC4-9446-550EA4C2AFA8}" destId="{5C484BA6-08DD-430C-BC6B-928AAA132EC8}" srcOrd="0" destOrd="0" presId="urn:microsoft.com/office/officeart/2005/8/layout/orgChart1"/>
    <dgm:cxn modelId="{0F8BFE10-384D-43B4-BC8B-14CA17BAFD73}" srcId="{5628A5E4-2A5C-4648-8EA0-40CB6D8609B4}" destId="{373D1782-375C-4EA1-B969-DE139E99A045}" srcOrd="1" destOrd="0" parTransId="{E39C8A82-F5B1-4A99-A23B-57702320E290}" sibTransId="{A85F19B0-D9D8-4805-87CB-B7943328D45D}"/>
    <dgm:cxn modelId="{E61B23CF-0651-492E-BADE-BBEE7FE0E81E}" type="presOf" srcId="{9D990C0A-9720-4943-94AD-DBA67E61F9DE}" destId="{BCFEFC93-1F8F-4804-A9F9-D6133BACA57E}" srcOrd="1" destOrd="0" presId="urn:microsoft.com/office/officeart/2005/8/layout/orgChart1"/>
    <dgm:cxn modelId="{4A7C2334-7FBD-435E-BFE1-684BC9E2F0E7}" type="presOf" srcId="{2D21C6C9-0BD2-47D4-A999-E34A99E1BB16}" destId="{26EF5922-832F-4DE4-B291-520A5D4B6BE7}" srcOrd="0" destOrd="0" presId="urn:microsoft.com/office/officeart/2005/8/layout/orgChart1"/>
    <dgm:cxn modelId="{ACABD5F9-13DB-4ACB-A89F-0A049B2054F6}" srcId="{2D21C6C9-0BD2-47D4-A999-E34A99E1BB16}" destId="{640ACCF7-2250-4BBF-BBA3-C5DD9CC6FBA3}" srcOrd="1" destOrd="0" parTransId="{7E84C0A2-6BE9-4C6A-9071-50A3E1EAB7E7}" sibTransId="{A0C67413-3FBE-4321-8E32-526B66FDDF4A}"/>
    <dgm:cxn modelId="{ADB612D3-52DA-41F7-B429-209900DCDAB5}" type="presOf" srcId="{9D990C0A-9720-4943-94AD-DBA67E61F9DE}" destId="{C02CC089-4FE9-4637-8653-28B9CEC7179C}" srcOrd="0" destOrd="0" presId="urn:microsoft.com/office/officeart/2005/8/layout/orgChart1"/>
    <dgm:cxn modelId="{4E221921-DE4D-4A91-8E80-186CD0A75BFD}" srcId="{5628A5E4-2A5C-4648-8EA0-40CB6D8609B4}" destId="{9D990C0A-9720-4943-94AD-DBA67E61F9DE}" srcOrd="2" destOrd="0" parTransId="{8ACB6874-3D3C-4A11-A6A3-F7BD0B938C39}" sibTransId="{32ECE0BE-AA1D-4473-94A9-9E499FF5C8BF}"/>
    <dgm:cxn modelId="{7012E2B9-3D59-4B80-A4E6-5E6D2F37F8FE}" type="presOf" srcId="{E39C8A82-F5B1-4A99-A23B-57702320E290}" destId="{ABD78F37-E385-4549-94D4-41A1ABDE40CE}" srcOrd="0" destOrd="0" presId="urn:microsoft.com/office/officeart/2005/8/layout/orgChart1"/>
    <dgm:cxn modelId="{B4AFFBF0-9D76-4874-A3B6-CC8005C4F022}" type="presOf" srcId="{2D21C6C9-0BD2-47D4-A999-E34A99E1BB16}" destId="{A7226FB0-7E59-4268-813E-9EA2736E24DD}" srcOrd="1" destOrd="0" presId="urn:microsoft.com/office/officeart/2005/8/layout/orgChart1"/>
    <dgm:cxn modelId="{DBC682CE-BEFF-4CD7-BE96-216CA28EC6A6}" type="presOf" srcId="{F35F36E3-5D3A-4CAB-B041-F22ACB49F58C}" destId="{A00FC16F-3F8A-4B9F-A798-BDED6DBB88E9}" srcOrd="1" destOrd="0" presId="urn:microsoft.com/office/officeart/2005/8/layout/orgChart1"/>
    <dgm:cxn modelId="{64933FE6-FF39-41E8-ADCB-40139A47E27C}" type="presOf" srcId="{94385783-7F1C-4825-860A-C6A634363EF5}" destId="{915EC951-72F1-492F-A7E6-EE740E104ACE}" srcOrd="0" destOrd="0" presId="urn:microsoft.com/office/officeart/2005/8/layout/orgChart1"/>
    <dgm:cxn modelId="{A2C07CC4-AC69-4467-93A4-46EF126C2206}" type="presOf" srcId="{B56E4E57-5F2E-4A57-AD3F-BF8075D4B150}" destId="{D58A95A0-AEEC-4B05-A854-BE77C0295827}" srcOrd="1" destOrd="0" presId="urn:microsoft.com/office/officeart/2005/8/layout/orgChart1"/>
    <dgm:cxn modelId="{3D9163E6-B005-4CF0-9FA7-721CD6FE6403}" type="presOf" srcId="{F35F36E3-5D3A-4CAB-B041-F22ACB49F58C}" destId="{08B55ECE-8105-4236-B74F-63E0B470D5F9}" srcOrd="0" destOrd="0" presId="urn:microsoft.com/office/officeart/2005/8/layout/orgChart1"/>
    <dgm:cxn modelId="{CDF7789F-F115-4F18-9055-F79A489BAD8C}" type="presOf" srcId="{640ACCF7-2250-4BBF-BBA3-C5DD9CC6FBA3}" destId="{56741A4E-224B-40B7-873B-20AD436BF92D}" srcOrd="0" destOrd="0" presId="urn:microsoft.com/office/officeart/2005/8/layout/orgChart1"/>
    <dgm:cxn modelId="{566F135B-0E8D-48E5-A9FF-F2583A7A166C}" type="presOf" srcId="{E9A18996-534A-4A06-8C3F-F40FC4DA8EE7}" destId="{AF95C9AA-7EF5-49C7-B469-038EA5199BF2}" srcOrd="0" destOrd="0" presId="urn:microsoft.com/office/officeart/2005/8/layout/orgChart1"/>
    <dgm:cxn modelId="{2DC22833-EDCE-4350-83E1-9F866411E840}" srcId="{2D21C6C9-0BD2-47D4-A999-E34A99E1BB16}" destId="{F35F36E3-5D3A-4CAB-B041-F22ACB49F58C}" srcOrd="0" destOrd="0" parTransId="{0549F711-12E9-4CC4-9446-550EA4C2AFA8}" sibTransId="{58A1911D-91B2-488C-B36F-4BCA430D17BA}"/>
    <dgm:cxn modelId="{D7BC5C88-F716-4C86-8A06-858BE765EFDF}" srcId="{460E292C-7966-49B3-AC2A-FBA6FB68DFDD}" destId="{5628A5E4-2A5C-4648-8EA0-40CB6D8609B4}" srcOrd="0" destOrd="0" parTransId="{2AF6E9F9-A58C-4945-B145-29002442231C}" sibTransId="{0587749A-9BC7-4581-BF76-42E163F4D61B}"/>
    <dgm:cxn modelId="{6F57AF75-127A-4306-9684-0E9F4ECEEFAD}" type="presParOf" srcId="{7BC230FE-2060-41E9-A01A-994DDC9F8265}" destId="{CD9B7D2E-FFC9-413B-8F4A-51D59DC7AC0D}" srcOrd="0" destOrd="0" presId="urn:microsoft.com/office/officeart/2005/8/layout/orgChart1"/>
    <dgm:cxn modelId="{39A3D0D2-2F5B-443A-9FEE-EC409DF8F5DE}" type="presParOf" srcId="{CD9B7D2E-FFC9-413B-8F4A-51D59DC7AC0D}" destId="{CA6BC64B-220E-4513-A465-DAC4CE8F1C34}" srcOrd="0" destOrd="0" presId="urn:microsoft.com/office/officeart/2005/8/layout/orgChart1"/>
    <dgm:cxn modelId="{269D0F73-ED1C-44DE-94B4-C8C83C3FBCC4}" type="presParOf" srcId="{CA6BC64B-220E-4513-A465-DAC4CE8F1C34}" destId="{DCBD73E4-643E-483F-AA96-193BEB211B89}" srcOrd="0" destOrd="0" presId="urn:microsoft.com/office/officeart/2005/8/layout/orgChart1"/>
    <dgm:cxn modelId="{3381CF7C-CE32-4B35-AD22-D38FCD15938D}" type="presParOf" srcId="{CA6BC64B-220E-4513-A465-DAC4CE8F1C34}" destId="{330B2039-4845-4CB0-A8D1-17CE6AE96C9E}" srcOrd="1" destOrd="0" presId="urn:microsoft.com/office/officeart/2005/8/layout/orgChart1"/>
    <dgm:cxn modelId="{479B1830-548F-4D08-9621-45E7ABA3C595}" type="presParOf" srcId="{CD9B7D2E-FFC9-413B-8F4A-51D59DC7AC0D}" destId="{00055AA6-C6CB-4381-80B2-4161A98ADC39}" srcOrd="1" destOrd="0" presId="urn:microsoft.com/office/officeart/2005/8/layout/orgChart1"/>
    <dgm:cxn modelId="{5BD2B6BE-D4BF-4B60-A3BA-515EDBAD676A}" type="presParOf" srcId="{00055AA6-C6CB-4381-80B2-4161A98ADC39}" destId="{A6F612D8-0F2F-4D3B-A89E-BD86D56C5FAB}" srcOrd="0" destOrd="0" presId="urn:microsoft.com/office/officeart/2005/8/layout/orgChart1"/>
    <dgm:cxn modelId="{6AA56A31-4475-4E9E-B6AD-FF69D9E48381}" type="presParOf" srcId="{00055AA6-C6CB-4381-80B2-4161A98ADC39}" destId="{C1F0FD87-D605-48D6-987B-CF5D66D93DE2}" srcOrd="1" destOrd="0" presId="urn:microsoft.com/office/officeart/2005/8/layout/orgChart1"/>
    <dgm:cxn modelId="{E50431DF-1B40-4311-9DD5-7C643EFA4269}" type="presParOf" srcId="{C1F0FD87-D605-48D6-987B-CF5D66D93DE2}" destId="{81DE50A7-678B-489E-B545-E9A674913B91}" srcOrd="0" destOrd="0" presId="urn:microsoft.com/office/officeart/2005/8/layout/orgChart1"/>
    <dgm:cxn modelId="{1A360A02-1697-40F4-A8D9-2E5A448F43B0}" type="presParOf" srcId="{81DE50A7-678B-489E-B545-E9A674913B91}" destId="{26EF5922-832F-4DE4-B291-520A5D4B6BE7}" srcOrd="0" destOrd="0" presId="urn:microsoft.com/office/officeart/2005/8/layout/orgChart1"/>
    <dgm:cxn modelId="{0BF9EF56-A80B-4CD0-B264-A059E8A483E9}" type="presParOf" srcId="{81DE50A7-678B-489E-B545-E9A674913B91}" destId="{A7226FB0-7E59-4268-813E-9EA2736E24DD}" srcOrd="1" destOrd="0" presId="urn:microsoft.com/office/officeart/2005/8/layout/orgChart1"/>
    <dgm:cxn modelId="{1062435C-214B-49AE-874C-39448204303B}" type="presParOf" srcId="{C1F0FD87-D605-48D6-987B-CF5D66D93DE2}" destId="{7AFB1407-A6C2-4475-BC85-FED4BD6BEA2D}" srcOrd="1" destOrd="0" presId="urn:microsoft.com/office/officeart/2005/8/layout/orgChart1"/>
    <dgm:cxn modelId="{349C766D-2B81-4A14-9B8A-72E5543E9274}" type="presParOf" srcId="{7AFB1407-A6C2-4475-BC85-FED4BD6BEA2D}" destId="{5C484BA6-08DD-430C-BC6B-928AAA132EC8}" srcOrd="0" destOrd="0" presId="urn:microsoft.com/office/officeart/2005/8/layout/orgChart1"/>
    <dgm:cxn modelId="{A2915EFC-CBE0-4759-A57E-96E3850C15A1}" type="presParOf" srcId="{7AFB1407-A6C2-4475-BC85-FED4BD6BEA2D}" destId="{229C898C-BB1B-4F94-8258-A6EF86F80A8F}" srcOrd="1" destOrd="0" presId="urn:microsoft.com/office/officeart/2005/8/layout/orgChart1"/>
    <dgm:cxn modelId="{5D09C6C3-5D1A-46F7-AEF2-5156002A9923}" type="presParOf" srcId="{229C898C-BB1B-4F94-8258-A6EF86F80A8F}" destId="{789A8D60-F5F1-4301-A0E3-1102FB11AD38}" srcOrd="0" destOrd="0" presId="urn:microsoft.com/office/officeart/2005/8/layout/orgChart1"/>
    <dgm:cxn modelId="{8773A45C-8273-4676-A199-617256A9A42A}" type="presParOf" srcId="{789A8D60-F5F1-4301-A0E3-1102FB11AD38}" destId="{08B55ECE-8105-4236-B74F-63E0B470D5F9}" srcOrd="0" destOrd="0" presId="urn:microsoft.com/office/officeart/2005/8/layout/orgChart1"/>
    <dgm:cxn modelId="{247467C1-A482-4EDC-9A35-19473E98146E}" type="presParOf" srcId="{789A8D60-F5F1-4301-A0E3-1102FB11AD38}" destId="{A00FC16F-3F8A-4B9F-A798-BDED6DBB88E9}" srcOrd="1" destOrd="0" presId="urn:microsoft.com/office/officeart/2005/8/layout/orgChart1"/>
    <dgm:cxn modelId="{D385B7C6-A100-4152-98A0-F4A9CC6FF34C}" type="presParOf" srcId="{229C898C-BB1B-4F94-8258-A6EF86F80A8F}" destId="{ABB6C60C-4034-45DE-A083-834B6BE1233F}" srcOrd="1" destOrd="0" presId="urn:microsoft.com/office/officeart/2005/8/layout/orgChart1"/>
    <dgm:cxn modelId="{445C8F65-6FFD-437A-8E8F-92A6FEC50E30}" type="presParOf" srcId="{229C898C-BB1B-4F94-8258-A6EF86F80A8F}" destId="{06CD0843-FAF2-461F-8C67-BBFD60F2135E}" srcOrd="2" destOrd="0" presId="urn:microsoft.com/office/officeart/2005/8/layout/orgChart1"/>
    <dgm:cxn modelId="{C45A6422-DE60-46E4-A6E7-7958669D7444}" type="presParOf" srcId="{7AFB1407-A6C2-4475-BC85-FED4BD6BEA2D}" destId="{BB4A43AC-16C9-4FE5-8B04-5D52C90D1954}" srcOrd="2" destOrd="0" presId="urn:microsoft.com/office/officeart/2005/8/layout/orgChart1"/>
    <dgm:cxn modelId="{97CB9775-6312-423C-B306-DF4ED4C831DF}" type="presParOf" srcId="{7AFB1407-A6C2-4475-BC85-FED4BD6BEA2D}" destId="{D7E7BCFD-F513-47D1-8451-0AA0C7B795A0}" srcOrd="3" destOrd="0" presId="urn:microsoft.com/office/officeart/2005/8/layout/orgChart1"/>
    <dgm:cxn modelId="{56F6E06F-5BA9-4FB3-89BD-5591445E9A41}" type="presParOf" srcId="{D7E7BCFD-F513-47D1-8451-0AA0C7B795A0}" destId="{3B04816A-A6C6-4684-9334-335E1FE13EB8}" srcOrd="0" destOrd="0" presId="urn:microsoft.com/office/officeart/2005/8/layout/orgChart1"/>
    <dgm:cxn modelId="{DCDE05AB-ED83-4609-A00C-1F0C5E30E0D9}" type="presParOf" srcId="{3B04816A-A6C6-4684-9334-335E1FE13EB8}" destId="{56741A4E-224B-40B7-873B-20AD436BF92D}" srcOrd="0" destOrd="0" presId="urn:microsoft.com/office/officeart/2005/8/layout/orgChart1"/>
    <dgm:cxn modelId="{5D832DB7-B0FE-402B-8392-D0AAB321C515}" type="presParOf" srcId="{3B04816A-A6C6-4684-9334-335E1FE13EB8}" destId="{F65F7B42-FB6F-4F7B-B597-21079BC02DBE}" srcOrd="1" destOrd="0" presId="urn:microsoft.com/office/officeart/2005/8/layout/orgChart1"/>
    <dgm:cxn modelId="{6BD33D9D-50CC-40E0-BF46-9D3B2FFD752D}" type="presParOf" srcId="{D7E7BCFD-F513-47D1-8451-0AA0C7B795A0}" destId="{3B43AA80-3539-4999-B1F5-693A16514007}" srcOrd="1" destOrd="0" presId="urn:microsoft.com/office/officeart/2005/8/layout/orgChart1"/>
    <dgm:cxn modelId="{A70D95DB-D24F-4768-8825-76B220F49C79}" type="presParOf" srcId="{D7E7BCFD-F513-47D1-8451-0AA0C7B795A0}" destId="{64A361D4-93E3-42F6-A050-E9E3D037C985}" srcOrd="2" destOrd="0" presId="urn:microsoft.com/office/officeart/2005/8/layout/orgChart1"/>
    <dgm:cxn modelId="{AB760925-EBEC-4E8D-8D69-452453C392AE}" type="presParOf" srcId="{C1F0FD87-D605-48D6-987B-CF5D66D93DE2}" destId="{CA30CF1C-D418-4A00-81F2-826C446A8424}" srcOrd="2" destOrd="0" presId="urn:microsoft.com/office/officeart/2005/8/layout/orgChart1"/>
    <dgm:cxn modelId="{52F65583-CA45-4DEB-97E2-89BA9324A40E}" type="presParOf" srcId="{00055AA6-C6CB-4381-80B2-4161A98ADC39}" destId="{ABD78F37-E385-4549-94D4-41A1ABDE40CE}" srcOrd="2" destOrd="0" presId="urn:microsoft.com/office/officeart/2005/8/layout/orgChart1"/>
    <dgm:cxn modelId="{AF023754-1845-49A8-8556-431669390DF9}" type="presParOf" srcId="{00055AA6-C6CB-4381-80B2-4161A98ADC39}" destId="{7E7EA733-7CCE-4BFD-95E5-10CDD598A8AB}" srcOrd="3" destOrd="0" presId="urn:microsoft.com/office/officeart/2005/8/layout/orgChart1"/>
    <dgm:cxn modelId="{49809B7F-ED24-4FF3-82E9-8151917D835D}" type="presParOf" srcId="{7E7EA733-7CCE-4BFD-95E5-10CDD598A8AB}" destId="{5CA9B0F3-D5AB-45E0-A802-0E21B18E6AA5}" srcOrd="0" destOrd="0" presId="urn:microsoft.com/office/officeart/2005/8/layout/orgChart1"/>
    <dgm:cxn modelId="{B600A0C0-F763-463A-9E45-4F925707EA83}" type="presParOf" srcId="{5CA9B0F3-D5AB-45E0-A802-0E21B18E6AA5}" destId="{8224FE86-1D54-4923-A057-1DD3A96F539D}" srcOrd="0" destOrd="0" presId="urn:microsoft.com/office/officeart/2005/8/layout/orgChart1"/>
    <dgm:cxn modelId="{946090A0-02BE-44F6-AA10-167E65B348E3}" type="presParOf" srcId="{5CA9B0F3-D5AB-45E0-A802-0E21B18E6AA5}" destId="{F6D4F83E-3A1E-4C50-8B6B-59ED1F49EE36}" srcOrd="1" destOrd="0" presId="urn:microsoft.com/office/officeart/2005/8/layout/orgChart1"/>
    <dgm:cxn modelId="{C71273EB-3712-4AE8-929B-DBC6D5194C63}" type="presParOf" srcId="{7E7EA733-7CCE-4BFD-95E5-10CDD598A8AB}" destId="{FE81FD78-4C47-4E90-A717-8F0080776219}" srcOrd="1" destOrd="0" presId="urn:microsoft.com/office/officeart/2005/8/layout/orgChart1"/>
    <dgm:cxn modelId="{82F80B18-2EE2-4F63-864B-7C97E71B0D91}" type="presParOf" srcId="{FE81FD78-4C47-4E90-A717-8F0080776219}" destId="{E34298E5-FBAE-492C-9F43-3E273D3EE1D2}" srcOrd="0" destOrd="0" presId="urn:microsoft.com/office/officeart/2005/8/layout/orgChart1"/>
    <dgm:cxn modelId="{087D2563-1A85-4E95-893C-20F014CBAF23}" type="presParOf" srcId="{FE81FD78-4C47-4E90-A717-8F0080776219}" destId="{F665B2C5-3983-45EC-99CC-77A00D2C68DE}" srcOrd="1" destOrd="0" presId="urn:microsoft.com/office/officeart/2005/8/layout/orgChart1"/>
    <dgm:cxn modelId="{7227DEDF-02D6-4E8B-9B8F-98E4BE96DBDE}" type="presParOf" srcId="{F665B2C5-3983-45EC-99CC-77A00D2C68DE}" destId="{FADB5500-666C-4C55-AC21-426DE7D320ED}" srcOrd="0" destOrd="0" presId="urn:microsoft.com/office/officeart/2005/8/layout/orgChart1"/>
    <dgm:cxn modelId="{CB5DF83E-26B5-4DA7-8223-A657411F2CBE}" type="presParOf" srcId="{FADB5500-666C-4C55-AC21-426DE7D320ED}" destId="{63E7A2E9-46B6-414C-9068-DADE8F82D093}" srcOrd="0" destOrd="0" presId="urn:microsoft.com/office/officeart/2005/8/layout/orgChart1"/>
    <dgm:cxn modelId="{29E8B797-7BFD-4A0A-B421-7346C449364C}" type="presParOf" srcId="{FADB5500-666C-4C55-AC21-426DE7D320ED}" destId="{D58A95A0-AEEC-4B05-A854-BE77C0295827}" srcOrd="1" destOrd="0" presId="urn:microsoft.com/office/officeart/2005/8/layout/orgChart1"/>
    <dgm:cxn modelId="{7208D112-FCC5-4C1D-9872-C2E3274BC474}" type="presParOf" srcId="{F665B2C5-3983-45EC-99CC-77A00D2C68DE}" destId="{67DC3328-9929-4697-94A5-C8973D2D8D61}" srcOrd="1" destOrd="0" presId="urn:microsoft.com/office/officeart/2005/8/layout/orgChart1"/>
    <dgm:cxn modelId="{5E018D56-84E9-49AA-83B5-CFEB36A77F6B}" type="presParOf" srcId="{F665B2C5-3983-45EC-99CC-77A00D2C68DE}" destId="{861C90A8-8664-4D96-9704-3B5C85C1F143}" srcOrd="2" destOrd="0" presId="urn:microsoft.com/office/officeart/2005/8/layout/orgChart1"/>
    <dgm:cxn modelId="{45672CA1-A7DC-4B81-A637-11B43D494BF2}" type="presParOf" srcId="{FE81FD78-4C47-4E90-A717-8F0080776219}" destId="{915EC951-72F1-492F-A7E6-EE740E104ACE}" srcOrd="2" destOrd="0" presId="urn:microsoft.com/office/officeart/2005/8/layout/orgChart1"/>
    <dgm:cxn modelId="{AB6D8C61-7B7C-4EDB-BF9A-1F08C4402C63}" type="presParOf" srcId="{FE81FD78-4C47-4E90-A717-8F0080776219}" destId="{74C7110A-451F-4615-BDFC-A1A4FDEDCB37}" srcOrd="3" destOrd="0" presId="urn:microsoft.com/office/officeart/2005/8/layout/orgChart1"/>
    <dgm:cxn modelId="{C7D48A5B-D7DC-406F-AFBE-268D84B0D40E}" type="presParOf" srcId="{74C7110A-451F-4615-BDFC-A1A4FDEDCB37}" destId="{A4E186AC-C44E-477D-B55F-C9B761F7AB45}" srcOrd="0" destOrd="0" presId="urn:microsoft.com/office/officeart/2005/8/layout/orgChart1"/>
    <dgm:cxn modelId="{75A883C0-2101-4C09-97A5-C8B4C0930674}" type="presParOf" srcId="{A4E186AC-C44E-477D-B55F-C9B761F7AB45}" destId="{7DC783E0-0D44-48F2-AB52-3BDBFBEB815C}" srcOrd="0" destOrd="0" presId="urn:microsoft.com/office/officeart/2005/8/layout/orgChart1"/>
    <dgm:cxn modelId="{1AF4D8CF-0683-4330-856D-EB9A7D59BB0A}" type="presParOf" srcId="{A4E186AC-C44E-477D-B55F-C9B761F7AB45}" destId="{89012512-5801-4321-B3ED-D6729BEDA7BF}" srcOrd="1" destOrd="0" presId="urn:microsoft.com/office/officeart/2005/8/layout/orgChart1"/>
    <dgm:cxn modelId="{72EE3F82-AA37-4CEA-AA5D-C95ED2041BD4}" type="presParOf" srcId="{74C7110A-451F-4615-BDFC-A1A4FDEDCB37}" destId="{4CEBC6C5-1D20-4E41-94E9-9DF5D93FE899}" srcOrd="1" destOrd="0" presId="urn:microsoft.com/office/officeart/2005/8/layout/orgChart1"/>
    <dgm:cxn modelId="{3458A94C-DA61-445A-A043-838522A999FF}" type="presParOf" srcId="{74C7110A-451F-4615-BDFC-A1A4FDEDCB37}" destId="{4EF50D8B-EF7A-4736-AAFD-4AF726D31BA0}" srcOrd="2" destOrd="0" presId="urn:microsoft.com/office/officeart/2005/8/layout/orgChart1"/>
    <dgm:cxn modelId="{48648BBE-5936-4FAB-B4D6-355E22E7B305}" type="presParOf" srcId="{FE81FD78-4C47-4E90-A717-8F0080776219}" destId="{D10B5A2A-ED4E-47B9-B30D-9CFC91A6511B}" srcOrd="4" destOrd="0" presId="urn:microsoft.com/office/officeart/2005/8/layout/orgChart1"/>
    <dgm:cxn modelId="{375AC658-64B2-4883-A214-750F43582BF9}" type="presParOf" srcId="{FE81FD78-4C47-4E90-A717-8F0080776219}" destId="{82E649CB-89E2-4F61-A4D7-BA4032845125}" srcOrd="5" destOrd="0" presId="urn:microsoft.com/office/officeart/2005/8/layout/orgChart1"/>
    <dgm:cxn modelId="{40F9D3E6-B69E-4E08-AB55-6575698E08D9}" type="presParOf" srcId="{82E649CB-89E2-4F61-A4D7-BA4032845125}" destId="{E978AC3C-9F27-463A-B5D8-C5083AAB3AAD}" srcOrd="0" destOrd="0" presId="urn:microsoft.com/office/officeart/2005/8/layout/orgChart1"/>
    <dgm:cxn modelId="{47E59B04-0BDF-4E7D-B4CC-0385473D314B}" type="presParOf" srcId="{E978AC3C-9F27-463A-B5D8-C5083AAB3AAD}" destId="{E830CAD7-3DEF-4605-A2C0-A09EEF6E7417}" srcOrd="0" destOrd="0" presId="urn:microsoft.com/office/officeart/2005/8/layout/orgChart1"/>
    <dgm:cxn modelId="{545F8D41-5063-48D0-ADB4-3F4EDA86FFA5}" type="presParOf" srcId="{E978AC3C-9F27-463A-B5D8-C5083AAB3AAD}" destId="{39FFB524-8DC0-48E6-9C69-7C268ED5675E}" srcOrd="1" destOrd="0" presId="urn:microsoft.com/office/officeart/2005/8/layout/orgChart1"/>
    <dgm:cxn modelId="{CA16101F-B842-4ABD-8D5C-8A442F55AF1C}" type="presParOf" srcId="{82E649CB-89E2-4F61-A4D7-BA4032845125}" destId="{BBE4E22D-68E1-4565-90C7-FD8853D6202A}" srcOrd="1" destOrd="0" presId="urn:microsoft.com/office/officeart/2005/8/layout/orgChart1"/>
    <dgm:cxn modelId="{03566121-3BB1-4C70-8BBB-A69693A6D4EA}" type="presParOf" srcId="{82E649CB-89E2-4F61-A4D7-BA4032845125}" destId="{B8647B2D-51D9-49C2-A8B4-0F1A90B30900}" srcOrd="2" destOrd="0" presId="urn:microsoft.com/office/officeart/2005/8/layout/orgChart1"/>
    <dgm:cxn modelId="{7812A3D1-778D-43EF-A3ED-920AB34136BB}" type="presParOf" srcId="{7E7EA733-7CCE-4BFD-95E5-10CDD598A8AB}" destId="{FBF95D9C-35C6-4BBF-8E3C-D24700B2C0A1}" srcOrd="2" destOrd="0" presId="urn:microsoft.com/office/officeart/2005/8/layout/orgChart1"/>
    <dgm:cxn modelId="{1C008AE5-DE3A-460B-BF65-F7AD10324892}" type="presParOf" srcId="{00055AA6-C6CB-4381-80B2-4161A98ADC39}" destId="{F5422F9F-6FD3-4298-B902-3125E300111C}" srcOrd="4" destOrd="0" presId="urn:microsoft.com/office/officeart/2005/8/layout/orgChart1"/>
    <dgm:cxn modelId="{C2154C4C-59C9-43A2-99FB-6505A8DDB00D}" type="presParOf" srcId="{00055AA6-C6CB-4381-80B2-4161A98ADC39}" destId="{9C3ABC0E-6E31-4831-9FDA-683A27600D9A}" srcOrd="5" destOrd="0" presId="urn:microsoft.com/office/officeart/2005/8/layout/orgChart1"/>
    <dgm:cxn modelId="{80550C9C-EF37-4978-9F90-6FA019764BC6}" type="presParOf" srcId="{9C3ABC0E-6E31-4831-9FDA-683A27600D9A}" destId="{BE283FA9-1667-46BE-9DAF-A405B2CF55A2}" srcOrd="0" destOrd="0" presId="urn:microsoft.com/office/officeart/2005/8/layout/orgChart1"/>
    <dgm:cxn modelId="{5FD5BD62-CA90-4CD6-AC32-67E2243F6030}" type="presParOf" srcId="{BE283FA9-1667-46BE-9DAF-A405B2CF55A2}" destId="{C02CC089-4FE9-4637-8653-28B9CEC7179C}" srcOrd="0" destOrd="0" presId="urn:microsoft.com/office/officeart/2005/8/layout/orgChart1"/>
    <dgm:cxn modelId="{7689D30C-CF1A-43BD-86C2-29BD6352B42E}" type="presParOf" srcId="{BE283FA9-1667-46BE-9DAF-A405B2CF55A2}" destId="{BCFEFC93-1F8F-4804-A9F9-D6133BACA57E}" srcOrd="1" destOrd="0" presId="urn:microsoft.com/office/officeart/2005/8/layout/orgChart1"/>
    <dgm:cxn modelId="{A3CD82B4-EA7B-4FC0-B7AE-8F2384C9580A}" type="presParOf" srcId="{9C3ABC0E-6E31-4831-9FDA-683A27600D9A}" destId="{7B71985C-AE33-4953-AFD0-7F9A556357DE}" srcOrd="1" destOrd="0" presId="urn:microsoft.com/office/officeart/2005/8/layout/orgChart1"/>
    <dgm:cxn modelId="{A927ACE3-86A7-4D36-90A2-B4666AD784CA}" type="presParOf" srcId="{7B71985C-AE33-4953-AFD0-7F9A556357DE}" destId="{AF95C9AA-7EF5-49C7-B469-038EA5199BF2}" srcOrd="0" destOrd="0" presId="urn:microsoft.com/office/officeart/2005/8/layout/orgChart1"/>
    <dgm:cxn modelId="{34082614-B7E9-4FF0-BFD0-792078F6F70A}" type="presParOf" srcId="{7B71985C-AE33-4953-AFD0-7F9A556357DE}" destId="{079E3074-9B0F-4DFD-BBF6-F531FFA6CB91}" srcOrd="1" destOrd="0" presId="urn:microsoft.com/office/officeart/2005/8/layout/orgChart1"/>
    <dgm:cxn modelId="{946D42B7-F78C-4559-B113-E43294664CB0}" type="presParOf" srcId="{079E3074-9B0F-4DFD-BBF6-F531FFA6CB91}" destId="{05D5D6C7-7745-419C-A90B-D3F37A6A55E5}" srcOrd="0" destOrd="0" presId="urn:microsoft.com/office/officeart/2005/8/layout/orgChart1"/>
    <dgm:cxn modelId="{D5DD3507-360D-4427-812E-D73B88E752D4}" type="presParOf" srcId="{05D5D6C7-7745-419C-A90B-D3F37A6A55E5}" destId="{157CA2FA-559C-4315-BA6D-4D9399D49D75}" srcOrd="0" destOrd="0" presId="urn:microsoft.com/office/officeart/2005/8/layout/orgChart1"/>
    <dgm:cxn modelId="{ECDB9091-B2CE-4ADF-A977-C743EE10C635}" type="presParOf" srcId="{05D5D6C7-7745-419C-A90B-D3F37A6A55E5}" destId="{715AD488-A035-4E39-9233-871265EEF5FB}" srcOrd="1" destOrd="0" presId="urn:microsoft.com/office/officeart/2005/8/layout/orgChart1"/>
    <dgm:cxn modelId="{7D54EF5D-A5C0-47A8-8A83-C50E04437078}" type="presParOf" srcId="{079E3074-9B0F-4DFD-BBF6-F531FFA6CB91}" destId="{2E279CBB-EBB8-4C78-A549-19D8E13E4018}" srcOrd="1" destOrd="0" presId="urn:microsoft.com/office/officeart/2005/8/layout/orgChart1"/>
    <dgm:cxn modelId="{8075825A-3F80-4A7C-BE0F-00AAE8738A34}" type="presParOf" srcId="{079E3074-9B0F-4DFD-BBF6-F531FFA6CB91}" destId="{9437AAC2-A75D-4A05-AF9C-4474833D4906}" srcOrd="2" destOrd="0" presId="urn:microsoft.com/office/officeart/2005/8/layout/orgChart1"/>
    <dgm:cxn modelId="{03B11291-4A4D-4BA7-9509-14F04C2A00DD}" type="presParOf" srcId="{7B71985C-AE33-4953-AFD0-7F9A556357DE}" destId="{D21A9453-7F8C-4C87-B5D1-9587B6A25D68}" srcOrd="2" destOrd="0" presId="urn:microsoft.com/office/officeart/2005/8/layout/orgChart1"/>
    <dgm:cxn modelId="{7DE392F6-B410-499F-A3CF-A24F23BD146E}" type="presParOf" srcId="{7B71985C-AE33-4953-AFD0-7F9A556357DE}" destId="{D422616B-8121-4DC8-9385-D33C86515FE8}" srcOrd="3" destOrd="0" presId="urn:microsoft.com/office/officeart/2005/8/layout/orgChart1"/>
    <dgm:cxn modelId="{91FCA95E-B683-4FF7-894B-B69B153E62C8}" type="presParOf" srcId="{D422616B-8121-4DC8-9385-D33C86515FE8}" destId="{EA401583-CBC0-411A-A362-6224450D51AD}" srcOrd="0" destOrd="0" presId="urn:microsoft.com/office/officeart/2005/8/layout/orgChart1"/>
    <dgm:cxn modelId="{467AC8E7-FAFA-4E89-A91E-1C71F4A20E89}" type="presParOf" srcId="{EA401583-CBC0-411A-A362-6224450D51AD}" destId="{2A34478B-92CE-4F50-A171-0E268F2CC568}" srcOrd="0" destOrd="0" presId="urn:microsoft.com/office/officeart/2005/8/layout/orgChart1"/>
    <dgm:cxn modelId="{9ACC3A71-7838-4EAA-AC3E-BBF4BF03A074}" type="presParOf" srcId="{EA401583-CBC0-411A-A362-6224450D51AD}" destId="{74272905-129A-49D6-84E6-4ADF1433C394}" srcOrd="1" destOrd="0" presId="urn:microsoft.com/office/officeart/2005/8/layout/orgChart1"/>
    <dgm:cxn modelId="{5CE1DF85-6FF9-43D7-9059-4A09C554A7D8}" type="presParOf" srcId="{D422616B-8121-4DC8-9385-D33C86515FE8}" destId="{D613B104-B610-4088-9423-873DD9827FC0}" srcOrd="1" destOrd="0" presId="urn:microsoft.com/office/officeart/2005/8/layout/orgChart1"/>
    <dgm:cxn modelId="{CC69123E-DC61-4618-9E5D-0EB2C46E9B93}" type="presParOf" srcId="{D422616B-8121-4DC8-9385-D33C86515FE8}" destId="{D924AC32-75E0-45FC-B36E-B9CB58FD8689}" srcOrd="2" destOrd="0" presId="urn:microsoft.com/office/officeart/2005/8/layout/orgChart1"/>
    <dgm:cxn modelId="{00B07902-FEFA-429B-9757-FD5E769EA202}" type="presParOf" srcId="{9C3ABC0E-6E31-4831-9FDA-683A27600D9A}" destId="{6EE122E9-6812-46B6-9750-998B62499BFF}" srcOrd="2" destOrd="0" presId="urn:microsoft.com/office/officeart/2005/8/layout/orgChart1"/>
    <dgm:cxn modelId="{780109A8-A335-47C7-9586-6FDB7D6E3855}" type="presParOf" srcId="{CD9B7D2E-FFC9-413B-8F4A-51D59DC7AC0D}" destId="{01F771BE-8043-4E68-9B41-3AEFE04BA32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9DD253-280B-4019-B62F-5FC2A1BC5275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zh-TW" altLang="en-US"/>
        </a:p>
      </dgm:t>
    </dgm:pt>
    <dgm:pt modelId="{D336FCE0-0AA8-43B3-A292-6D8245F2BFE0}">
      <dgm:prSet custT="1"/>
      <dgm:spPr/>
      <dgm:t>
        <a:bodyPr/>
        <a:lstStyle/>
        <a:p>
          <a:pPr rtl="0"/>
          <a:r>
            <a:rPr lang="zh-TW" sz="4400" dirty="0">
              <a:latin typeface="標楷體" pitchFamily="65" charset="-120"/>
              <a:ea typeface="標楷體" pitchFamily="65" charset="-120"/>
            </a:rPr>
            <a:t>犯罪</a:t>
          </a:r>
          <a:endParaRPr lang="en-US" sz="4400" dirty="0">
            <a:latin typeface="標楷體" pitchFamily="65" charset="-120"/>
            <a:ea typeface="標楷體" pitchFamily="65" charset="-120"/>
          </a:endParaRPr>
        </a:p>
      </dgm:t>
    </dgm:pt>
    <dgm:pt modelId="{14A72BD4-9F1F-47AF-BA9A-70175287D9FD}" type="parTrans" cxnId="{C1BFE6EA-E4EC-4FF1-95E1-5E11A4325CAD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57588A62-2D08-4ECF-9962-470126621F7E}" type="sibTrans" cxnId="{C1BFE6EA-E4EC-4FF1-95E1-5E11A4325CAD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9FAF77D-3F06-4C7C-AD34-DDEEB64E6E8B}">
      <dgm:prSet custT="1"/>
      <dgm:spPr/>
      <dgm:t>
        <a:bodyPr/>
        <a:lstStyle/>
        <a:p>
          <a:pPr rtl="0"/>
          <a:r>
            <a:rPr lang="zh-TW" sz="4400" dirty="0">
              <a:latin typeface="標楷體" pitchFamily="65" charset="-120"/>
              <a:ea typeface="標楷體" pitchFamily="65" charset="-120"/>
            </a:rPr>
            <a:t>何種行為構成犯罪</a:t>
          </a:r>
          <a:endParaRPr lang="en-US" sz="4400" dirty="0">
            <a:latin typeface="標楷體" pitchFamily="65" charset="-120"/>
            <a:ea typeface="標楷體" pitchFamily="65" charset="-120"/>
          </a:endParaRPr>
        </a:p>
      </dgm:t>
    </dgm:pt>
    <dgm:pt modelId="{A7D9A327-0EDD-472C-ACA4-5C7E8F6613CC}" type="parTrans" cxnId="{F8EA485A-E247-4873-9CE3-8E75E90A725E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33FF88B-3E1F-4341-BB25-4156EBF025F7}" type="sibTrans" cxnId="{F8EA485A-E247-4873-9CE3-8E75E90A725E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45318F5-598B-4B9E-89C9-0745C737371E}">
      <dgm:prSet custT="1"/>
      <dgm:spPr/>
      <dgm:t>
        <a:bodyPr/>
        <a:lstStyle/>
        <a:p>
          <a:pPr rtl="0"/>
          <a:r>
            <a:rPr lang="zh-TW" sz="4400" dirty="0">
              <a:latin typeface="標楷體" pitchFamily="65" charset="-120"/>
              <a:ea typeface="標楷體" pitchFamily="65" charset="-120"/>
            </a:rPr>
            <a:t>刑罰</a:t>
          </a:r>
          <a:endParaRPr lang="en-US" sz="4400" dirty="0">
            <a:latin typeface="標楷體" pitchFamily="65" charset="-120"/>
            <a:ea typeface="標楷體" pitchFamily="65" charset="-120"/>
          </a:endParaRPr>
        </a:p>
      </dgm:t>
    </dgm:pt>
    <dgm:pt modelId="{02F4D920-1142-406A-8BC5-C3E20F941649}" type="parTrans" cxnId="{90BB51F7-CF22-45EF-B04A-74A23A01691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D51E8F35-0E35-4A0E-85E1-40438639FAF0}" type="sibTrans" cxnId="{90BB51F7-CF22-45EF-B04A-74A23A01691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AAA21A29-65DC-4224-9F4C-94951FE85D92}">
      <dgm:prSet custT="1"/>
      <dgm:spPr/>
      <dgm:t>
        <a:bodyPr/>
        <a:lstStyle/>
        <a:p>
          <a:pPr rtl="0"/>
          <a:r>
            <a:rPr lang="zh-TW" sz="4400" dirty="0">
              <a:latin typeface="標楷體" pitchFamily="65" charset="-120"/>
              <a:ea typeface="標楷體" pitchFamily="65" charset="-120"/>
            </a:rPr>
            <a:t>犯罪行為應如何處罰</a:t>
          </a:r>
          <a:endParaRPr lang="en-US" sz="4400" dirty="0">
            <a:latin typeface="標楷體" pitchFamily="65" charset="-120"/>
            <a:ea typeface="標楷體" pitchFamily="65" charset="-120"/>
          </a:endParaRPr>
        </a:p>
      </dgm:t>
    </dgm:pt>
    <dgm:pt modelId="{1F750BDD-836D-496A-A31B-D3598472DC69}" type="parTrans" cxnId="{370A8A1E-D8DC-4649-B12A-BCF9595698A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A55E17E5-EE4D-42B3-BF2E-D852C56FE351}" type="sibTrans" cxnId="{370A8A1E-D8DC-4649-B12A-BCF9595698AC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8DB9A17D-7E55-40A6-9961-BF242B08CD20}" type="pres">
      <dgm:prSet presAssocID="{449DD253-280B-4019-B62F-5FC2A1BC527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3F1336E-FEFD-4461-91C2-20BD08524499}" type="pres">
      <dgm:prSet presAssocID="{D336FCE0-0AA8-43B3-A292-6D8245F2BFE0}" presName="composite" presStyleCnt="0"/>
      <dgm:spPr/>
    </dgm:pt>
    <dgm:pt modelId="{3620D521-39E9-4C34-9DC6-35CE0BBF42BD}" type="pres">
      <dgm:prSet presAssocID="{D336FCE0-0AA8-43B3-A292-6D8245F2BFE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E0638AE-3697-4A8E-BD63-F2D7A8D3FC60}" type="pres">
      <dgm:prSet presAssocID="{D336FCE0-0AA8-43B3-A292-6D8245F2BFE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1A58327-6DD8-4172-A92D-B3ADC6DB9FD4}" type="pres">
      <dgm:prSet presAssocID="{57588A62-2D08-4ECF-9962-470126621F7E}" presName="space" presStyleCnt="0"/>
      <dgm:spPr/>
    </dgm:pt>
    <dgm:pt modelId="{9673DA04-12BB-43B5-9A50-D8E96F815D34}" type="pres">
      <dgm:prSet presAssocID="{445318F5-598B-4B9E-89C9-0745C737371E}" presName="composite" presStyleCnt="0"/>
      <dgm:spPr/>
    </dgm:pt>
    <dgm:pt modelId="{6CF89A64-971D-46AF-B8C8-2639C1439238}" type="pres">
      <dgm:prSet presAssocID="{445318F5-598B-4B9E-89C9-0745C737371E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B58AD63-C4BD-479C-B9DB-A8CAA36AE870}" type="pres">
      <dgm:prSet presAssocID="{445318F5-598B-4B9E-89C9-0745C737371E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8EA485A-E247-4873-9CE3-8E75E90A725E}" srcId="{D336FCE0-0AA8-43B3-A292-6D8245F2BFE0}" destId="{19FAF77D-3F06-4C7C-AD34-DDEEB64E6E8B}" srcOrd="0" destOrd="0" parTransId="{A7D9A327-0EDD-472C-ACA4-5C7E8F6613CC}" sibTransId="{133FF88B-3E1F-4341-BB25-4156EBF025F7}"/>
    <dgm:cxn modelId="{A983E3F9-548D-4DD6-A9AA-A519F11E4E42}" type="presOf" srcId="{19FAF77D-3F06-4C7C-AD34-DDEEB64E6E8B}" destId="{FE0638AE-3697-4A8E-BD63-F2D7A8D3FC60}" srcOrd="0" destOrd="0" presId="urn:microsoft.com/office/officeart/2005/8/layout/hList1"/>
    <dgm:cxn modelId="{147FF0E3-1262-4BD5-9E19-3CFD5E3AB436}" type="presOf" srcId="{D336FCE0-0AA8-43B3-A292-6D8245F2BFE0}" destId="{3620D521-39E9-4C34-9DC6-35CE0BBF42BD}" srcOrd="0" destOrd="0" presId="urn:microsoft.com/office/officeart/2005/8/layout/hList1"/>
    <dgm:cxn modelId="{739F866C-2BFA-4390-93F8-289FCE1AA2A1}" type="presOf" srcId="{AAA21A29-65DC-4224-9F4C-94951FE85D92}" destId="{1B58AD63-C4BD-479C-B9DB-A8CAA36AE870}" srcOrd="0" destOrd="0" presId="urn:microsoft.com/office/officeart/2005/8/layout/hList1"/>
    <dgm:cxn modelId="{C1BFE6EA-E4EC-4FF1-95E1-5E11A4325CAD}" srcId="{449DD253-280B-4019-B62F-5FC2A1BC5275}" destId="{D336FCE0-0AA8-43B3-A292-6D8245F2BFE0}" srcOrd="0" destOrd="0" parTransId="{14A72BD4-9F1F-47AF-BA9A-70175287D9FD}" sibTransId="{57588A62-2D08-4ECF-9962-470126621F7E}"/>
    <dgm:cxn modelId="{90BB51F7-CF22-45EF-B04A-74A23A016910}" srcId="{449DD253-280B-4019-B62F-5FC2A1BC5275}" destId="{445318F5-598B-4B9E-89C9-0745C737371E}" srcOrd="1" destOrd="0" parTransId="{02F4D920-1142-406A-8BC5-C3E20F941649}" sibTransId="{D51E8F35-0E35-4A0E-85E1-40438639FAF0}"/>
    <dgm:cxn modelId="{817FB993-4CD2-4546-B7F8-507F6D8FFAD3}" type="presOf" srcId="{449DD253-280B-4019-B62F-5FC2A1BC5275}" destId="{8DB9A17D-7E55-40A6-9961-BF242B08CD20}" srcOrd="0" destOrd="0" presId="urn:microsoft.com/office/officeart/2005/8/layout/hList1"/>
    <dgm:cxn modelId="{370A8A1E-D8DC-4649-B12A-BCF9595698AC}" srcId="{445318F5-598B-4B9E-89C9-0745C737371E}" destId="{AAA21A29-65DC-4224-9F4C-94951FE85D92}" srcOrd="0" destOrd="0" parTransId="{1F750BDD-836D-496A-A31B-D3598472DC69}" sibTransId="{A55E17E5-EE4D-42B3-BF2E-D852C56FE351}"/>
    <dgm:cxn modelId="{8FB25505-A7F6-497C-AD72-7611179A54BD}" type="presOf" srcId="{445318F5-598B-4B9E-89C9-0745C737371E}" destId="{6CF89A64-971D-46AF-B8C8-2639C1439238}" srcOrd="0" destOrd="0" presId="urn:microsoft.com/office/officeart/2005/8/layout/hList1"/>
    <dgm:cxn modelId="{68CC3711-91C8-448C-BE06-39A3AFC620C3}" type="presParOf" srcId="{8DB9A17D-7E55-40A6-9961-BF242B08CD20}" destId="{93F1336E-FEFD-4461-91C2-20BD08524499}" srcOrd="0" destOrd="0" presId="urn:microsoft.com/office/officeart/2005/8/layout/hList1"/>
    <dgm:cxn modelId="{691C5C1B-9EF7-494A-9D96-3AB982518685}" type="presParOf" srcId="{93F1336E-FEFD-4461-91C2-20BD08524499}" destId="{3620D521-39E9-4C34-9DC6-35CE0BBF42BD}" srcOrd="0" destOrd="0" presId="urn:microsoft.com/office/officeart/2005/8/layout/hList1"/>
    <dgm:cxn modelId="{BB513D28-F91B-4994-9810-42AF53B53EA5}" type="presParOf" srcId="{93F1336E-FEFD-4461-91C2-20BD08524499}" destId="{FE0638AE-3697-4A8E-BD63-F2D7A8D3FC60}" srcOrd="1" destOrd="0" presId="urn:microsoft.com/office/officeart/2005/8/layout/hList1"/>
    <dgm:cxn modelId="{687AA125-8C4A-4CF3-A4A6-BC962C579D7C}" type="presParOf" srcId="{8DB9A17D-7E55-40A6-9961-BF242B08CD20}" destId="{71A58327-6DD8-4172-A92D-B3ADC6DB9FD4}" srcOrd="1" destOrd="0" presId="urn:microsoft.com/office/officeart/2005/8/layout/hList1"/>
    <dgm:cxn modelId="{6790C721-882E-4AE5-B35C-F10CD326D083}" type="presParOf" srcId="{8DB9A17D-7E55-40A6-9961-BF242B08CD20}" destId="{9673DA04-12BB-43B5-9A50-D8E96F815D34}" srcOrd="2" destOrd="0" presId="urn:microsoft.com/office/officeart/2005/8/layout/hList1"/>
    <dgm:cxn modelId="{500ADE43-CB15-4DF9-859F-8DB2602B4F76}" type="presParOf" srcId="{9673DA04-12BB-43B5-9A50-D8E96F815D34}" destId="{6CF89A64-971D-46AF-B8C8-2639C1439238}" srcOrd="0" destOrd="0" presId="urn:microsoft.com/office/officeart/2005/8/layout/hList1"/>
    <dgm:cxn modelId="{43E9EAE6-F93D-4C14-95D9-5D39F37CC9D7}" type="presParOf" srcId="{9673DA04-12BB-43B5-9A50-D8E96F815D34}" destId="{1B58AD63-C4BD-479C-B9DB-A8CAA36AE87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D50C43-8DB8-4B18-850F-D2BE22C1D003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TW" altLang="en-US"/>
        </a:p>
      </dgm:t>
    </dgm:pt>
    <dgm:pt modelId="{20949056-2356-41F3-9A57-F74765A80D84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國家法益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15530CD8-5285-4324-B858-F95D75322871}" type="parTrans" cxnId="{C2ED7BD9-0573-4FC4-863C-2BF00B78C75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1255B66C-4AFD-4EEA-BD9B-6054301CBC79}" type="sibTrans" cxnId="{C2ED7BD9-0573-4FC4-863C-2BF00B78C75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4F13FBFF-953C-409E-A452-95681FCED407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內亂罪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3A25EF61-3BCC-404B-A68E-705805FD366B}" type="parTrans" cxnId="{7C10299D-83CC-42AB-9EDC-A867134AC50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2F696F5E-475C-43AC-A72C-6B62FD96B19A}" type="sibTrans" cxnId="{7C10299D-83CC-42AB-9EDC-A867134AC506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03DCDA5E-E60B-4DEC-8E7A-C5DDDF68251B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社會法益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976622D8-F701-4FA8-A0DE-2B4F24EAF213}" type="parTrans" cxnId="{0521CC75-5190-43EC-9B59-815C5F3CE4C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C9BC7292-CFC6-4EFE-BCAE-894F3FD7DDB7}" type="sibTrans" cxnId="{0521CC75-5190-43EC-9B59-815C5F3CE4C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8E089C34-442E-42A4-97D3-EC8AE29E24D5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公共危險罪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D3AE2D0B-ADEA-4069-86DC-E1AD3B19AD29}" type="parTrans" cxnId="{323821A0-2BE5-4EA4-AF70-91948AD3491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22977826-4325-4F1E-9009-D52F23828238}" type="sibTrans" cxnId="{323821A0-2BE5-4EA4-AF70-91948AD34912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6C4E9322-FE85-4B0B-BE75-BEB1732976C7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個人法益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4755E1A8-40F2-4E96-8CCC-755FDB5995C5}" type="parTrans" cxnId="{391829F7-AD9A-47FD-9CF6-64A42CF41144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1B2C3E3B-FBB6-41A1-A18D-BFF8AE3FD0A4}" type="sibTrans" cxnId="{391829F7-AD9A-47FD-9CF6-64A42CF41144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5CBD7953-1374-4C83-B1FB-DAE1C542241C}">
      <dgm:prSet custT="1"/>
      <dgm:spPr/>
      <dgm:t>
        <a:bodyPr/>
        <a:lstStyle/>
        <a:p>
          <a:pPr rtl="0"/>
          <a:r>
            <a:rPr lang="zh-TW" altLang="en-US" sz="3200" dirty="0">
              <a:latin typeface="標楷體" pitchFamily="65" charset="-120"/>
              <a:ea typeface="標楷體" pitchFamily="65" charset="-120"/>
            </a:rPr>
            <a:t>殺人罪</a:t>
          </a:r>
        </a:p>
      </dgm:t>
    </dgm:pt>
    <dgm:pt modelId="{3C53CBCA-2457-4311-84C8-0225A7DDD9CD}" type="parTrans" cxnId="{3BF0D999-0923-4894-97BB-3965D5DC288B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B48DBFC2-E962-4A1E-9EB7-C75C5CD4F194}" type="sibTrans" cxnId="{3BF0D999-0923-4894-97BB-3965D5DC288B}">
      <dgm:prSet/>
      <dgm:spPr/>
      <dgm:t>
        <a:bodyPr/>
        <a:lstStyle/>
        <a:p>
          <a:endParaRPr lang="zh-TW" altLang="en-US" sz="3200">
            <a:latin typeface="標楷體" pitchFamily="65" charset="-120"/>
            <a:ea typeface="標楷體" pitchFamily="65" charset="-120"/>
          </a:endParaRPr>
        </a:p>
      </dgm:t>
    </dgm:pt>
    <dgm:pt modelId="{2D7F55F5-D6BD-48EA-87A1-6B030D335516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妨害公務罪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8240D05A-CDCA-48A5-865C-E3351B2588F6}" type="parTrans" cxnId="{4036E9A1-0550-4A10-83F7-AA76845B2E3D}">
      <dgm:prSet/>
      <dgm:spPr/>
      <dgm:t>
        <a:bodyPr/>
        <a:lstStyle/>
        <a:p>
          <a:endParaRPr lang="zh-TW" altLang="en-US" sz="3200"/>
        </a:p>
      </dgm:t>
    </dgm:pt>
    <dgm:pt modelId="{B848E98A-DA93-4565-9D5A-A0D6A7CE1981}" type="sibTrans" cxnId="{4036E9A1-0550-4A10-83F7-AA76845B2E3D}">
      <dgm:prSet/>
      <dgm:spPr/>
      <dgm:t>
        <a:bodyPr/>
        <a:lstStyle/>
        <a:p>
          <a:endParaRPr lang="zh-TW" altLang="en-US" sz="3200"/>
        </a:p>
      </dgm:t>
    </dgm:pt>
    <dgm:pt modelId="{A9760936-02F9-4FAF-AA51-B6D5D54E2068}">
      <dgm:prSet custT="1"/>
      <dgm:spPr/>
      <dgm:t>
        <a:bodyPr/>
        <a:lstStyle/>
        <a:p>
          <a:pPr rtl="0"/>
          <a:r>
            <a:rPr lang="zh-TW" sz="3200" dirty="0">
              <a:latin typeface="標楷體" pitchFamily="65" charset="-120"/>
              <a:ea typeface="標楷體" pitchFamily="65" charset="-120"/>
            </a:rPr>
            <a:t>偽造文書罪</a:t>
          </a:r>
          <a:endParaRPr lang="en-US" sz="3200" dirty="0">
            <a:latin typeface="標楷體" pitchFamily="65" charset="-120"/>
            <a:ea typeface="標楷體" pitchFamily="65" charset="-120"/>
          </a:endParaRPr>
        </a:p>
      </dgm:t>
    </dgm:pt>
    <dgm:pt modelId="{5B0C84BB-455A-48FA-9362-A8B86747DADB}" type="parTrans" cxnId="{36A8A90A-3638-4F4F-B116-EE487CB7E536}">
      <dgm:prSet/>
      <dgm:spPr/>
      <dgm:t>
        <a:bodyPr/>
        <a:lstStyle/>
        <a:p>
          <a:endParaRPr lang="zh-TW" altLang="en-US" sz="3200"/>
        </a:p>
      </dgm:t>
    </dgm:pt>
    <dgm:pt modelId="{C6C1F81A-307E-46FA-8D92-5518123CB46D}" type="sibTrans" cxnId="{36A8A90A-3638-4F4F-B116-EE487CB7E536}">
      <dgm:prSet/>
      <dgm:spPr/>
      <dgm:t>
        <a:bodyPr/>
        <a:lstStyle/>
        <a:p>
          <a:endParaRPr lang="zh-TW" altLang="en-US" sz="3200"/>
        </a:p>
      </dgm:t>
    </dgm:pt>
    <dgm:pt modelId="{2439E14C-7331-4B62-B427-31969244FCA3}">
      <dgm:prSet custT="1"/>
      <dgm:spPr/>
      <dgm:t>
        <a:bodyPr/>
        <a:lstStyle/>
        <a:p>
          <a:pPr rtl="0"/>
          <a:r>
            <a:rPr lang="zh-TW" altLang="en-US" sz="3200" dirty="0">
              <a:latin typeface="標楷體" pitchFamily="65" charset="-120"/>
              <a:ea typeface="標楷體" pitchFamily="65" charset="-120"/>
            </a:rPr>
            <a:t>傷害罪</a:t>
          </a:r>
        </a:p>
      </dgm:t>
    </dgm:pt>
    <dgm:pt modelId="{9560ADBA-45AD-4D0F-BDF1-825754E447C4}" type="parTrans" cxnId="{DA429EBC-03E1-41D5-9D80-FE13BC59B266}">
      <dgm:prSet/>
      <dgm:spPr/>
      <dgm:t>
        <a:bodyPr/>
        <a:lstStyle/>
        <a:p>
          <a:endParaRPr lang="zh-TW" altLang="en-US" sz="3200"/>
        </a:p>
      </dgm:t>
    </dgm:pt>
    <dgm:pt modelId="{BC1FA0A3-D1AB-4A81-ABA4-AB91F2B24CC1}" type="sibTrans" cxnId="{DA429EBC-03E1-41D5-9D80-FE13BC59B266}">
      <dgm:prSet/>
      <dgm:spPr/>
      <dgm:t>
        <a:bodyPr/>
        <a:lstStyle/>
        <a:p>
          <a:endParaRPr lang="zh-TW" altLang="en-US" sz="3200"/>
        </a:p>
      </dgm:t>
    </dgm:pt>
    <dgm:pt modelId="{325D4F11-08A2-4483-8E78-9723B7870CA2}">
      <dgm:prSet custT="1"/>
      <dgm:spPr/>
      <dgm:t>
        <a:bodyPr/>
        <a:lstStyle/>
        <a:p>
          <a:pPr rtl="0"/>
          <a:r>
            <a:rPr lang="zh-TW" altLang="en-US" sz="3200" dirty="0">
              <a:latin typeface="標楷體" pitchFamily="65" charset="-120"/>
              <a:ea typeface="標楷體" pitchFamily="65" charset="-120"/>
            </a:rPr>
            <a:t>竊盜罪</a:t>
          </a:r>
        </a:p>
      </dgm:t>
    </dgm:pt>
    <dgm:pt modelId="{A56B1B71-DD71-4F98-9C50-EAF0E1D4A7AC}" type="parTrans" cxnId="{48552315-68D8-485D-AF10-F816E20CB3CE}">
      <dgm:prSet/>
      <dgm:spPr/>
      <dgm:t>
        <a:bodyPr/>
        <a:lstStyle/>
        <a:p>
          <a:endParaRPr lang="zh-TW" altLang="en-US" sz="3200"/>
        </a:p>
      </dgm:t>
    </dgm:pt>
    <dgm:pt modelId="{83403D17-4FE0-495E-BE8D-B4B0D591AC16}" type="sibTrans" cxnId="{48552315-68D8-485D-AF10-F816E20CB3CE}">
      <dgm:prSet/>
      <dgm:spPr/>
      <dgm:t>
        <a:bodyPr/>
        <a:lstStyle/>
        <a:p>
          <a:endParaRPr lang="zh-TW" altLang="en-US" sz="3200"/>
        </a:p>
      </dgm:t>
    </dgm:pt>
    <dgm:pt modelId="{2B5AE5DB-52E8-4EDE-8DE2-9CC087E58F3A}" type="pres">
      <dgm:prSet presAssocID="{BCD50C43-8DB8-4B18-850F-D2BE22C1D0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1E3456A-3F26-4F1B-84C7-9324470E63CD}" type="pres">
      <dgm:prSet presAssocID="{20949056-2356-41F3-9A57-F74765A80D84}" presName="linNode" presStyleCnt="0"/>
      <dgm:spPr/>
    </dgm:pt>
    <dgm:pt modelId="{B1E1B698-3C13-47B1-9559-3AE1C8F4227D}" type="pres">
      <dgm:prSet presAssocID="{20949056-2356-41F3-9A57-F74765A80D8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BBCF3F2-5428-4E19-A95D-9CE883D3CBDC}" type="pres">
      <dgm:prSet presAssocID="{20949056-2356-41F3-9A57-F74765A80D8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EF9BC3-0792-4140-852F-7327F1F5FB14}" type="pres">
      <dgm:prSet presAssocID="{1255B66C-4AFD-4EEA-BD9B-6054301CBC79}" presName="sp" presStyleCnt="0"/>
      <dgm:spPr/>
    </dgm:pt>
    <dgm:pt modelId="{D56CBB61-A54B-4446-87BE-809781F9C9CE}" type="pres">
      <dgm:prSet presAssocID="{03DCDA5E-E60B-4DEC-8E7A-C5DDDF68251B}" presName="linNode" presStyleCnt="0"/>
      <dgm:spPr/>
    </dgm:pt>
    <dgm:pt modelId="{D47129DE-A155-4A3B-93E9-BDB8D132E45D}" type="pres">
      <dgm:prSet presAssocID="{03DCDA5E-E60B-4DEC-8E7A-C5DDDF68251B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17B5F83-AEA5-4D54-B9CD-B3E963E4C6F2}" type="pres">
      <dgm:prSet presAssocID="{03DCDA5E-E60B-4DEC-8E7A-C5DDDF68251B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9EC571-8652-4FBE-A7F0-F8B62BEAE8F3}" type="pres">
      <dgm:prSet presAssocID="{C9BC7292-CFC6-4EFE-BCAE-894F3FD7DDB7}" presName="sp" presStyleCnt="0"/>
      <dgm:spPr/>
    </dgm:pt>
    <dgm:pt modelId="{EA19F694-3892-4AC7-9801-0E803DF9B91D}" type="pres">
      <dgm:prSet presAssocID="{6C4E9322-FE85-4B0B-BE75-BEB1732976C7}" presName="linNode" presStyleCnt="0"/>
      <dgm:spPr/>
    </dgm:pt>
    <dgm:pt modelId="{C536DB2F-3C0A-480B-AEAD-B54285FED126}" type="pres">
      <dgm:prSet presAssocID="{6C4E9322-FE85-4B0B-BE75-BEB1732976C7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8BE6D04-37C6-42EB-9759-295D816BD191}" type="pres">
      <dgm:prSet presAssocID="{6C4E9322-FE85-4B0B-BE75-BEB1732976C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BF0D999-0923-4894-97BB-3965D5DC288B}" srcId="{6C4E9322-FE85-4B0B-BE75-BEB1732976C7}" destId="{5CBD7953-1374-4C83-B1FB-DAE1C542241C}" srcOrd="0" destOrd="0" parTransId="{3C53CBCA-2457-4311-84C8-0225A7DDD9CD}" sibTransId="{B48DBFC2-E962-4A1E-9EB7-C75C5CD4F194}"/>
    <dgm:cxn modelId="{C2ED7BD9-0573-4FC4-863C-2BF00B78C756}" srcId="{BCD50C43-8DB8-4B18-850F-D2BE22C1D003}" destId="{20949056-2356-41F3-9A57-F74765A80D84}" srcOrd="0" destOrd="0" parTransId="{15530CD8-5285-4324-B858-F95D75322871}" sibTransId="{1255B66C-4AFD-4EEA-BD9B-6054301CBC79}"/>
    <dgm:cxn modelId="{323821A0-2BE5-4EA4-AF70-91948AD34912}" srcId="{03DCDA5E-E60B-4DEC-8E7A-C5DDDF68251B}" destId="{8E089C34-442E-42A4-97D3-EC8AE29E24D5}" srcOrd="0" destOrd="0" parTransId="{D3AE2D0B-ADEA-4069-86DC-E1AD3B19AD29}" sibTransId="{22977826-4325-4F1E-9009-D52F23828238}"/>
    <dgm:cxn modelId="{0521CC75-5190-43EC-9B59-815C5F3CE4C2}" srcId="{BCD50C43-8DB8-4B18-850F-D2BE22C1D003}" destId="{03DCDA5E-E60B-4DEC-8E7A-C5DDDF68251B}" srcOrd="1" destOrd="0" parTransId="{976622D8-F701-4FA8-A0DE-2B4F24EAF213}" sibTransId="{C9BC7292-CFC6-4EFE-BCAE-894F3FD7DDB7}"/>
    <dgm:cxn modelId="{1D3659DB-2662-4FD8-9E6A-485A4C118A55}" type="presOf" srcId="{6C4E9322-FE85-4B0B-BE75-BEB1732976C7}" destId="{C536DB2F-3C0A-480B-AEAD-B54285FED126}" srcOrd="0" destOrd="0" presId="urn:microsoft.com/office/officeart/2005/8/layout/vList5"/>
    <dgm:cxn modelId="{DA429EBC-03E1-41D5-9D80-FE13BC59B266}" srcId="{6C4E9322-FE85-4B0B-BE75-BEB1732976C7}" destId="{2439E14C-7331-4B62-B427-31969244FCA3}" srcOrd="1" destOrd="0" parTransId="{9560ADBA-45AD-4D0F-BDF1-825754E447C4}" sibTransId="{BC1FA0A3-D1AB-4A81-ABA4-AB91F2B24CC1}"/>
    <dgm:cxn modelId="{BC94EF41-61D6-489A-B5B0-C89EDC354134}" type="presOf" srcId="{03DCDA5E-E60B-4DEC-8E7A-C5DDDF68251B}" destId="{D47129DE-A155-4A3B-93E9-BDB8D132E45D}" srcOrd="0" destOrd="0" presId="urn:microsoft.com/office/officeart/2005/8/layout/vList5"/>
    <dgm:cxn modelId="{7C10299D-83CC-42AB-9EDC-A867134AC506}" srcId="{20949056-2356-41F3-9A57-F74765A80D84}" destId="{4F13FBFF-953C-409E-A452-95681FCED407}" srcOrd="0" destOrd="0" parTransId="{3A25EF61-3BCC-404B-A68E-705805FD366B}" sibTransId="{2F696F5E-475C-43AC-A72C-6B62FD96B19A}"/>
    <dgm:cxn modelId="{36A8A90A-3638-4F4F-B116-EE487CB7E536}" srcId="{03DCDA5E-E60B-4DEC-8E7A-C5DDDF68251B}" destId="{A9760936-02F9-4FAF-AA51-B6D5D54E2068}" srcOrd="1" destOrd="0" parTransId="{5B0C84BB-455A-48FA-9362-A8B86747DADB}" sibTransId="{C6C1F81A-307E-46FA-8D92-5518123CB46D}"/>
    <dgm:cxn modelId="{6E2A06B7-FCD6-48A7-B0E5-4A43257C28D5}" type="presOf" srcId="{20949056-2356-41F3-9A57-F74765A80D84}" destId="{B1E1B698-3C13-47B1-9559-3AE1C8F4227D}" srcOrd="0" destOrd="0" presId="urn:microsoft.com/office/officeart/2005/8/layout/vList5"/>
    <dgm:cxn modelId="{5ACF071A-567B-488C-9899-155DC9DD8439}" type="presOf" srcId="{A9760936-02F9-4FAF-AA51-B6D5D54E2068}" destId="{717B5F83-AEA5-4D54-B9CD-B3E963E4C6F2}" srcOrd="0" destOrd="1" presId="urn:microsoft.com/office/officeart/2005/8/layout/vList5"/>
    <dgm:cxn modelId="{532D069B-88AF-4BA0-ABEB-4598CD4682E0}" type="presOf" srcId="{2D7F55F5-D6BD-48EA-87A1-6B030D335516}" destId="{5BBCF3F2-5428-4E19-A95D-9CE883D3CBDC}" srcOrd="0" destOrd="1" presId="urn:microsoft.com/office/officeart/2005/8/layout/vList5"/>
    <dgm:cxn modelId="{4036E9A1-0550-4A10-83F7-AA76845B2E3D}" srcId="{20949056-2356-41F3-9A57-F74765A80D84}" destId="{2D7F55F5-D6BD-48EA-87A1-6B030D335516}" srcOrd="1" destOrd="0" parTransId="{8240D05A-CDCA-48A5-865C-E3351B2588F6}" sibTransId="{B848E98A-DA93-4565-9D5A-A0D6A7CE1981}"/>
    <dgm:cxn modelId="{48552315-68D8-485D-AF10-F816E20CB3CE}" srcId="{6C4E9322-FE85-4B0B-BE75-BEB1732976C7}" destId="{325D4F11-08A2-4483-8E78-9723B7870CA2}" srcOrd="2" destOrd="0" parTransId="{A56B1B71-DD71-4F98-9C50-EAF0E1D4A7AC}" sibTransId="{83403D17-4FE0-495E-BE8D-B4B0D591AC16}"/>
    <dgm:cxn modelId="{D359BF66-7CAF-4BC5-804B-C7D7C3A68D64}" type="presOf" srcId="{5CBD7953-1374-4C83-B1FB-DAE1C542241C}" destId="{F8BE6D04-37C6-42EB-9759-295D816BD191}" srcOrd="0" destOrd="0" presId="urn:microsoft.com/office/officeart/2005/8/layout/vList5"/>
    <dgm:cxn modelId="{7D3FEED0-7948-4B4C-BD7B-04340BBC84DD}" type="presOf" srcId="{8E089C34-442E-42A4-97D3-EC8AE29E24D5}" destId="{717B5F83-AEA5-4D54-B9CD-B3E963E4C6F2}" srcOrd="0" destOrd="0" presId="urn:microsoft.com/office/officeart/2005/8/layout/vList5"/>
    <dgm:cxn modelId="{7BE02ECE-2F86-4D0F-9895-216DCDA05579}" type="presOf" srcId="{2439E14C-7331-4B62-B427-31969244FCA3}" destId="{F8BE6D04-37C6-42EB-9759-295D816BD191}" srcOrd="0" destOrd="1" presId="urn:microsoft.com/office/officeart/2005/8/layout/vList5"/>
    <dgm:cxn modelId="{3A3236F0-B1D3-4DF1-BFFF-0A91BFBAC596}" type="presOf" srcId="{325D4F11-08A2-4483-8E78-9723B7870CA2}" destId="{F8BE6D04-37C6-42EB-9759-295D816BD191}" srcOrd="0" destOrd="2" presId="urn:microsoft.com/office/officeart/2005/8/layout/vList5"/>
    <dgm:cxn modelId="{27FD6D99-4D6A-4267-BF24-C2247A743C1F}" type="presOf" srcId="{BCD50C43-8DB8-4B18-850F-D2BE22C1D003}" destId="{2B5AE5DB-52E8-4EDE-8DE2-9CC087E58F3A}" srcOrd="0" destOrd="0" presId="urn:microsoft.com/office/officeart/2005/8/layout/vList5"/>
    <dgm:cxn modelId="{391829F7-AD9A-47FD-9CF6-64A42CF41144}" srcId="{BCD50C43-8DB8-4B18-850F-D2BE22C1D003}" destId="{6C4E9322-FE85-4B0B-BE75-BEB1732976C7}" srcOrd="2" destOrd="0" parTransId="{4755E1A8-40F2-4E96-8CCC-755FDB5995C5}" sibTransId="{1B2C3E3B-FBB6-41A1-A18D-BFF8AE3FD0A4}"/>
    <dgm:cxn modelId="{0EC89C6C-4682-48C8-9B72-74CB041D59E9}" type="presOf" srcId="{4F13FBFF-953C-409E-A452-95681FCED407}" destId="{5BBCF3F2-5428-4E19-A95D-9CE883D3CBDC}" srcOrd="0" destOrd="0" presId="urn:microsoft.com/office/officeart/2005/8/layout/vList5"/>
    <dgm:cxn modelId="{CA686017-8067-4A5F-9739-401FEEFCDFC1}" type="presParOf" srcId="{2B5AE5DB-52E8-4EDE-8DE2-9CC087E58F3A}" destId="{61E3456A-3F26-4F1B-84C7-9324470E63CD}" srcOrd="0" destOrd="0" presId="urn:microsoft.com/office/officeart/2005/8/layout/vList5"/>
    <dgm:cxn modelId="{19C7AB1D-ABBF-4F1A-AEB3-24365D2E903D}" type="presParOf" srcId="{61E3456A-3F26-4F1B-84C7-9324470E63CD}" destId="{B1E1B698-3C13-47B1-9559-3AE1C8F4227D}" srcOrd="0" destOrd="0" presId="urn:microsoft.com/office/officeart/2005/8/layout/vList5"/>
    <dgm:cxn modelId="{E5B7B537-A458-4256-8C6E-E72315647E90}" type="presParOf" srcId="{61E3456A-3F26-4F1B-84C7-9324470E63CD}" destId="{5BBCF3F2-5428-4E19-A95D-9CE883D3CBDC}" srcOrd="1" destOrd="0" presId="urn:microsoft.com/office/officeart/2005/8/layout/vList5"/>
    <dgm:cxn modelId="{35094522-72EC-45BD-8C19-8EBD6651F5ED}" type="presParOf" srcId="{2B5AE5DB-52E8-4EDE-8DE2-9CC087E58F3A}" destId="{81EF9BC3-0792-4140-852F-7327F1F5FB14}" srcOrd="1" destOrd="0" presId="urn:microsoft.com/office/officeart/2005/8/layout/vList5"/>
    <dgm:cxn modelId="{548F4B20-0C92-4ED5-AEA5-32B766B82DA3}" type="presParOf" srcId="{2B5AE5DB-52E8-4EDE-8DE2-9CC087E58F3A}" destId="{D56CBB61-A54B-4446-87BE-809781F9C9CE}" srcOrd="2" destOrd="0" presId="urn:microsoft.com/office/officeart/2005/8/layout/vList5"/>
    <dgm:cxn modelId="{B6D2380E-B3D1-40BB-B27D-F3082E8AC6F4}" type="presParOf" srcId="{D56CBB61-A54B-4446-87BE-809781F9C9CE}" destId="{D47129DE-A155-4A3B-93E9-BDB8D132E45D}" srcOrd="0" destOrd="0" presId="urn:microsoft.com/office/officeart/2005/8/layout/vList5"/>
    <dgm:cxn modelId="{14B13A50-E5C8-4B55-BB68-8AA1705E6036}" type="presParOf" srcId="{D56CBB61-A54B-4446-87BE-809781F9C9CE}" destId="{717B5F83-AEA5-4D54-B9CD-B3E963E4C6F2}" srcOrd="1" destOrd="0" presId="urn:microsoft.com/office/officeart/2005/8/layout/vList5"/>
    <dgm:cxn modelId="{B0D7CA2E-DFE2-499D-B7F2-081899D6D000}" type="presParOf" srcId="{2B5AE5DB-52E8-4EDE-8DE2-9CC087E58F3A}" destId="{E59EC571-8652-4FBE-A7F0-F8B62BEAE8F3}" srcOrd="3" destOrd="0" presId="urn:microsoft.com/office/officeart/2005/8/layout/vList5"/>
    <dgm:cxn modelId="{63055C26-7CCC-4399-8F9F-099922D59E0A}" type="presParOf" srcId="{2B5AE5DB-52E8-4EDE-8DE2-9CC087E58F3A}" destId="{EA19F694-3892-4AC7-9801-0E803DF9B91D}" srcOrd="4" destOrd="0" presId="urn:microsoft.com/office/officeart/2005/8/layout/vList5"/>
    <dgm:cxn modelId="{E4035E46-85EA-43D5-AA1A-7AA525CCA567}" type="presParOf" srcId="{EA19F694-3892-4AC7-9801-0E803DF9B91D}" destId="{C536DB2F-3C0A-480B-AEAD-B54285FED126}" srcOrd="0" destOrd="0" presId="urn:microsoft.com/office/officeart/2005/8/layout/vList5"/>
    <dgm:cxn modelId="{EF6707B0-BAE0-4C2F-9423-C48AE1D4548E}" type="presParOf" srcId="{EA19F694-3892-4AC7-9801-0E803DF9B91D}" destId="{F8BE6D04-37C6-42EB-9759-295D816BD19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704A8BF-F200-4521-BE8E-5582BF98AF84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22FA800E-DE2F-4924-AE40-0A7A273137F6}">
      <dgm:prSet custT="1"/>
      <dgm:spPr/>
      <dgm:t>
        <a:bodyPr/>
        <a:lstStyle/>
        <a:p>
          <a:pPr rtl="0"/>
          <a:r>
            <a:rPr lang="zh-TW" altLang="en-US" sz="3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一、</a:t>
          </a:r>
          <a:r>
            <a:rPr lang="zh-TW" sz="40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行為符合刑法規定的</a:t>
          </a:r>
          <a:r>
            <a:rPr lang="zh-TW" sz="4000" u="sng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構成要件</a:t>
          </a:r>
          <a:endParaRPr lang="en-US" sz="4000" u="sng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7742D60-65CA-4DFD-8530-896BC1A20894}" type="parTrans" cxnId="{DB42CA3B-144D-4392-AA22-AB583EF165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380BA39-EFDB-4558-A1AF-CECB18001864}" type="sibTrans" cxnId="{DB42CA3B-144D-4392-AA22-AB583EF165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6D4FDB7-ADFF-4B4C-93A8-194C90C4B81C}">
      <dgm:prSet/>
      <dgm:spPr/>
      <dgm:t>
        <a:bodyPr/>
        <a:lstStyle/>
        <a:p>
          <a:pPr rtl="0"/>
          <a:r>
            <a: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二、</a:t>
          </a:r>
          <a:r>
            <a:rPr lang="zh-TW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行為必須具有</a:t>
          </a:r>
          <a:r>
            <a:rPr lang="zh-TW" u="sng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違法性</a:t>
          </a:r>
          <a:endParaRPr lang="en-US" u="sng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5B24C01-A40E-4443-9B79-A61435F3E7E5}" type="parTrans" cxnId="{63A2DFF2-A76D-4DAF-BE9D-081353321C55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D794755-C90E-4D6B-9BAA-6556B0B83B9E}" type="sibTrans" cxnId="{63A2DFF2-A76D-4DAF-BE9D-081353321C55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914142F-8AFE-45DF-A5D3-40386A8D5984}">
      <dgm:prSet/>
      <dgm:spPr/>
      <dgm:t>
        <a:bodyPr/>
        <a:lstStyle/>
        <a:p>
          <a:pPr rtl="0"/>
          <a:r>
            <a: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三、刑法上的</a:t>
          </a:r>
          <a:r>
            <a:rPr lang="zh-TW" u="sng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責任能力</a:t>
          </a:r>
        </a:p>
      </dgm:t>
    </dgm:pt>
    <dgm:pt modelId="{AD04E61C-9A8B-4DE7-B39E-335BB52528CE}" type="parTrans" cxnId="{94A5D2F5-E94E-4063-BF1A-A069963B99E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45F5EFF-A755-44BC-B7D9-177FA99359AE}" type="sibTrans" cxnId="{94A5D2F5-E94E-4063-BF1A-A069963B99E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3939975-CB29-48DC-8CE1-36750FAACE45}" type="pres">
      <dgm:prSet presAssocID="{8704A8BF-F200-4521-BE8E-5582BF98AF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AED3112-5717-4F9E-BD56-852822EE034E}" type="pres">
      <dgm:prSet presAssocID="{22FA800E-DE2F-4924-AE40-0A7A273137F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6211530-6DCE-4455-8ABC-DA6670AF70CF}" type="pres">
      <dgm:prSet presAssocID="{7380BA39-EFDB-4558-A1AF-CECB18001864}" presName="spacer" presStyleCnt="0"/>
      <dgm:spPr/>
    </dgm:pt>
    <dgm:pt modelId="{6DBDEB23-B0E0-4F92-98AF-62AF2D450B79}" type="pres">
      <dgm:prSet presAssocID="{96D4FDB7-ADFF-4B4C-93A8-194C90C4B81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DFCA215-1854-43F6-A9DE-BB7AB3729194}" type="pres">
      <dgm:prSet presAssocID="{2D794755-C90E-4D6B-9BAA-6556B0B83B9E}" presName="spacer" presStyleCnt="0"/>
      <dgm:spPr/>
    </dgm:pt>
    <dgm:pt modelId="{511EDF2B-5617-41E9-B453-D8A9B6320B65}" type="pres">
      <dgm:prSet presAssocID="{2914142F-8AFE-45DF-A5D3-40386A8D59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E9F6344-0572-4ACD-A51E-F61E914AEF54}" type="presOf" srcId="{2914142F-8AFE-45DF-A5D3-40386A8D5984}" destId="{511EDF2B-5617-41E9-B453-D8A9B6320B65}" srcOrd="0" destOrd="0" presId="urn:microsoft.com/office/officeart/2005/8/layout/vList2"/>
    <dgm:cxn modelId="{63A2DFF2-A76D-4DAF-BE9D-081353321C55}" srcId="{8704A8BF-F200-4521-BE8E-5582BF98AF84}" destId="{96D4FDB7-ADFF-4B4C-93A8-194C90C4B81C}" srcOrd="1" destOrd="0" parTransId="{45B24C01-A40E-4443-9B79-A61435F3E7E5}" sibTransId="{2D794755-C90E-4D6B-9BAA-6556B0B83B9E}"/>
    <dgm:cxn modelId="{30FCC006-D9B0-4169-B30E-9E2BD998B525}" type="presOf" srcId="{8704A8BF-F200-4521-BE8E-5582BF98AF84}" destId="{63939975-CB29-48DC-8CE1-36750FAACE45}" srcOrd="0" destOrd="0" presId="urn:microsoft.com/office/officeart/2005/8/layout/vList2"/>
    <dgm:cxn modelId="{94A5D2F5-E94E-4063-BF1A-A069963B99E3}" srcId="{8704A8BF-F200-4521-BE8E-5582BF98AF84}" destId="{2914142F-8AFE-45DF-A5D3-40386A8D5984}" srcOrd="2" destOrd="0" parTransId="{AD04E61C-9A8B-4DE7-B39E-335BB52528CE}" sibTransId="{A45F5EFF-A755-44BC-B7D9-177FA99359AE}"/>
    <dgm:cxn modelId="{656487E8-5BEB-4901-AFEB-92E26B052C61}" type="presOf" srcId="{22FA800E-DE2F-4924-AE40-0A7A273137F6}" destId="{3AED3112-5717-4F9E-BD56-852822EE034E}" srcOrd="0" destOrd="0" presId="urn:microsoft.com/office/officeart/2005/8/layout/vList2"/>
    <dgm:cxn modelId="{40B5E7AC-2E1A-45AC-8A0A-3EF2A9942B0E}" type="presOf" srcId="{96D4FDB7-ADFF-4B4C-93A8-194C90C4B81C}" destId="{6DBDEB23-B0E0-4F92-98AF-62AF2D450B79}" srcOrd="0" destOrd="0" presId="urn:microsoft.com/office/officeart/2005/8/layout/vList2"/>
    <dgm:cxn modelId="{DB42CA3B-144D-4392-AA22-AB583EF165F9}" srcId="{8704A8BF-F200-4521-BE8E-5582BF98AF84}" destId="{22FA800E-DE2F-4924-AE40-0A7A273137F6}" srcOrd="0" destOrd="0" parTransId="{D7742D60-65CA-4DFD-8530-896BC1A20894}" sibTransId="{7380BA39-EFDB-4558-A1AF-CECB18001864}"/>
    <dgm:cxn modelId="{6EBEB0B3-6DF7-4F4B-97A3-75DB998633E2}" type="presParOf" srcId="{63939975-CB29-48DC-8CE1-36750FAACE45}" destId="{3AED3112-5717-4F9E-BD56-852822EE034E}" srcOrd="0" destOrd="0" presId="urn:microsoft.com/office/officeart/2005/8/layout/vList2"/>
    <dgm:cxn modelId="{063032AA-7634-4878-BE98-D65989DD5692}" type="presParOf" srcId="{63939975-CB29-48DC-8CE1-36750FAACE45}" destId="{E6211530-6DCE-4455-8ABC-DA6670AF70CF}" srcOrd="1" destOrd="0" presId="urn:microsoft.com/office/officeart/2005/8/layout/vList2"/>
    <dgm:cxn modelId="{FA77507D-D003-46F3-82A1-56AB27005E8C}" type="presParOf" srcId="{63939975-CB29-48DC-8CE1-36750FAACE45}" destId="{6DBDEB23-B0E0-4F92-98AF-62AF2D450B79}" srcOrd="2" destOrd="0" presId="urn:microsoft.com/office/officeart/2005/8/layout/vList2"/>
    <dgm:cxn modelId="{F75A3B5F-77F0-4ED3-99C3-E10DEC4EDE65}" type="presParOf" srcId="{63939975-CB29-48DC-8CE1-36750FAACE45}" destId="{EDFCA215-1854-43F6-A9DE-BB7AB3729194}" srcOrd="3" destOrd="0" presId="urn:microsoft.com/office/officeart/2005/8/layout/vList2"/>
    <dgm:cxn modelId="{6901A615-C546-456B-A633-6E10C14C25A0}" type="presParOf" srcId="{63939975-CB29-48DC-8CE1-36750FAACE45}" destId="{511EDF2B-5617-41E9-B453-D8A9B6320B6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9F78F4-BF87-41D3-8857-D7E65FDD8312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/>
      <dgm:spPr/>
      <dgm:t>
        <a:bodyPr/>
        <a:lstStyle/>
        <a:p>
          <a:endParaRPr lang="zh-TW" altLang="en-US"/>
        </a:p>
      </dgm:t>
    </dgm:pt>
    <dgm:pt modelId="{878C4A74-D1D2-4CF9-A259-AAEFBC36C10A}">
      <dgm:prSet/>
      <dgm:spPr/>
      <dgm:t>
        <a:bodyPr/>
        <a:lstStyle/>
        <a:p>
          <a:pPr rtl="0"/>
          <a:r>
            <a:rPr lang="zh-TW" dirty="0">
              <a:latin typeface="標楷體" pitchFamily="65" charset="-120"/>
              <a:ea typeface="標楷體" pitchFamily="65" charset="-120"/>
            </a:rPr>
            <a:t>依法令的行為</a:t>
          </a:r>
          <a:endParaRPr lang="en-US" dirty="0">
            <a:latin typeface="標楷體" pitchFamily="65" charset="-120"/>
            <a:ea typeface="標楷體" pitchFamily="65" charset="-120"/>
          </a:endParaRPr>
        </a:p>
      </dgm:t>
    </dgm:pt>
    <dgm:pt modelId="{D131DB07-B3F0-4126-831B-72C640BCFF2B}" type="parTrans" cxnId="{059AACBB-B6B9-43F9-9A87-6F3F6DFA99BC}">
      <dgm:prSet/>
      <dgm:spPr/>
      <dgm:t>
        <a:bodyPr/>
        <a:lstStyle/>
        <a:p>
          <a:endParaRPr lang="zh-TW" altLang="en-US"/>
        </a:p>
      </dgm:t>
    </dgm:pt>
    <dgm:pt modelId="{84C99607-DAA5-4CA0-88F7-005B41A7D779}" type="sibTrans" cxnId="{059AACBB-B6B9-43F9-9A87-6F3F6DFA99BC}">
      <dgm:prSet/>
      <dgm:spPr/>
      <dgm:t>
        <a:bodyPr/>
        <a:lstStyle/>
        <a:p>
          <a:endParaRPr lang="zh-TW" altLang="en-US"/>
        </a:p>
      </dgm:t>
    </dgm:pt>
    <dgm:pt modelId="{1C5CF8A3-B8B2-423B-A841-7F09974DBAC6}">
      <dgm:prSet/>
      <dgm:spPr/>
      <dgm:t>
        <a:bodyPr/>
        <a:lstStyle/>
        <a:p>
          <a:pPr rtl="0"/>
          <a:r>
            <a:rPr lang="zh-TW" dirty="0">
              <a:latin typeface="標楷體" pitchFamily="65" charset="-120"/>
              <a:ea typeface="標楷體" pitchFamily="65" charset="-120"/>
            </a:rPr>
            <a:t>業務上的正當行為</a:t>
          </a:r>
          <a:endParaRPr lang="en-US" dirty="0">
            <a:latin typeface="標楷體" pitchFamily="65" charset="-120"/>
            <a:ea typeface="標楷體" pitchFamily="65" charset="-120"/>
          </a:endParaRPr>
        </a:p>
      </dgm:t>
    </dgm:pt>
    <dgm:pt modelId="{D6370A54-FAC0-4737-BFFC-4BBF33E57D52}" type="parTrans" cxnId="{4B2CCAA8-7A37-4091-907E-E610F12AE3F3}">
      <dgm:prSet/>
      <dgm:spPr/>
      <dgm:t>
        <a:bodyPr/>
        <a:lstStyle/>
        <a:p>
          <a:endParaRPr lang="zh-TW" altLang="en-US"/>
        </a:p>
      </dgm:t>
    </dgm:pt>
    <dgm:pt modelId="{E14D1349-4B9B-461C-9CE7-FEBC26BDF46C}" type="sibTrans" cxnId="{4B2CCAA8-7A37-4091-907E-E610F12AE3F3}">
      <dgm:prSet/>
      <dgm:spPr/>
      <dgm:t>
        <a:bodyPr/>
        <a:lstStyle/>
        <a:p>
          <a:endParaRPr lang="zh-TW" altLang="en-US"/>
        </a:p>
      </dgm:t>
    </dgm:pt>
    <dgm:pt modelId="{B1C5EC7D-CA47-47BF-B6EF-5510475C760F}">
      <dgm:prSet/>
      <dgm:spPr/>
      <dgm:t>
        <a:bodyPr/>
        <a:lstStyle/>
        <a:p>
          <a:pPr rtl="0"/>
          <a:r>
            <a:rPr lang="zh-TW" dirty="0">
              <a:latin typeface="標楷體" pitchFamily="65" charset="-120"/>
              <a:ea typeface="標楷體" pitchFamily="65" charset="-120"/>
            </a:rPr>
            <a:t>基於正當防衛的行為</a:t>
          </a:r>
          <a:endParaRPr lang="en-US" dirty="0">
            <a:latin typeface="標楷體" pitchFamily="65" charset="-120"/>
            <a:ea typeface="標楷體" pitchFamily="65" charset="-120"/>
          </a:endParaRPr>
        </a:p>
      </dgm:t>
    </dgm:pt>
    <dgm:pt modelId="{CE952EF5-ED4F-46EE-8054-00CD114539BD}" type="parTrans" cxnId="{80A8304A-E383-49A0-972E-BE295BE28BCB}">
      <dgm:prSet/>
      <dgm:spPr/>
      <dgm:t>
        <a:bodyPr/>
        <a:lstStyle/>
        <a:p>
          <a:endParaRPr lang="zh-TW" altLang="en-US"/>
        </a:p>
      </dgm:t>
    </dgm:pt>
    <dgm:pt modelId="{7ABD7792-91DA-4598-B9B1-501BC2E5D7BB}" type="sibTrans" cxnId="{80A8304A-E383-49A0-972E-BE295BE28BCB}">
      <dgm:prSet/>
      <dgm:spPr/>
      <dgm:t>
        <a:bodyPr/>
        <a:lstStyle/>
        <a:p>
          <a:endParaRPr lang="zh-TW" altLang="en-US"/>
        </a:p>
      </dgm:t>
    </dgm:pt>
    <dgm:pt modelId="{5CFAC21A-4748-4E33-BED4-B74830E22E43}">
      <dgm:prSet/>
      <dgm:spPr/>
      <dgm:t>
        <a:bodyPr/>
        <a:lstStyle/>
        <a:p>
          <a:pPr rtl="0"/>
          <a:r>
            <a:rPr lang="zh-TW" dirty="0">
              <a:latin typeface="標楷體" pitchFamily="65" charset="-120"/>
              <a:ea typeface="標楷體" pitchFamily="65" charset="-120"/>
            </a:rPr>
            <a:t>緊急避難行為</a:t>
          </a:r>
        </a:p>
      </dgm:t>
    </dgm:pt>
    <dgm:pt modelId="{9522EAFE-F5D5-434D-B1CA-CDB78A135465}" type="parTrans" cxnId="{C7E8CE16-478A-44FD-AA49-3F1E9A2A64EE}">
      <dgm:prSet/>
      <dgm:spPr/>
      <dgm:t>
        <a:bodyPr/>
        <a:lstStyle/>
        <a:p>
          <a:endParaRPr lang="zh-TW" altLang="en-US"/>
        </a:p>
      </dgm:t>
    </dgm:pt>
    <dgm:pt modelId="{9838299C-F60B-4F6B-8743-D326728BDA4F}" type="sibTrans" cxnId="{C7E8CE16-478A-44FD-AA49-3F1E9A2A64EE}">
      <dgm:prSet/>
      <dgm:spPr/>
      <dgm:t>
        <a:bodyPr/>
        <a:lstStyle/>
        <a:p>
          <a:endParaRPr lang="zh-TW" altLang="en-US"/>
        </a:p>
      </dgm:t>
    </dgm:pt>
    <dgm:pt modelId="{A1A89019-02AD-4C66-9E36-BDC464B0FFCD}" type="pres">
      <dgm:prSet presAssocID="{E69F78F4-BF87-41D3-8857-D7E65FDD83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E7719F5-16CC-476D-B5B5-62A5422C3E0F}" type="pres">
      <dgm:prSet presAssocID="{878C4A74-D1D2-4CF9-A259-AAEFBC36C10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C8BD6DB-D6C0-4793-8A03-FEA91CFEEAB4}" type="pres">
      <dgm:prSet presAssocID="{84C99607-DAA5-4CA0-88F7-005B41A7D779}" presName="spacer" presStyleCnt="0"/>
      <dgm:spPr/>
    </dgm:pt>
    <dgm:pt modelId="{B0EACCC1-DA65-48D6-93DB-1AA682A53811}" type="pres">
      <dgm:prSet presAssocID="{1C5CF8A3-B8B2-423B-A841-7F09974DBAC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52EC8E-372A-4928-9AA3-4C14B6367BCE}" type="pres">
      <dgm:prSet presAssocID="{E14D1349-4B9B-461C-9CE7-FEBC26BDF46C}" presName="spacer" presStyleCnt="0"/>
      <dgm:spPr/>
    </dgm:pt>
    <dgm:pt modelId="{94CA0709-DEFE-460C-9339-A110F389A509}" type="pres">
      <dgm:prSet presAssocID="{B1C5EC7D-CA47-47BF-B6EF-5510475C760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B67A663-BD83-4147-BFD9-612B5D73D9CC}" type="pres">
      <dgm:prSet presAssocID="{7ABD7792-91DA-4598-B9B1-501BC2E5D7BB}" presName="spacer" presStyleCnt="0"/>
      <dgm:spPr/>
    </dgm:pt>
    <dgm:pt modelId="{C3D8875C-E9AD-4722-A928-0F9B9C12073A}" type="pres">
      <dgm:prSet presAssocID="{5CFAC21A-4748-4E33-BED4-B74830E22E4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B69BBAE-1B1C-40C3-8459-C27CC27F97D4}" type="presOf" srcId="{B1C5EC7D-CA47-47BF-B6EF-5510475C760F}" destId="{94CA0709-DEFE-460C-9339-A110F389A509}" srcOrd="0" destOrd="0" presId="urn:microsoft.com/office/officeart/2005/8/layout/vList2"/>
    <dgm:cxn modelId="{C7E8CE16-478A-44FD-AA49-3F1E9A2A64EE}" srcId="{E69F78F4-BF87-41D3-8857-D7E65FDD8312}" destId="{5CFAC21A-4748-4E33-BED4-B74830E22E43}" srcOrd="3" destOrd="0" parTransId="{9522EAFE-F5D5-434D-B1CA-CDB78A135465}" sibTransId="{9838299C-F60B-4F6B-8743-D326728BDA4F}"/>
    <dgm:cxn modelId="{837EE521-5587-4300-9094-5EB3C9714715}" type="presOf" srcId="{878C4A74-D1D2-4CF9-A259-AAEFBC36C10A}" destId="{FE7719F5-16CC-476D-B5B5-62A5422C3E0F}" srcOrd="0" destOrd="0" presId="urn:microsoft.com/office/officeart/2005/8/layout/vList2"/>
    <dgm:cxn modelId="{133CB028-7646-4C0E-9159-B697D958A371}" type="presOf" srcId="{1C5CF8A3-B8B2-423B-A841-7F09974DBAC6}" destId="{B0EACCC1-DA65-48D6-93DB-1AA682A53811}" srcOrd="0" destOrd="0" presId="urn:microsoft.com/office/officeart/2005/8/layout/vList2"/>
    <dgm:cxn modelId="{80A8304A-E383-49A0-972E-BE295BE28BCB}" srcId="{E69F78F4-BF87-41D3-8857-D7E65FDD8312}" destId="{B1C5EC7D-CA47-47BF-B6EF-5510475C760F}" srcOrd="2" destOrd="0" parTransId="{CE952EF5-ED4F-46EE-8054-00CD114539BD}" sibTransId="{7ABD7792-91DA-4598-B9B1-501BC2E5D7BB}"/>
    <dgm:cxn modelId="{E0C4CD06-E8C3-43CE-A9C6-0D9EC79A59BC}" type="presOf" srcId="{E69F78F4-BF87-41D3-8857-D7E65FDD8312}" destId="{A1A89019-02AD-4C66-9E36-BDC464B0FFCD}" srcOrd="0" destOrd="0" presId="urn:microsoft.com/office/officeart/2005/8/layout/vList2"/>
    <dgm:cxn modelId="{059AACBB-B6B9-43F9-9A87-6F3F6DFA99BC}" srcId="{E69F78F4-BF87-41D3-8857-D7E65FDD8312}" destId="{878C4A74-D1D2-4CF9-A259-AAEFBC36C10A}" srcOrd="0" destOrd="0" parTransId="{D131DB07-B3F0-4126-831B-72C640BCFF2B}" sibTransId="{84C99607-DAA5-4CA0-88F7-005B41A7D779}"/>
    <dgm:cxn modelId="{F08BF162-5ED4-45AE-B556-0CF9DB098BBC}" type="presOf" srcId="{5CFAC21A-4748-4E33-BED4-B74830E22E43}" destId="{C3D8875C-E9AD-4722-A928-0F9B9C12073A}" srcOrd="0" destOrd="0" presId="urn:microsoft.com/office/officeart/2005/8/layout/vList2"/>
    <dgm:cxn modelId="{4B2CCAA8-7A37-4091-907E-E610F12AE3F3}" srcId="{E69F78F4-BF87-41D3-8857-D7E65FDD8312}" destId="{1C5CF8A3-B8B2-423B-A841-7F09974DBAC6}" srcOrd="1" destOrd="0" parTransId="{D6370A54-FAC0-4737-BFFC-4BBF33E57D52}" sibTransId="{E14D1349-4B9B-461C-9CE7-FEBC26BDF46C}"/>
    <dgm:cxn modelId="{1776962A-5D6E-45DF-BF51-92D1EF3D0676}" type="presParOf" srcId="{A1A89019-02AD-4C66-9E36-BDC464B0FFCD}" destId="{FE7719F5-16CC-476D-B5B5-62A5422C3E0F}" srcOrd="0" destOrd="0" presId="urn:microsoft.com/office/officeart/2005/8/layout/vList2"/>
    <dgm:cxn modelId="{C6E87DE9-42F7-48D9-A115-EF293A628B4D}" type="presParOf" srcId="{A1A89019-02AD-4C66-9E36-BDC464B0FFCD}" destId="{8C8BD6DB-D6C0-4793-8A03-FEA91CFEEAB4}" srcOrd="1" destOrd="0" presId="urn:microsoft.com/office/officeart/2005/8/layout/vList2"/>
    <dgm:cxn modelId="{DA065077-FCD6-476D-9CE9-B5A906583B86}" type="presParOf" srcId="{A1A89019-02AD-4C66-9E36-BDC464B0FFCD}" destId="{B0EACCC1-DA65-48D6-93DB-1AA682A53811}" srcOrd="2" destOrd="0" presId="urn:microsoft.com/office/officeart/2005/8/layout/vList2"/>
    <dgm:cxn modelId="{BF08204C-C836-4E2E-A734-ED501AF82ED5}" type="presParOf" srcId="{A1A89019-02AD-4C66-9E36-BDC464B0FFCD}" destId="{E552EC8E-372A-4928-9AA3-4C14B6367BCE}" srcOrd="3" destOrd="0" presId="urn:microsoft.com/office/officeart/2005/8/layout/vList2"/>
    <dgm:cxn modelId="{A1373927-03A4-479F-B820-EF6F1E4EF7A8}" type="presParOf" srcId="{A1A89019-02AD-4C66-9E36-BDC464B0FFCD}" destId="{94CA0709-DEFE-460C-9339-A110F389A509}" srcOrd="4" destOrd="0" presId="urn:microsoft.com/office/officeart/2005/8/layout/vList2"/>
    <dgm:cxn modelId="{87333312-399E-4C90-93E8-C3EDDE3E41FB}" type="presParOf" srcId="{A1A89019-02AD-4C66-9E36-BDC464B0FFCD}" destId="{3B67A663-BD83-4147-BFD9-612B5D73D9CC}" srcOrd="5" destOrd="0" presId="urn:microsoft.com/office/officeart/2005/8/layout/vList2"/>
    <dgm:cxn modelId="{32C70AB6-3489-4E91-9CAA-B4BA45255175}" type="presParOf" srcId="{A1A89019-02AD-4C66-9E36-BDC464B0FFCD}" destId="{C3D8875C-E9AD-4722-A928-0F9B9C12073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4E8B82-57DC-4758-971B-717C1B261D76}" type="doc">
      <dgm:prSet loTypeId="urn:microsoft.com/office/officeart/2005/8/layout/hierarchy4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zh-TW" altLang="en-US"/>
        </a:p>
      </dgm:t>
    </dgm:pt>
    <dgm:pt modelId="{FDE1913F-6676-4FD5-AB55-CCA71163BF49}">
      <dgm:prSet/>
      <dgm:spPr/>
      <dgm:t>
        <a:bodyPr/>
        <a:lstStyle/>
        <a:p>
          <a:pPr rtl="0"/>
          <a:r>
            <a:rPr lang="zh-TW" u="none" dirty="0">
              <a:latin typeface="標楷體" pitchFamily="65" charset="-120"/>
              <a:ea typeface="標楷體" pitchFamily="65" charset="-120"/>
            </a:rPr>
            <a:t>構成要件</a:t>
          </a:r>
          <a:r>
            <a:rPr lang="zh-TW" altLang="en-US" u="none" dirty="0">
              <a:latin typeface="標楷體" pitchFamily="65" charset="-120"/>
              <a:ea typeface="標楷體" pitchFamily="65" charset="-120"/>
            </a:rPr>
            <a:t>（該當性）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05F18C7D-38D1-4557-9D9B-04A16025FF78}" type="parTrans" cxnId="{4B74B3D0-1557-4347-B9D7-14D136BDC46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ABE17B16-D34D-40B2-B17D-CAD491D73ED3}" type="sibTrans" cxnId="{4B74B3D0-1557-4347-B9D7-14D136BDC46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379802A7-0507-4BCC-86DD-2C430F9DFD9F}">
      <dgm:prSet/>
      <dgm:spPr/>
      <dgm:t>
        <a:bodyPr/>
        <a:lstStyle/>
        <a:p>
          <a:pPr rtl="0"/>
          <a:r>
            <a:rPr lang="en-US" altLang="zh-TW" u="none" dirty="0">
              <a:latin typeface="標楷體" pitchFamily="65" charset="-120"/>
              <a:ea typeface="標楷體" pitchFamily="65" charset="-120"/>
            </a:rPr>
            <a:t>×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586D0E27-B5C8-411F-B23B-3ECD0EC82124}" type="parTrans" cxnId="{ACA8C4E6-FC84-41BD-8236-3C2451771F8E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DDCDC6E2-3175-45AB-8DC2-583B2B7E656B}" type="sibTrans" cxnId="{ACA8C4E6-FC84-41BD-8236-3C2451771F8E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EED70318-448E-45FF-AEFE-0AC6D0E4B60F}">
      <dgm:prSet/>
      <dgm:spPr/>
      <dgm:t>
        <a:bodyPr/>
        <a:lstStyle/>
        <a:p>
          <a:pPr rtl="0"/>
          <a:r>
            <a:rPr lang="zh-TW" u="none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違法性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88B23A96-32C1-4B73-96E6-4B80A0D20890}" type="parTrans" cxnId="{1D312CC8-20DA-48AF-9B0E-470498964F7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165DC978-6087-4F17-8CEF-83208410C707}" type="sibTrans" cxnId="{1D312CC8-20DA-48AF-9B0E-470498964F7B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35ACB455-9C14-4002-A943-14BD29723A6C}">
      <dgm:prSet/>
      <dgm:spPr/>
      <dgm:t>
        <a:bodyPr/>
        <a:lstStyle/>
        <a:p>
          <a:pPr rtl="0"/>
          <a:r>
            <a:rPr lang="en-US" altLang="zh-TW" u="none" dirty="0">
              <a:latin typeface="標楷體" pitchFamily="65" charset="-120"/>
              <a:ea typeface="標楷體" pitchFamily="65" charset="-120"/>
            </a:rPr>
            <a:t>×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422E36F3-8098-4990-B636-EC1CD95219F8}" type="parTrans" cxnId="{0AA14716-08D9-4575-83E2-9FF487881578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2C17E808-88F5-4F09-B34F-23291E32E82D}" type="sibTrans" cxnId="{0AA14716-08D9-4575-83E2-9FF487881578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99D1C31A-F528-4FAB-875C-AEB5DFE8EB0A}">
      <dgm:prSet/>
      <dgm:spPr/>
      <dgm:t>
        <a:bodyPr/>
        <a:lstStyle/>
        <a:p>
          <a:pPr rtl="0"/>
          <a:r>
            <a:rPr lang="zh-TW" altLang="en-US" u="none" dirty="0">
              <a:latin typeface="標楷體" pitchFamily="65" charset="-120"/>
              <a:ea typeface="標楷體" pitchFamily="65" charset="-120"/>
            </a:rPr>
            <a:t>○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4772A221-A5EE-4065-97CD-016E6182ED6D}" type="parTrans" cxnId="{C7BF6AC1-3EA4-4BCC-8ECE-E461F3DC1964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5A3EDBDC-C6D1-4C13-B1E9-7741879EFD5A}" type="sibTrans" cxnId="{C7BF6AC1-3EA4-4BCC-8ECE-E461F3DC1964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76CEBCA3-F674-422E-B737-FDBF860D0069}">
      <dgm:prSet/>
      <dgm:spPr/>
      <dgm:t>
        <a:bodyPr/>
        <a:lstStyle/>
        <a:p>
          <a:pPr rtl="0"/>
          <a:r>
            <a:rPr lang="zh-TW" altLang="en-US" u="none" dirty="0">
              <a:latin typeface="標楷體" pitchFamily="65" charset="-120"/>
              <a:ea typeface="標楷體" pitchFamily="65" charset="-120"/>
            </a:rPr>
            <a:t>○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3F3598E7-4604-4904-B487-580EBF5B4721}" type="parTrans" cxnId="{E3710B01-3A53-4A7B-827D-E5A6F6627B52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6E4BB5EE-C06F-448F-9937-3B2CC43649D1}" type="sibTrans" cxnId="{E3710B01-3A53-4A7B-827D-E5A6F6627B52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21657F7C-F9E7-4DEB-8C0A-F67525B23026}">
      <dgm:prSet/>
      <dgm:spPr/>
      <dgm:t>
        <a:bodyPr/>
        <a:lstStyle/>
        <a:p>
          <a:pPr rtl="0"/>
          <a:r>
            <a:rPr lang="zh-TW" u="none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責任能力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8AFB4DCE-1C72-457B-81DF-011F8431660B}" type="parTrans" cxnId="{0A23B9DF-553C-4657-994F-B3CD1272FA6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67C9A845-03A3-4A33-ADE4-8F86F5BAC512}" type="sibTrans" cxnId="{0A23B9DF-553C-4657-994F-B3CD1272FA6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C1113332-7313-4881-A800-1529DDCDA2DA}">
      <dgm:prSet/>
      <dgm:spPr/>
      <dgm:t>
        <a:bodyPr/>
        <a:lstStyle/>
        <a:p>
          <a:pPr rtl="0"/>
          <a:r>
            <a:rPr lang="en-US" altLang="zh-TW" u="none" dirty="0">
              <a:latin typeface="標楷體" pitchFamily="65" charset="-120"/>
              <a:ea typeface="標楷體" pitchFamily="65" charset="-120"/>
            </a:rPr>
            <a:t>×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EA564502-0822-4050-8A44-698E7F656AF1}" type="parTrans" cxnId="{27365BDC-92D0-40B0-93E0-3F3F81C431AD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29B509B9-289B-4F80-AB1C-D473981CB995}" type="sibTrans" cxnId="{27365BDC-92D0-40B0-93E0-3F3F81C431AD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F2F3C077-A9B1-43F9-A38B-F0928362EB13}">
      <dgm:prSet/>
      <dgm:spPr/>
      <dgm:t>
        <a:bodyPr/>
        <a:lstStyle/>
        <a:p>
          <a:pPr rtl="0"/>
          <a:r>
            <a:rPr lang="zh-TW" altLang="en-US" u="none" dirty="0">
              <a:latin typeface="標楷體" pitchFamily="65" charset="-120"/>
              <a:ea typeface="標楷體" pitchFamily="65" charset="-120"/>
            </a:rPr>
            <a:t>○</a:t>
          </a:r>
          <a:endParaRPr lang="zh-TW" u="none" dirty="0">
            <a:latin typeface="標楷體" pitchFamily="65" charset="-120"/>
            <a:ea typeface="標楷體" pitchFamily="65" charset="-120"/>
          </a:endParaRPr>
        </a:p>
      </dgm:t>
    </dgm:pt>
    <dgm:pt modelId="{F63959BD-8BC7-4DE4-BFCB-544FB9A0593C}" type="parTrans" cxnId="{32746CC1-B500-43CF-9036-BDCB9293CD8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1A8070DE-770B-4A3E-B557-121B31A0A49E}" type="sibTrans" cxnId="{32746CC1-B500-43CF-9036-BDCB9293CD81}">
      <dgm:prSet/>
      <dgm:spPr/>
      <dgm:t>
        <a:bodyPr/>
        <a:lstStyle/>
        <a:p>
          <a:endParaRPr lang="zh-TW" altLang="en-US" u="none">
            <a:latin typeface="標楷體" pitchFamily="65" charset="-120"/>
            <a:ea typeface="標楷體" pitchFamily="65" charset="-120"/>
          </a:endParaRPr>
        </a:p>
      </dgm:t>
    </dgm:pt>
    <dgm:pt modelId="{F38127BE-90EF-4241-9B8A-ADEAB7BE1CF9}" type="pres">
      <dgm:prSet presAssocID="{9D4E8B82-57DC-4758-971B-717C1B261D7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570928-0C2E-4229-A8F6-051686FCC86D}" type="pres">
      <dgm:prSet presAssocID="{FDE1913F-6676-4FD5-AB55-CCA71163BF49}" presName="vertOne" presStyleCnt="0"/>
      <dgm:spPr/>
    </dgm:pt>
    <dgm:pt modelId="{F09B04FD-596B-43FF-83FD-4CFA88772DD0}" type="pres">
      <dgm:prSet presAssocID="{FDE1913F-6676-4FD5-AB55-CCA71163BF49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B746C19-B801-46F0-9DA7-6E83ECBCC4D3}" type="pres">
      <dgm:prSet presAssocID="{FDE1913F-6676-4FD5-AB55-CCA71163BF49}" presName="parTransOne" presStyleCnt="0"/>
      <dgm:spPr/>
    </dgm:pt>
    <dgm:pt modelId="{39D89047-AFB1-451C-9FA1-FE4BC2C92BD3}" type="pres">
      <dgm:prSet presAssocID="{FDE1913F-6676-4FD5-AB55-CCA71163BF49}" presName="horzOne" presStyleCnt="0"/>
      <dgm:spPr/>
    </dgm:pt>
    <dgm:pt modelId="{CC564F8D-471D-404C-93BA-12DC6D5A84AB}" type="pres">
      <dgm:prSet presAssocID="{379802A7-0507-4BCC-86DD-2C430F9DFD9F}" presName="vertTwo" presStyleCnt="0"/>
      <dgm:spPr/>
    </dgm:pt>
    <dgm:pt modelId="{C7A24A98-D2AB-4872-A547-DBE6900668F2}" type="pres">
      <dgm:prSet presAssocID="{379802A7-0507-4BCC-86DD-2C430F9DFD9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150724D-230A-4ADF-8828-68E79CE2578B}" type="pres">
      <dgm:prSet presAssocID="{379802A7-0507-4BCC-86DD-2C430F9DFD9F}" presName="horzTwo" presStyleCnt="0"/>
      <dgm:spPr/>
    </dgm:pt>
    <dgm:pt modelId="{8983D176-9A03-45EE-B98D-7644BC01741B}" type="pres">
      <dgm:prSet presAssocID="{DDCDC6E2-3175-45AB-8DC2-583B2B7E656B}" presName="sibSpaceTwo" presStyleCnt="0"/>
      <dgm:spPr/>
    </dgm:pt>
    <dgm:pt modelId="{F577E986-5EFF-423A-9C2A-2F617BD71A2C}" type="pres">
      <dgm:prSet presAssocID="{99D1C31A-F528-4FAB-875C-AEB5DFE8EB0A}" presName="vertTwo" presStyleCnt="0"/>
      <dgm:spPr/>
    </dgm:pt>
    <dgm:pt modelId="{AF6E1A2E-042F-48CE-9DCA-0A0317E53189}" type="pres">
      <dgm:prSet presAssocID="{99D1C31A-F528-4FAB-875C-AEB5DFE8EB0A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AF9158-DCBF-436F-9122-2913102E7828}" type="pres">
      <dgm:prSet presAssocID="{99D1C31A-F528-4FAB-875C-AEB5DFE8EB0A}" presName="parTransTwo" presStyleCnt="0"/>
      <dgm:spPr/>
    </dgm:pt>
    <dgm:pt modelId="{E24B2691-BB2F-4FFE-9482-C7F685D434A2}" type="pres">
      <dgm:prSet presAssocID="{99D1C31A-F528-4FAB-875C-AEB5DFE8EB0A}" presName="horzTwo" presStyleCnt="0"/>
      <dgm:spPr/>
    </dgm:pt>
    <dgm:pt modelId="{BBEAACFD-9AA1-4214-B627-79F143400903}" type="pres">
      <dgm:prSet presAssocID="{EED70318-448E-45FF-AEFE-0AC6D0E4B60F}" presName="vertThree" presStyleCnt="0"/>
      <dgm:spPr/>
    </dgm:pt>
    <dgm:pt modelId="{60C4B8B1-119A-4970-A3B9-D67A1E13735C}" type="pres">
      <dgm:prSet presAssocID="{EED70318-448E-45FF-AEFE-0AC6D0E4B60F}" presName="txThre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E2C047C-8FA9-49B8-A5A3-173F20F39DC0}" type="pres">
      <dgm:prSet presAssocID="{EED70318-448E-45FF-AEFE-0AC6D0E4B60F}" presName="parTransThree" presStyleCnt="0"/>
      <dgm:spPr/>
    </dgm:pt>
    <dgm:pt modelId="{EC3A10E4-7192-4716-A012-48AA10B066E1}" type="pres">
      <dgm:prSet presAssocID="{EED70318-448E-45FF-AEFE-0AC6D0E4B60F}" presName="horzThree" presStyleCnt="0"/>
      <dgm:spPr/>
    </dgm:pt>
    <dgm:pt modelId="{9CC2FBEC-0592-4C53-8B31-B1959F548B3F}" type="pres">
      <dgm:prSet presAssocID="{35ACB455-9C14-4002-A943-14BD29723A6C}" presName="vertFour" presStyleCnt="0">
        <dgm:presLayoutVars>
          <dgm:chPref val="3"/>
        </dgm:presLayoutVars>
      </dgm:prSet>
      <dgm:spPr/>
    </dgm:pt>
    <dgm:pt modelId="{1B3CD433-B60C-4F41-9E67-E914F6BC5DDA}" type="pres">
      <dgm:prSet presAssocID="{35ACB455-9C14-4002-A943-14BD29723A6C}" presName="txFour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9B04BB6-CB95-4FBA-BC4E-041B819CAE98}" type="pres">
      <dgm:prSet presAssocID="{35ACB455-9C14-4002-A943-14BD29723A6C}" presName="horzFour" presStyleCnt="0"/>
      <dgm:spPr/>
    </dgm:pt>
    <dgm:pt modelId="{78C8C49A-A53A-45BB-9588-57FE7503469A}" type="pres">
      <dgm:prSet presAssocID="{2C17E808-88F5-4F09-B34F-23291E32E82D}" presName="sibSpaceFour" presStyleCnt="0"/>
      <dgm:spPr/>
    </dgm:pt>
    <dgm:pt modelId="{016B44C6-6138-4158-9558-BF70A1ADE9EC}" type="pres">
      <dgm:prSet presAssocID="{76CEBCA3-F674-422E-B737-FDBF860D0069}" presName="vertFour" presStyleCnt="0">
        <dgm:presLayoutVars>
          <dgm:chPref val="3"/>
        </dgm:presLayoutVars>
      </dgm:prSet>
      <dgm:spPr/>
    </dgm:pt>
    <dgm:pt modelId="{546A48ED-6014-4A4E-A915-64E4D728BB79}" type="pres">
      <dgm:prSet presAssocID="{76CEBCA3-F674-422E-B737-FDBF860D0069}" presName="txFour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07E0A-4405-4EE5-A908-EB5F055DBB16}" type="pres">
      <dgm:prSet presAssocID="{76CEBCA3-F674-422E-B737-FDBF860D0069}" presName="parTransFour" presStyleCnt="0"/>
      <dgm:spPr/>
    </dgm:pt>
    <dgm:pt modelId="{1B581A75-47BF-4D0A-906A-587E805DD63C}" type="pres">
      <dgm:prSet presAssocID="{76CEBCA3-F674-422E-B737-FDBF860D0069}" presName="horzFour" presStyleCnt="0"/>
      <dgm:spPr/>
    </dgm:pt>
    <dgm:pt modelId="{3F69A787-A7D8-4023-BB47-F53F855A1337}" type="pres">
      <dgm:prSet presAssocID="{21657F7C-F9E7-4DEB-8C0A-F67525B23026}" presName="vertFour" presStyleCnt="0">
        <dgm:presLayoutVars>
          <dgm:chPref val="3"/>
        </dgm:presLayoutVars>
      </dgm:prSet>
      <dgm:spPr/>
    </dgm:pt>
    <dgm:pt modelId="{8EE34101-7272-4548-A0B9-BADE67154FE7}" type="pres">
      <dgm:prSet presAssocID="{21657F7C-F9E7-4DEB-8C0A-F67525B23026}" presName="txFour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B038793-F057-40E1-90C6-EC870982D80B}" type="pres">
      <dgm:prSet presAssocID="{21657F7C-F9E7-4DEB-8C0A-F67525B23026}" presName="parTransFour" presStyleCnt="0"/>
      <dgm:spPr/>
    </dgm:pt>
    <dgm:pt modelId="{693C31A0-525A-42BC-94A7-F52D257E277C}" type="pres">
      <dgm:prSet presAssocID="{21657F7C-F9E7-4DEB-8C0A-F67525B23026}" presName="horzFour" presStyleCnt="0"/>
      <dgm:spPr/>
    </dgm:pt>
    <dgm:pt modelId="{2B867108-C9B5-4BB6-933A-2EBAFE22FDBA}" type="pres">
      <dgm:prSet presAssocID="{C1113332-7313-4881-A800-1529DDCDA2DA}" presName="vertFour" presStyleCnt="0">
        <dgm:presLayoutVars>
          <dgm:chPref val="3"/>
        </dgm:presLayoutVars>
      </dgm:prSet>
      <dgm:spPr/>
    </dgm:pt>
    <dgm:pt modelId="{9709064E-6E8D-4051-91DE-83DE61BB31B7}" type="pres">
      <dgm:prSet presAssocID="{C1113332-7313-4881-A800-1529DDCDA2DA}" presName="txFour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AF9FD26-DDA6-46B6-B3EF-762399382CAA}" type="pres">
      <dgm:prSet presAssocID="{C1113332-7313-4881-A800-1529DDCDA2DA}" presName="horzFour" presStyleCnt="0"/>
      <dgm:spPr/>
    </dgm:pt>
    <dgm:pt modelId="{FD50C99A-C9CC-4719-AD4A-AEF8E46FE468}" type="pres">
      <dgm:prSet presAssocID="{29B509B9-289B-4F80-AB1C-D473981CB995}" presName="sibSpaceFour" presStyleCnt="0"/>
      <dgm:spPr/>
    </dgm:pt>
    <dgm:pt modelId="{CCAC6644-6D21-4611-8EE8-4A74D85F09E3}" type="pres">
      <dgm:prSet presAssocID="{F2F3C077-A9B1-43F9-A38B-F0928362EB13}" presName="vertFour" presStyleCnt="0">
        <dgm:presLayoutVars>
          <dgm:chPref val="3"/>
        </dgm:presLayoutVars>
      </dgm:prSet>
      <dgm:spPr/>
    </dgm:pt>
    <dgm:pt modelId="{EC2F3C24-A4F6-4CB9-9C1E-D535A0FB37B4}" type="pres">
      <dgm:prSet presAssocID="{F2F3C077-A9B1-43F9-A38B-F0928362EB13}" presName="txFour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A1B6DA-0A44-44B9-A568-3889AF27BB49}" type="pres">
      <dgm:prSet presAssocID="{F2F3C077-A9B1-43F9-A38B-F0928362EB13}" presName="horzFour" presStyleCnt="0"/>
      <dgm:spPr/>
    </dgm:pt>
  </dgm:ptLst>
  <dgm:cxnLst>
    <dgm:cxn modelId="{FBA56F33-6D16-451B-8BCA-34135F42CA40}" type="presOf" srcId="{FDE1913F-6676-4FD5-AB55-CCA71163BF49}" destId="{F09B04FD-596B-43FF-83FD-4CFA88772DD0}" srcOrd="0" destOrd="0" presId="urn:microsoft.com/office/officeart/2005/8/layout/hierarchy4"/>
    <dgm:cxn modelId="{04A50728-F3E3-4775-BDA1-2905189800F4}" type="presOf" srcId="{C1113332-7313-4881-A800-1529DDCDA2DA}" destId="{9709064E-6E8D-4051-91DE-83DE61BB31B7}" srcOrd="0" destOrd="0" presId="urn:microsoft.com/office/officeart/2005/8/layout/hierarchy4"/>
    <dgm:cxn modelId="{103AE31C-C715-4EC8-A097-3A482EF5CC43}" type="presOf" srcId="{21657F7C-F9E7-4DEB-8C0A-F67525B23026}" destId="{8EE34101-7272-4548-A0B9-BADE67154FE7}" srcOrd="0" destOrd="0" presId="urn:microsoft.com/office/officeart/2005/8/layout/hierarchy4"/>
    <dgm:cxn modelId="{4B74B3D0-1557-4347-B9D7-14D136BDC46B}" srcId="{9D4E8B82-57DC-4758-971B-717C1B261D76}" destId="{FDE1913F-6676-4FD5-AB55-CCA71163BF49}" srcOrd="0" destOrd="0" parTransId="{05F18C7D-38D1-4557-9D9B-04A16025FF78}" sibTransId="{ABE17B16-D34D-40B2-B17D-CAD491D73ED3}"/>
    <dgm:cxn modelId="{C7BF6AC1-3EA4-4BCC-8ECE-E461F3DC1964}" srcId="{FDE1913F-6676-4FD5-AB55-CCA71163BF49}" destId="{99D1C31A-F528-4FAB-875C-AEB5DFE8EB0A}" srcOrd="1" destOrd="0" parTransId="{4772A221-A5EE-4065-97CD-016E6182ED6D}" sibTransId="{5A3EDBDC-C6D1-4C13-B1E9-7741879EFD5A}"/>
    <dgm:cxn modelId="{ACA8C4E6-FC84-41BD-8236-3C2451771F8E}" srcId="{FDE1913F-6676-4FD5-AB55-CCA71163BF49}" destId="{379802A7-0507-4BCC-86DD-2C430F9DFD9F}" srcOrd="0" destOrd="0" parTransId="{586D0E27-B5C8-411F-B23B-3ECD0EC82124}" sibTransId="{DDCDC6E2-3175-45AB-8DC2-583B2B7E656B}"/>
    <dgm:cxn modelId="{E3710B01-3A53-4A7B-827D-E5A6F6627B52}" srcId="{EED70318-448E-45FF-AEFE-0AC6D0E4B60F}" destId="{76CEBCA3-F674-422E-B737-FDBF860D0069}" srcOrd="1" destOrd="0" parTransId="{3F3598E7-4604-4904-B487-580EBF5B4721}" sibTransId="{6E4BB5EE-C06F-448F-9937-3B2CC43649D1}"/>
    <dgm:cxn modelId="{54B1748E-58A2-406F-9EC0-7648E999929F}" type="presOf" srcId="{EED70318-448E-45FF-AEFE-0AC6D0E4B60F}" destId="{60C4B8B1-119A-4970-A3B9-D67A1E13735C}" srcOrd="0" destOrd="0" presId="urn:microsoft.com/office/officeart/2005/8/layout/hierarchy4"/>
    <dgm:cxn modelId="{C7D61B22-D7EF-40CE-BE3D-784B116FBF3B}" type="presOf" srcId="{379802A7-0507-4BCC-86DD-2C430F9DFD9F}" destId="{C7A24A98-D2AB-4872-A547-DBE6900668F2}" srcOrd="0" destOrd="0" presId="urn:microsoft.com/office/officeart/2005/8/layout/hierarchy4"/>
    <dgm:cxn modelId="{1D312CC8-20DA-48AF-9B0E-470498964F7B}" srcId="{99D1C31A-F528-4FAB-875C-AEB5DFE8EB0A}" destId="{EED70318-448E-45FF-AEFE-0AC6D0E4B60F}" srcOrd="0" destOrd="0" parTransId="{88B23A96-32C1-4B73-96E6-4B80A0D20890}" sibTransId="{165DC978-6087-4F17-8CEF-83208410C707}"/>
    <dgm:cxn modelId="{0A23B9DF-553C-4657-994F-B3CD1272FA61}" srcId="{76CEBCA3-F674-422E-B737-FDBF860D0069}" destId="{21657F7C-F9E7-4DEB-8C0A-F67525B23026}" srcOrd="0" destOrd="0" parTransId="{8AFB4DCE-1C72-457B-81DF-011F8431660B}" sibTransId="{67C9A845-03A3-4A33-ADE4-8F86F5BAC512}"/>
    <dgm:cxn modelId="{37275D0A-55BB-4731-A9F4-7A5D8071864C}" type="presOf" srcId="{9D4E8B82-57DC-4758-971B-717C1B261D76}" destId="{F38127BE-90EF-4241-9B8A-ADEAB7BE1CF9}" srcOrd="0" destOrd="0" presId="urn:microsoft.com/office/officeart/2005/8/layout/hierarchy4"/>
    <dgm:cxn modelId="{C2BDB786-39E9-4A66-943B-5D15380D233A}" type="presOf" srcId="{76CEBCA3-F674-422E-B737-FDBF860D0069}" destId="{546A48ED-6014-4A4E-A915-64E4D728BB79}" srcOrd="0" destOrd="0" presId="urn:microsoft.com/office/officeart/2005/8/layout/hierarchy4"/>
    <dgm:cxn modelId="{5520CC48-87F8-4501-B2B8-F61AD04E564B}" type="presOf" srcId="{F2F3C077-A9B1-43F9-A38B-F0928362EB13}" destId="{EC2F3C24-A4F6-4CB9-9C1E-D535A0FB37B4}" srcOrd="0" destOrd="0" presId="urn:microsoft.com/office/officeart/2005/8/layout/hierarchy4"/>
    <dgm:cxn modelId="{27365BDC-92D0-40B0-93E0-3F3F81C431AD}" srcId="{21657F7C-F9E7-4DEB-8C0A-F67525B23026}" destId="{C1113332-7313-4881-A800-1529DDCDA2DA}" srcOrd="0" destOrd="0" parTransId="{EA564502-0822-4050-8A44-698E7F656AF1}" sibTransId="{29B509B9-289B-4F80-AB1C-D473981CB995}"/>
    <dgm:cxn modelId="{8AD5FAF6-D9F8-41F2-B941-33EF05AE463E}" type="presOf" srcId="{35ACB455-9C14-4002-A943-14BD29723A6C}" destId="{1B3CD433-B60C-4F41-9E67-E914F6BC5DDA}" srcOrd="0" destOrd="0" presId="urn:microsoft.com/office/officeart/2005/8/layout/hierarchy4"/>
    <dgm:cxn modelId="{A811810C-F41A-4234-B4E5-486771D587B5}" type="presOf" srcId="{99D1C31A-F528-4FAB-875C-AEB5DFE8EB0A}" destId="{AF6E1A2E-042F-48CE-9DCA-0A0317E53189}" srcOrd="0" destOrd="0" presId="urn:microsoft.com/office/officeart/2005/8/layout/hierarchy4"/>
    <dgm:cxn modelId="{0AA14716-08D9-4575-83E2-9FF487881578}" srcId="{EED70318-448E-45FF-AEFE-0AC6D0E4B60F}" destId="{35ACB455-9C14-4002-A943-14BD29723A6C}" srcOrd="0" destOrd="0" parTransId="{422E36F3-8098-4990-B636-EC1CD95219F8}" sibTransId="{2C17E808-88F5-4F09-B34F-23291E32E82D}"/>
    <dgm:cxn modelId="{32746CC1-B500-43CF-9036-BDCB9293CD81}" srcId="{21657F7C-F9E7-4DEB-8C0A-F67525B23026}" destId="{F2F3C077-A9B1-43F9-A38B-F0928362EB13}" srcOrd="1" destOrd="0" parTransId="{F63959BD-8BC7-4DE4-BFCB-544FB9A0593C}" sibTransId="{1A8070DE-770B-4A3E-B557-121B31A0A49E}"/>
    <dgm:cxn modelId="{F77C24B7-DD02-4FB8-97E5-FBD83A69F122}" type="presParOf" srcId="{F38127BE-90EF-4241-9B8A-ADEAB7BE1CF9}" destId="{3C570928-0C2E-4229-A8F6-051686FCC86D}" srcOrd="0" destOrd="0" presId="urn:microsoft.com/office/officeart/2005/8/layout/hierarchy4"/>
    <dgm:cxn modelId="{60CE7685-5BD1-487B-A306-1AA7C0B30D12}" type="presParOf" srcId="{3C570928-0C2E-4229-A8F6-051686FCC86D}" destId="{F09B04FD-596B-43FF-83FD-4CFA88772DD0}" srcOrd="0" destOrd="0" presId="urn:microsoft.com/office/officeart/2005/8/layout/hierarchy4"/>
    <dgm:cxn modelId="{08727B78-725C-447A-9B24-E8D764C279B8}" type="presParOf" srcId="{3C570928-0C2E-4229-A8F6-051686FCC86D}" destId="{3B746C19-B801-46F0-9DA7-6E83ECBCC4D3}" srcOrd="1" destOrd="0" presId="urn:microsoft.com/office/officeart/2005/8/layout/hierarchy4"/>
    <dgm:cxn modelId="{8DB99896-60BA-40A6-83BA-D37AE7ED06D8}" type="presParOf" srcId="{3C570928-0C2E-4229-A8F6-051686FCC86D}" destId="{39D89047-AFB1-451C-9FA1-FE4BC2C92BD3}" srcOrd="2" destOrd="0" presId="urn:microsoft.com/office/officeart/2005/8/layout/hierarchy4"/>
    <dgm:cxn modelId="{0D2E221B-4F5A-490A-83B2-E35608FA4773}" type="presParOf" srcId="{39D89047-AFB1-451C-9FA1-FE4BC2C92BD3}" destId="{CC564F8D-471D-404C-93BA-12DC6D5A84AB}" srcOrd="0" destOrd="0" presId="urn:microsoft.com/office/officeart/2005/8/layout/hierarchy4"/>
    <dgm:cxn modelId="{9A5D7528-2CA9-4284-836B-17B08DE0D398}" type="presParOf" srcId="{CC564F8D-471D-404C-93BA-12DC6D5A84AB}" destId="{C7A24A98-D2AB-4872-A547-DBE6900668F2}" srcOrd="0" destOrd="0" presId="urn:microsoft.com/office/officeart/2005/8/layout/hierarchy4"/>
    <dgm:cxn modelId="{63686A33-5DBA-46E2-8748-7700283B5840}" type="presParOf" srcId="{CC564F8D-471D-404C-93BA-12DC6D5A84AB}" destId="{1150724D-230A-4ADF-8828-68E79CE2578B}" srcOrd="1" destOrd="0" presId="urn:microsoft.com/office/officeart/2005/8/layout/hierarchy4"/>
    <dgm:cxn modelId="{90AE6792-616E-402F-AFD7-920134ADC3E4}" type="presParOf" srcId="{39D89047-AFB1-451C-9FA1-FE4BC2C92BD3}" destId="{8983D176-9A03-45EE-B98D-7644BC01741B}" srcOrd="1" destOrd="0" presId="urn:microsoft.com/office/officeart/2005/8/layout/hierarchy4"/>
    <dgm:cxn modelId="{478DE98E-CFAF-4F6E-A225-789A1D7F6BA9}" type="presParOf" srcId="{39D89047-AFB1-451C-9FA1-FE4BC2C92BD3}" destId="{F577E986-5EFF-423A-9C2A-2F617BD71A2C}" srcOrd="2" destOrd="0" presId="urn:microsoft.com/office/officeart/2005/8/layout/hierarchy4"/>
    <dgm:cxn modelId="{6D942941-E2DC-420F-837E-E3FA14D17CB9}" type="presParOf" srcId="{F577E986-5EFF-423A-9C2A-2F617BD71A2C}" destId="{AF6E1A2E-042F-48CE-9DCA-0A0317E53189}" srcOrd="0" destOrd="0" presId="urn:microsoft.com/office/officeart/2005/8/layout/hierarchy4"/>
    <dgm:cxn modelId="{184B1C22-C156-4CC7-A1AA-7D86B6F4F0EF}" type="presParOf" srcId="{F577E986-5EFF-423A-9C2A-2F617BD71A2C}" destId="{73AF9158-DCBF-436F-9122-2913102E7828}" srcOrd="1" destOrd="0" presId="urn:microsoft.com/office/officeart/2005/8/layout/hierarchy4"/>
    <dgm:cxn modelId="{81450423-A6DB-47A3-95B3-67D98BB7E003}" type="presParOf" srcId="{F577E986-5EFF-423A-9C2A-2F617BD71A2C}" destId="{E24B2691-BB2F-4FFE-9482-C7F685D434A2}" srcOrd="2" destOrd="0" presId="urn:microsoft.com/office/officeart/2005/8/layout/hierarchy4"/>
    <dgm:cxn modelId="{39605E4B-351D-4108-9E95-C3B1082DDAC5}" type="presParOf" srcId="{E24B2691-BB2F-4FFE-9482-C7F685D434A2}" destId="{BBEAACFD-9AA1-4214-B627-79F143400903}" srcOrd="0" destOrd="0" presId="urn:microsoft.com/office/officeart/2005/8/layout/hierarchy4"/>
    <dgm:cxn modelId="{A3BB853C-2F82-4C0D-84BE-1E3900C0B083}" type="presParOf" srcId="{BBEAACFD-9AA1-4214-B627-79F143400903}" destId="{60C4B8B1-119A-4970-A3B9-D67A1E13735C}" srcOrd="0" destOrd="0" presId="urn:microsoft.com/office/officeart/2005/8/layout/hierarchy4"/>
    <dgm:cxn modelId="{00CEC7DA-C4A8-4DDC-A229-088264C43495}" type="presParOf" srcId="{BBEAACFD-9AA1-4214-B627-79F143400903}" destId="{4E2C047C-8FA9-49B8-A5A3-173F20F39DC0}" srcOrd="1" destOrd="0" presId="urn:microsoft.com/office/officeart/2005/8/layout/hierarchy4"/>
    <dgm:cxn modelId="{73D8AD99-FE42-4D67-9032-0650D6B4EBC0}" type="presParOf" srcId="{BBEAACFD-9AA1-4214-B627-79F143400903}" destId="{EC3A10E4-7192-4716-A012-48AA10B066E1}" srcOrd="2" destOrd="0" presId="urn:microsoft.com/office/officeart/2005/8/layout/hierarchy4"/>
    <dgm:cxn modelId="{AFA548B7-E92D-491B-B4B2-BA7EEE79582A}" type="presParOf" srcId="{EC3A10E4-7192-4716-A012-48AA10B066E1}" destId="{9CC2FBEC-0592-4C53-8B31-B1959F548B3F}" srcOrd="0" destOrd="0" presId="urn:microsoft.com/office/officeart/2005/8/layout/hierarchy4"/>
    <dgm:cxn modelId="{E5B67CDE-5586-4745-B0CB-AD922C735FC0}" type="presParOf" srcId="{9CC2FBEC-0592-4C53-8B31-B1959F548B3F}" destId="{1B3CD433-B60C-4F41-9E67-E914F6BC5DDA}" srcOrd="0" destOrd="0" presId="urn:microsoft.com/office/officeart/2005/8/layout/hierarchy4"/>
    <dgm:cxn modelId="{316527AD-AC04-4D27-8C81-6691DAFDCB9C}" type="presParOf" srcId="{9CC2FBEC-0592-4C53-8B31-B1959F548B3F}" destId="{29B04BB6-CB95-4FBA-BC4E-041B819CAE98}" srcOrd="1" destOrd="0" presId="urn:microsoft.com/office/officeart/2005/8/layout/hierarchy4"/>
    <dgm:cxn modelId="{472C92DE-C4D1-43DA-9D2C-F4680E93DD43}" type="presParOf" srcId="{EC3A10E4-7192-4716-A012-48AA10B066E1}" destId="{78C8C49A-A53A-45BB-9588-57FE7503469A}" srcOrd="1" destOrd="0" presId="urn:microsoft.com/office/officeart/2005/8/layout/hierarchy4"/>
    <dgm:cxn modelId="{843E61BD-CAF1-436F-A066-32E6000DE7C3}" type="presParOf" srcId="{EC3A10E4-7192-4716-A012-48AA10B066E1}" destId="{016B44C6-6138-4158-9558-BF70A1ADE9EC}" srcOrd="2" destOrd="0" presId="urn:microsoft.com/office/officeart/2005/8/layout/hierarchy4"/>
    <dgm:cxn modelId="{6621B14E-D067-4F6C-9ED5-060394CC0768}" type="presParOf" srcId="{016B44C6-6138-4158-9558-BF70A1ADE9EC}" destId="{546A48ED-6014-4A4E-A915-64E4D728BB79}" srcOrd="0" destOrd="0" presId="urn:microsoft.com/office/officeart/2005/8/layout/hierarchy4"/>
    <dgm:cxn modelId="{F477C61E-5EF9-400D-9FB2-E2D9240A9397}" type="presParOf" srcId="{016B44C6-6138-4158-9558-BF70A1ADE9EC}" destId="{46807E0A-4405-4EE5-A908-EB5F055DBB16}" srcOrd="1" destOrd="0" presId="urn:microsoft.com/office/officeart/2005/8/layout/hierarchy4"/>
    <dgm:cxn modelId="{947B0B1F-36D6-4FF9-A79E-8D38659F7A75}" type="presParOf" srcId="{016B44C6-6138-4158-9558-BF70A1ADE9EC}" destId="{1B581A75-47BF-4D0A-906A-587E805DD63C}" srcOrd="2" destOrd="0" presId="urn:microsoft.com/office/officeart/2005/8/layout/hierarchy4"/>
    <dgm:cxn modelId="{428E6716-CA7F-44F6-805B-75D5AE19B21F}" type="presParOf" srcId="{1B581A75-47BF-4D0A-906A-587E805DD63C}" destId="{3F69A787-A7D8-4023-BB47-F53F855A1337}" srcOrd="0" destOrd="0" presId="urn:microsoft.com/office/officeart/2005/8/layout/hierarchy4"/>
    <dgm:cxn modelId="{62F3180A-A7A1-48B9-8BEF-CFCE6C99BE8B}" type="presParOf" srcId="{3F69A787-A7D8-4023-BB47-F53F855A1337}" destId="{8EE34101-7272-4548-A0B9-BADE67154FE7}" srcOrd="0" destOrd="0" presId="urn:microsoft.com/office/officeart/2005/8/layout/hierarchy4"/>
    <dgm:cxn modelId="{AAB84B32-5118-44A3-A567-44DF1E59B48B}" type="presParOf" srcId="{3F69A787-A7D8-4023-BB47-F53F855A1337}" destId="{BB038793-F057-40E1-90C6-EC870982D80B}" srcOrd="1" destOrd="0" presId="urn:microsoft.com/office/officeart/2005/8/layout/hierarchy4"/>
    <dgm:cxn modelId="{D5473782-A551-453F-A89D-B618B332DDB6}" type="presParOf" srcId="{3F69A787-A7D8-4023-BB47-F53F855A1337}" destId="{693C31A0-525A-42BC-94A7-F52D257E277C}" srcOrd="2" destOrd="0" presId="urn:microsoft.com/office/officeart/2005/8/layout/hierarchy4"/>
    <dgm:cxn modelId="{B38FADB3-4A19-483C-A5F7-DD2D80AAA826}" type="presParOf" srcId="{693C31A0-525A-42BC-94A7-F52D257E277C}" destId="{2B867108-C9B5-4BB6-933A-2EBAFE22FDBA}" srcOrd="0" destOrd="0" presId="urn:microsoft.com/office/officeart/2005/8/layout/hierarchy4"/>
    <dgm:cxn modelId="{6DD4EB40-2B1C-46E9-A0E4-4D0A91CC6184}" type="presParOf" srcId="{2B867108-C9B5-4BB6-933A-2EBAFE22FDBA}" destId="{9709064E-6E8D-4051-91DE-83DE61BB31B7}" srcOrd="0" destOrd="0" presId="urn:microsoft.com/office/officeart/2005/8/layout/hierarchy4"/>
    <dgm:cxn modelId="{0591187F-D589-4D84-B9A4-2C1F14A9072C}" type="presParOf" srcId="{2B867108-C9B5-4BB6-933A-2EBAFE22FDBA}" destId="{CAF9FD26-DDA6-46B6-B3EF-762399382CAA}" srcOrd="1" destOrd="0" presId="urn:microsoft.com/office/officeart/2005/8/layout/hierarchy4"/>
    <dgm:cxn modelId="{4B4F06F4-9656-41C4-8DB5-9DDC9F0DEA34}" type="presParOf" srcId="{693C31A0-525A-42BC-94A7-F52D257E277C}" destId="{FD50C99A-C9CC-4719-AD4A-AEF8E46FE468}" srcOrd="1" destOrd="0" presId="urn:microsoft.com/office/officeart/2005/8/layout/hierarchy4"/>
    <dgm:cxn modelId="{41A30CF2-363F-4D6E-B7DE-03BB7DF46AE6}" type="presParOf" srcId="{693C31A0-525A-42BC-94A7-F52D257E277C}" destId="{CCAC6644-6D21-4611-8EE8-4A74D85F09E3}" srcOrd="2" destOrd="0" presId="urn:microsoft.com/office/officeart/2005/8/layout/hierarchy4"/>
    <dgm:cxn modelId="{5C783D9F-B03D-436A-B6AF-A2DA0BA13E56}" type="presParOf" srcId="{CCAC6644-6D21-4611-8EE8-4A74D85F09E3}" destId="{EC2F3C24-A4F6-4CB9-9C1E-D535A0FB37B4}" srcOrd="0" destOrd="0" presId="urn:microsoft.com/office/officeart/2005/8/layout/hierarchy4"/>
    <dgm:cxn modelId="{EECB752C-35B1-47F5-AC07-683F45CFDB0B}" type="presParOf" srcId="{CCAC6644-6D21-4611-8EE8-4A74D85F09E3}" destId="{CCA1B6DA-0A44-44B9-A568-3889AF27BB4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1F1125-CE68-47D6-9DD1-F96C1D49F18F}" type="doc">
      <dgm:prSet loTypeId="urn:microsoft.com/office/officeart/2005/8/layout/bProcess3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4D54FDFD-69B8-4EDB-A6DB-6F9D9EDB6F0A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客觀外在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行為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35C9D6A-054F-4C30-99B0-3756AA66F0CF}" type="parTrans" cxnId="{CDC763E9-21DD-4158-B679-82901559A331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EAC01F3-FECA-4E59-93CB-8A0651E090ED}" type="sibTrans" cxnId="{CDC763E9-21DD-4158-B679-82901559A331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17DD61-80D2-4D92-AF24-4B79FC30A214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B3E4909-46EB-4FEC-9ABB-88D8F46F2FD9}" type="parTrans" cxnId="{AD420FD3-5C7E-4BDB-840D-F798C7D333E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3A132DB-6480-46A4-BAFC-CD27F8E3CD08}" type="sibTrans" cxnId="{AD420FD3-5C7E-4BDB-840D-F798C7D333EE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248702D-D06B-4FCE-90B0-A39270183526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□刑法認定為犯罪的行為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5B0389D-4B5C-4B3C-B029-D6FD812AD2FE}" type="parTrans" cxnId="{7DE51923-73E3-4CF6-9B96-28DEF84C4370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58D3CD-DFE4-4819-ABA7-47D9D2C6EF72}" type="sibTrans" cxnId="{7DE51923-73E3-4CF6-9B96-28DEF84C4370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807119B-221F-4096-B242-963F4C1353F2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□明文規定要處以刑罰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D8BD7CC-5DCF-43E4-BEFB-29A339778E62}" type="parTrans" cxnId="{F8DED6A0-ED90-4657-861A-AC63620ACDB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7F42631-75B1-4878-9AB2-ECDDF7C93C8B}" type="sibTrans" cxnId="{F8DED6A0-ED90-4657-861A-AC63620ACDB6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806042-5F0D-44F9-B385-27291EE56245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主觀心理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想法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ABCFB90-8469-4CEE-AD03-C7CD3A98BA0B}" type="parTrans" cxnId="{460D30F9-6629-4577-83AA-1A3DD5A0E9C7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C89A7BA-989A-4EA9-9643-AA31AF82F14A}" type="sibTrans" cxnId="{460D30F9-6629-4577-83AA-1A3DD5A0E9C7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A9462D3-40EF-4F11-883D-9E7E42B79734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0224755-AF61-4A79-B68E-1792C61B8291}" type="parTrans" cxnId="{DE0AAE41-DB17-43E6-B97B-8DFB4263138A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A01299C-8D4D-4C2D-B997-F7D6C430FA2A}" type="sibTrans" cxnId="{DE0AAE41-DB17-43E6-B97B-8DFB4263138A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C7D06FC-7183-4A03-A40A-B9CEE7174E7D}">
      <dgm:prSet custT="1"/>
      <dgm:spPr/>
      <dgm:t>
        <a:bodyPr/>
        <a:lstStyle/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172C9E4-50D9-4158-9320-119FBEF4D281}" type="parTrans" cxnId="{E00DDDC8-725F-4AD9-A441-A5E92CD31E9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8A5F650-612A-4115-9E7C-30EADA8CE9BF}" type="sibTrans" cxnId="{E00DDDC8-725F-4AD9-A441-A5E92CD31E96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BFF2274-E0DE-4E64-83F0-E153027C1855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依法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令的行為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7A7E25A-A09E-4C7B-91FC-17B63D47CD92}" type="parTrans" cxnId="{F707AEFB-5785-4CA9-BF03-710684070A49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9DDFB7-C0C9-4E04-A565-EAF8954BF3B4}" type="sibTrans" cxnId="{F707AEFB-5785-4CA9-BF03-710684070A49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238D47-ECDA-40C9-B262-D7E26EE49900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業務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上的正當行為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B6F804-DC01-4CBC-995D-AB34E60D006B}" type="parTrans" cxnId="{33D9800C-3826-4875-95B9-DFBBAE974764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402528B-7C4D-43E9-B036-3B14F2FD3449}" type="sibTrans" cxnId="{33D9800C-3826-4875-95B9-DFBBAE974764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F821A58-B3A9-4320-963C-06D0314C01FE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基於正當防衛行為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A125DB6-92D2-4D7F-A069-5AC641F96657}" type="parTrans" cxnId="{AE535E93-9747-418A-A08F-CF150237B44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43C7B3C-04BA-4E8E-9DEC-36C9EFAEDFD9}" type="sibTrans" cxnId="{AE535E93-9747-418A-A08F-CF150237B442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2C4D031-E69C-4C41-8A4D-F1788A0928BA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B70D349-2AAA-4AD4-8DE0-057D77C93D6F}" type="parTrans" cxnId="{4B479F41-5374-4A2E-B3C3-B1C2C2A65AB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4F00463-1534-4C50-9F64-9A29788062F4}" type="sibTrans" cxnId="{4B479F41-5374-4A2E-B3C3-B1C2C2A65AB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63FCF28-D986-4FA1-B860-280834767508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緊急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避難行為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93991B3-E8D9-4243-A36E-10801573CF43}" type="parTrans" cxnId="{27DD25F9-8A6B-4457-93C5-A14138377CE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A09A0D6-0C5E-4ADF-A880-18E05433E011}" type="sibTrans" cxnId="{27DD25F9-8A6B-4457-93C5-A14138377CE2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F5EFBFA-D320-41A8-BD13-9A4BAA02D2CA}">
      <dgm:prSet custT="1"/>
      <dgm:spPr/>
      <dgm:t>
        <a:bodyPr/>
        <a:lstStyle/>
        <a:p>
          <a:pPr algn="ctr"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43B6B37-E4C9-4D51-953E-F0BEB3569D0B}" type="parTrans" cxnId="{F9D8A690-2068-4664-BBA7-0C44AFAA6D1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CB9D323-93AB-4CFA-AD85-B7AA068D409D}" type="sibTrans" cxnId="{F9D8A690-2068-4664-BBA7-0C44AFAA6D12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5CCE0BF-3CB6-4E53-8235-A70AC303D17B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年齡區分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A9527F6-A312-487A-831E-5630E7647682}" type="parTrans" cxnId="{42EDE0FC-B1C1-42E9-9FBF-3E0BDFFF463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F5B460C-0D6F-4718-8280-4EEBAC3C6540}" type="sibTrans" cxnId="{42EDE0FC-B1C1-42E9-9FBF-3E0BDFFF4636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FB6B176-5ED3-49A6-929F-6F8F2A9934F7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C8FE12F-CD51-4A7F-8730-9CB62CCEAC85}" type="parTrans" cxnId="{469BE888-D611-42D0-A008-4BCEDB6FA30A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864A346-5812-4556-84E2-B8E5FC36D934}" type="sibTrans" cxnId="{469BE888-D611-42D0-A008-4BCEDB6FA30A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330907D-F616-4D11-B3A1-93161B760B4D}">
      <dgm:prSet custT="1"/>
      <dgm:spPr/>
      <dgm:t>
        <a:bodyPr/>
        <a:lstStyle/>
        <a:p>
          <a:pPr rtl="0"/>
          <a:r>
            <a:rPr 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F1F3018-A37B-419E-9A3B-19D4A617E78C}" type="parTrans" cxnId="{FC58D4D4-0BA8-49AB-B60D-45119E68D79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EAD424B-9101-4E3A-8F1B-F0ADAD499F63}" type="sibTrans" cxnId="{FC58D4D4-0BA8-49AB-B60D-45119E68D79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5CF1666-4398-4A34-928A-7C25C918B3BF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以識別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能力區分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0D4DD47-D0C3-45A5-836E-3A2EF0C99FCD}" type="parTrans" cxnId="{CDF47B7F-0B55-48C8-A15D-B93F2091C20E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A843601-E59A-4C04-82E5-3C063F72D7BC}" type="sibTrans" cxnId="{CDF47B7F-0B55-48C8-A15D-B93F2091C20E}">
      <dgm:prSet custT="1"/>
      <dgm:spPr/>
      <dgm:t>
        <a:bodyPr/>
        <a:lstStyle/>
        <a:p>
          <a:endParaRPr lang="zh-TW" altLang="en-US" sz="10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8332A54-72FE-42C8-885C-8E380F53DFC4}">
      <dgm:prSet custT="1"/>
      <dgm:spPr/>
      <dgm:t>
        <a:bodyPr/>
        <a:lstStyle/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60548EB-A349-462F-A737-3DB368B8AF6D}" type="parTrans" cxnId="{33692F45-1FC9-444F-B37C-7F34E22D4DF5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4080AF-DA40-4B76-A141-1168022F2EBA}" type="sibTrans" cxnId="{33692F45-1FC9-444F-B37C-7F34E22D4DF5}">
      <dgm:prSet custT="1"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A46AE19-1BEF-431A-90B7-F1A5A3D498FC}">
      <dgm:prSet custT="1"/>
      <dgm:spPr/>
      <dgm:t>
        <a:bodyPr/>
        <a:lstStyle/>
        <a:p>
          <a:pPr rtl="0"/>
          <a:r>
            <a:rPr lang="zh-TW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3F9FCC-3281-4707-B715-6D7C4DF3F4BD}" type="parTrans" cxnId="{7FA8DA2C-8B22-4084-861A-E77403691F2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68D65E2-792F-4540-B938-2CFBA965194D}" type="sibTrans" cxnId="{7FA8DA2C-8B22-4084-861A-E77403691F26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44A1B6-F602-4969-9D94-F6844158B73E}">
      <dgm:prSet custT="1"/>
      <dgm:spPr/>
      <dgm:t>
        <a:bodyPr/>
        <a:lstStyle/>
        <a:p>
          <a:pPr rtl="0"/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DC041C9-32DA-4FED-9CBE-27AEFB1BCB08}" type="parTrans" cxnId="{7793D305-020D-475B-809B-48BD6CF3D06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38EAC27-415B-4F33-AA61-96A96D2FCCDD}" type="sibTrans" cxnId="{7793D305-020D-475B-809B-48BD6CF3D06D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F900A62-8A17-428C-892A-AFCD54F31D91}">
      <dgm:prSet custT="1"/>
      <dgm:spPr/>
      <dgm:t>
        <a:bodyPr/>
        <a:lstStyle/>
        <a:p>
          <a:pPr rtl="0"/>
          <a:r>
            <a:rPr 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80~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91B4D16-473D-47C9-9D69-6531DAA5C0FB}" type="parTrans" cxnId="{6A7B8540-96E3-4DD7-9D9C-890B69FE3E90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F7B294-BCF0-4BA5-9E80-DD302BFCFA86}" type="sibTrans" cxnId="{6A7B8540-96E3-4DD7-9D9C-890B69FE3E90}">
      <dgm:prSet/>
      <dgm:spPr/>
      <dgm:t>
        <a:bodyPr/>
        <a:lstStyle/>
        <a:p>
          <a:endParaRPr lang="zh-TW" altLang="en-US" sz="36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B3972AC-1197-42D5-BB7F-9637685D3283}">
      <dgm:prSet custT="1"/>
      <dgm:spPr/>
      <dgm:t>
        <a:bodyPr/>
        <a:lstStyle/>
        <a:p>
          <a:pPr rtl="0"/>
          <a:endParaRPr lang="en-US" altLang="zh-TW" sz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endParaRPr lang="en-US" altLang="zh-TW" sz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endParaRPr lang="en-US" altLang="zh-TW" sz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rtl="0"/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犯罪</a:t>
          </a:r>
          <a:r>
            <a:rPr lang="zh-TW" altLang="en-US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可能成立與否？</a:t>
          </a:r>
          <a:endParaRPr lang="zh-TW" altLang="en-US" sz="1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FC9A4A2-BE71-4F56-AC9F-63A43B1AF77D}" type="parTrans" cxnId="{8FA2E7CB-4A29-4050-9901-06901B76F1D1}">
      <dgm:prSet/>
      <dgm:spPr/>
      <dgm:t>
        <a:bodyPr/>
        <a:lstStyle/>
        <a:p>
          <a:endParaRPr lang="zh-TW" altLang="en-US" sz="3200">
            <a:latin typeface="Times" pitchFamily="18" charset="0"/>
            <a:cs typeface="Times" pitchFamily="18" charset="0"/>
          </a:endParaRPr>
        </a:p>
      </dgm:t>
    </dgm:pt>
    <dgm:pt modelId="{12FD506B-8FD5-4A07-9078-555E2BECD599}" type="sibTrans" cxnId="{8FA2E7CB-4A29-4050-9901-06901B76F1D1}">
      <dgm:prSet/>
      <dgm:spPr/>
      <dgm:t>
        <a:bodyPr/>
        <a:lstStyle/>
        <a:p>
          <a:endParaRPr lang="zh-TW" altLang="en-US" sz="3200">
            <a:latin typeface="Times" pitchFamily="18" charset="0"/>
            <a:cs typeface="Times" pitchFamily="18" charset="0"/>
          </a:endParaRPr>
        </a:p>
      </dgm:t>
    </dgm:pt>
    <dgm:pt modelId="{309B4514-4971-45B7-A246-BA7087216C9C}" type="pres">
      <dgm:prSet presAssocID="{D01F1125-CE68-47D6-9DD1-F96C1D49F18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1DB45FA-7C10-46C8-AFAD-6A469F130103}" type="pres">
      <dgm:prSet presAssocID="{4D54FDFD-69B8-4EDB-A6DB-6F9D9EDB6F0A}" presName="node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6B956F4-6C2E-4824-99B2-19423EFB0722}" type="pres">
      <dgm:prSet presAssocID="{EEAC01F3-FECA-4E59-93CB-8A0651E090ED}" presName="sibTrans" presStyleLbl="sibTrans1D1" presStyleIdx="0" presStyleCnt="15"/>
      <dgm:spPr/>
      <dgm:t>
        <a:bodyPr/>
        <a:lstStyle/>
        <a:p>
          <a:endParaRPr lang="zh-TW" altLang="en-US"/>
        </a:p>
      </dgm:t>
    </dgm:pt>
    <dgm:pt modelId="{D5E27FCE-BB71-43AC-B3DB-6356513AE4D2}" type="pres">
      <dgm:prSet presAssocID="{EEAC01F3-FECA-4E59-93CB-8A0651E090ED}" presName="connectorText" presStyleLbl="sibTrans1D1" presStyleIdx="0" presStyleCnt="15"/>
      <dgm:spPr/>
      <dgm:t>
        <a:bodyPr/>
        <a:lstStyle/>
        <a:p>
          <a:endParaRPr lang="zh-TW" altLang="en-US"/>
        </a:p>
      </dgm:t>
    </dgm:pt>
    <dgm:pt modelId="{FA813A38-7B26-4209-8C0E-6FB5A36B4285}" type="pres">
      <dgm:prSet presAssocID="{3917DD61-80D2-4D92-AF24-4B79FC30A214}" presName="node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1A0AEF-BBB4-4592-8982-4A8CCD3B7708}" type="pres">
      <dgm:prSet presAssocID="{C3A132DB-6480-46A4-BAFC-CD27F8E3CD08}" presName="sibTrans" presStyleLbl="sibTrans1D1" presStyleIdx="1" presStyleCnt="15"/>
      <dgm:spPr/>
      <dgm:t>
        <a:bodyPr/>
        <a:lstStyle/>
        <a:p>
          <a:endParaRPr lang="zh-TW" altLang="en-US"/>
        </a:p>
      </dgm:t>
    </dgm:pt>
    <dgm:pt modelId="{659269A4-6FAF-4D04-8756-2E4E17F4CB20}" type="pres">
      <dgm:prSet presAssocID="{C3A132DB-6480-46A4-BAFC-CD27F8E3CD08}" presName="connectorText" presStyleLbl="sibTrans1D1" presStyleIdx="1" presStyleCnt="15"/>
      <dgm:spPr/>
      <dgm:t>
        <a:bodyPr/>
        <a:lstStyle/>
        <a:p>
          <a:endParaRPr lang="zh-TW" altLang="en-US"/>
        </a:p>
      </dgm:t>
    </dgm:pt>
    <dgm:pt modelId="{8B946BA1-3873-4C73-B2C4-A1C0F6AED0E4}" type="pres">
      <dgm:prSet presAssocID="{5248702D-D06B-4FCE-90B0-A39270183526}" presName="node" presStyleLbl="node1" presStyleIdx="2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5D41DA9-CF4F-4CD1-9BA4-624D118D0577}" type="pres">
      <dgm:prSet presAssocID="{5158D3CD-DFE4-4819-ABA7-47D9D2C6EF72}" presName="sibTrans" presStyleLbl="sibTrans1D1" presStyleIdx="2" presStyleCnt="15"/>
      <dgm:spPr/>
      <dgm:t>
        <a:bodyPr/>
        <a:lstStyle/>
        <a:p>
          <a:endParaRPr lang="zh-TW" altLang="en-US"/>
        </a:p>
      </dgm:t>
    </dgm:pt>
    <dgm:pt modelId="{A8B341E1-28E7-4902-AFA1-275C4BD661F7}" type="pres">
      <dgm:prSet presAssocID="{5158D3CD-DFE4-4819-ABA7-47D9D2C6EF72}" presName="connectorText" presStyleLbl="sibTrans1D1" presStyleIdx="2" presStyleCnt="15"/>
      <dgm:spPr/>
      <dgm:t>
        <a:bodyPr/>
        <a:lstStyle/>
        <a:p>
          <a:endParaRPr lang="zh-TW" altLang="en-US"/>
        </a:p>
      </dgm:t>
    </dgm:pt>
    <dgm:pt modelId="{066B4AB7-08C4-4B60-9B4C-C72AC387B9A8}" type="pres">
      <dgm:prSet presAssocID="{1807119B-221F-4096-B242-963F4C1353F2}" presName="node" presStyleLbl="node1" presStyleIdx="3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46C8B08-F806-4778-91C3-E2D2BCB0E13B}" type="pres">
      <dgm:prSet presAssocID="{17F42631-75B1-4878-9AB2-ECDDF7C93C8B}" presName="sibTrans" presStyleLbl="sibTrans1D1" presStyleIdx="3" presStyleCnt="15"/>
      <dgm:spPr/>
      <dgm:t>
        <a:bodyPr/>
        <a:lstStyle/>
        <a:p>
          <a:endParaRPr lang="zh-TW" altLang="en-US"/>
        </a:p>
      </dgm:t>
    </dgm:pt>
    <dgm:pt modelId="{7678DAA3-D5A2-4E82-AF53-2B5DE3B46D5A}" type="pres">
      <dgm:prSet presAssocID="{17F42631-75B1-4878-9AB2-ECDDF7C93C8B}" presName="connectorText" presStyleLbl="sibTrans1D1" presStyleIdx="3" presStyleCnt="15"/>
      <dgm:spPr/>
      <dgm:t>
        <a:bodyPr/>
        <a:lstStyle/>
        <a:p>
          <a:endParaRPr lang="zh-TW" altLang="en-US"/>
        </a:p>
      </dgm:t>
    </dgm:pt>
    <dgm:pt modelId="{A2A7C9FE-7001-4C5A-932C-AA314C602607}" type="pres">
      <dgm:prSet presAssocID="{55806042-5F0D-44F9-B385-27291EE56245}" presName="node" presStyleLbl="node1" presStyleIdx="4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A44E875-86E8-4D81-A911-8686BF75126A}" type="pres">
      <dgm:prSet presAssocID="{9C89A7BA-989A-4EA9-9643-AA31AF82F14A}" presName="sibTrans" presStyleLbl="sibTrans1D1" presStyleIdx="4" presStyleCnt="15"/>
      <dgm:spPr/>
      <dgm:t>
        <a:bodyPr/>
        <a:lstStyle/>
        <a:p>
          <a:endParaRPr lang="zh-TW" altLang="en-US"/>
        </a:p>
      </dgm:t>
    </dgm:pt>
    <dgm:pt modelId="{B92CC43B-4FEE-44D2-8B0A-DEBCE3A2E91D}" type="pres">
      <dgm:prSet presAssocID="{9C89A7BA-989A-4EA9-9643-AA31AF82F14A}" presName="connectorText" presStyleLbl="sibTrans1D1" presStyleIdx="4" presStyleCnt="15"/>
      <dgm:spPr/>
      <dgm:t>
        <a:bodyPr/>
        <a:lstStyle/>
        <a:p>
          <a:endParaRPr lang="zh-TW" altLang="en-US"/>
        </a:p>
      </dgm:t>
    </dgm:pt>
    <dgm:pt modelId="{0570EB4A-7E76-4101-B03A-3EF91F7A560F}" type="pres">
      <dgm:prSet presAssocID="{AA9462D3-40EF-4F11-883D-9E7E42B79734}" presName="node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84BE332-D56F-42F1-ADFC-9CBE045F9552}" type="pres">
      <dgm:prSet presAssocID="{4A01299C-8D4D-4C2D-B997-F7D6C430FA2A}" presName="sibTrans" presStyleLbl="sibTrans1D1" presStyleIdx="5" presStyleCnt="15"/>
      <dgm:spPr/>
      <dgm:t>
        <a:bodyPr/>
        <a:lstStyle/>
        <a:p>
          <a:endParaRPr lang="zh-TW" altLang="en-US"/>
        </a:p>
      </dgm:t>
    </dgm:pt>
    <dgm:pt modelId="{E07194DE-E5BF-41D7-8918-28ACBCE4159F}" type="pres">
      <dgm:prSet presAssocID="{4A01299C-8D4D-4C2D-B997-F7D6C430FA2A}" presName="connectorText" presStyleLbl="sibTrans1D1" presStyleIdx="5" presStyleCnt="15"/>
      <dgm:spPr/>
      <dgm:t>
        <a:bodyPr/>
        <a:lstStyle/>
        <a:p>
          <a:endParaRPr lang="zh-TW" altLang="en-US"/>
        </a:p>
      </dgm:t>
    </dgm:pt>
    <dgm:pt modelId="{44B99D5C-F982-4E56-AC99-CF3452004DA5}" type="pres">
      <dgm:prSet presAssocID="{6C7D06FC-7183-4A03-A40A-B9CEE7174E7D}" presName="node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B897893-C296-4511-A693-04AE06CE949B}" type="pres">
      <dgm:prSet presAssocID="{78A5F650-612A-4115-9E7C-30EADA8CE9BF}" presName="sibTrans" presStyleLbl="sibTrans1D1" presStyleIdx="6" presStyleCnt="15"/>
      <dgm:spPr/>
      <dgm:t>
        <a:bodyPr/>
        <a:lstStyle/>
        <a:p>
          <a:endParaRPr lang="zh-TW" altLang="en-US"/>
        </a:p>
      </dgm:t>
    </dgm:pt>
    <dgm:pt modelId="{0E886633-B90A-4BEE-AE30-B6F61C891B6E}" type="pres">
      <dgm:prSet presAssocID="{78A5F650-612A-4115-9E7C-30EADA8CE9BF}" presName="connectorText" presStyleLbl="sibTrans1D1" presStyleIdx="6" presStyleCnt="15"/>
      <dgm:spPr/>
      <dgm:t>
        <a:bodyPr/>
        <a:lstStyle/>
        <a:p>
          <a:endParaRPr lang="zh-TW" altLang="en-US"/>
        </a:p>
      </dgm:t>
    </dgm:pt>
    <dgm:pt modelId="{B216C79E-52B3-4709-8B71-C423572BE4F5}" type="pres">
      <dgm:prSet presAssocID="{BBFF2274-E0DE-4E64-83F0-E153027C1855}" presName="node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78FB2E1-DA28-4E3D-A013-56FD9A509D54}" type="pres">
      <dgm:prSet presAssocID="{519DDFB7-C0C9-4E04-A565-EAF8954BF3B4}" presName="sibTrans" presStyleLbl="sibTrans1D1" presStyleIdx="7" presStyleCnt="15"/>
      <dgm:spPr/>
      <dgm:t>
        <a:bodyPr/>
        <a:lstStyle/>
        <a:p>
          <a:endParaRPr lang="zh-TW" altLang="en-US"/>
        </a:p>
      </dgm:t>
    </dgm:pt>
    <dgm:pt modelId="{7467F7C5-4FCC-4012-A7D5-065723A70FA4}" type="pres">
      <dgm:prSet presAssocID="{519DDFB7-C0C9-4E04-A565-EAF8954BF3B4}" presName="connectorText" presStyleLbl="sibTrans1D1" presStyleIdx="7" presStyleCnt="15"/>
      <dgm:spPr/>
      <dgm:t>
        <a:bodyPr/>
        <a:lstStyle/>
        <a:p>
          <a:endParaRPr lang="zh-TW" altLang="en-US"/>
        </a:p>
      </dgm:t>
    </dgm:pt>
    <dgm:pt modelId="{C489EFE7-9C9D-4356-BE73-2989A0F1CC18}" type="pres">
      <dgm:prSet presAssocID="{FC238D47-ECDA-40C9-B262-D7E26EE49900}" presName="node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497DAE-B489-4EB8-9EC5-C903BC2F06D1}" type="pres">
      <dgm:prSet presAssocID="{A402528B-7C4D-43E9-B036-3B14F2FD3449}" presName="sibTrans" presStyleLbl="sibTrans1D1" presStyleIdx="8" presStyleCnt="15"/>
      <dgm:spPr/>
      <dgm:t>
        <a:bodyPr/>
        <a:lstStyle/>
        <a:p>
          <a:endParaRPr lang="zh-TW" altLang="en-US"/>
        </a:p>
      </dgm:t>
    </dgm:pt>
    <dgm:pt modelId="{465E26E9-CC7F-47AF-B606-1C893B1ED238}" type="pres">
      <dgm:prSet presAssocID="{A402528B-7C4D-43E9-B036-3B14F2FD3449}" presName="connectorText" presStyleLbl="sibTrans1D1" presStyleIdx="8" presStyleCnt="15"/>
      <dgm:spPr/>
      <dgm:t>
        <a:bodyPr/>
        <a:lstStyle/>
        <a:p>
          <a:endParaRPr lang="zh-TW" altLang="en-US"/>
        </a:p>
      </dgm:t>
    </dgm:pt>
    <dgm:pt modelId="{F72CCCA9-52A1-42CE-B872-491A13B67A14}" type="pres">
      <dgm:prSet presAssocID="{1F821A58-B3A9-4320-963C-06D0314C01FE}" presName="node" presStyleLbl="node1" presStyleIdx="9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2463B11-A3CE-497B-AA7A-0125E0CB4498}" type="pres">
      <dgm:prSet presAssocID="{543C7B3C-04BA-4E8E-9DEC-36C9EFAEDFD9}" presName="sibTrans" presStyleLbl="sibTrans1D1" presStyleIdx="9" presStyleCnt="15"/>
      <dgm:spPr/>
      <dgm:t>
        <a:bodyPr/>
        <a:lstStyle/>
        <a:p>
          <a:endParaRPr lang="zh-TW" altLang="en-US"/>
        </a:p>
      </dgm:t>
    </dgm:pt>
    <dgm:pt modelId="{47420116-DD18-493E-8A09-91CC60E5EB78}" type="pres">
      <dgm:prSet presAssocID="{543C7B3C-04BA-4E8E-9DEC-36C9EFAEDFD9}" presName="connectorText" presStyleLbl="sibTrans1D1" presStyleIdx="9" presStyleCnt="15"/>
      <dgm:spPr/>
      <dgm:t>
        <a:bodyPr/>
        <a:lstStyle/>
        <a:p>
          <a:endParaRPr lang="zh-TW" altLang="en-US"/>
        </a:p>
      </dgm:t>
    </dgm:pt>
    <dgm:pt modelId="{6F09BBB6-D4FA-4AFF-897A-10306A6548E1}" type="pres">
      <dgm:prSet presAssocID="{B63FCF28-D986-4FA1-B860-280834767508}" presName="node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3B2864A-FAC4-4C22-BC67-B0BBB1F8FDF5}" type="pres">
      <dgm:prSet presAssocID="{BA09A0D6-0C5E-4ADF-A880-18E05433E011}" presName="sibTrans" presStyleLbl="sibTrans1D1" presStyleIdx="10" presStyleCnt="15"/>
      <dgm:spPr/>
      <dgm:t>
        <a:bodyPr/>
        <a:lstStyle/>
        <a:p>
          <a:endParaRPr lang="zh-TW" altLang="en-US"/>
        </a:p>
      </dgm:t>
    </dgm:pt>
    <dgm:pt modelId="{3FE42BD1-09E8-4742-B9E0-53BE40DE41BE}" type="pres">
      <dgm:prSet presAssocID="{BA09A0D6-0C5E-4ADF-A880-18E05433E011}" presName="connectorText" presStyleLbl="sibTrans1D1" presStyleIdx="10" presStyleCnt="15"/>
      <dgm:spPr/>
      <dgm:t>
        <a:bodyPr/>
        <a:lstStyle/>
        <a:p>
          <a:endParaRPr lang="zh-TW" altLang="en-US"/>
        </a:p>
      </dgm:t>
    </dgm:pt>
    <dgm:pt modelId="{929B6270-1E76-444A-B2B7-463D1E9FB5F6}" type="pres">
      <dgm:prSet presAssocID="{15CCE0BF-3CB6-4E53-8235-A70AC303D17B}" presName="node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394DC9B-31E9-45ED-B979-953F85CDBDB5}" type="pres">
      <dgm:prSet presAssocID="{4F5B460C-0D6F-4718-8280-4EEBAC3C6540}" presName="sibTrans" presStyleLbl="sibTrans1D1" presStyleIdx="11" presStyleCnt="15"/>
      <dgm:spPr/>
      <dgm:t>
        <a:bodyPr/>
        <a:lstStyle/>
        <a:p>
          <a:endParaRPr lang="zh-TW" altLang="en-US"/>
        </a:p>
      </dgm:t>
    </dgm:pt>
    <dgm:pt modelId="{63D6F96E-BE27-4952-85EC-1028AA6C4125}" type="pres">
      <dgm:prSet presAssocID="{4F5B460C-0D6F-4718-8280-4EEBAC3C6540}" presName="connectorText" presStyleLbl="sibTrans1D1" presStyleIdx="11" presStyleCnt="15"/>
      <dgm:spPr/>
      <dgm:t>
        <a:bodyPr/>
        <a:lstStyle/>
        <a:p>
          <a:endParaRPr lang="zh-TW" altLang="en-US"/>
        </a:p>
      </dgm:t>
    </dgm:pt>
    <dgm:pt modelId="{413501D3-675A-4350-B7BF-BB3BE0155C6D}" type="pres">
      <dgm:prSet presAssocID="{6FB6B176-5ED3-49A6-929F-6F8F2A9934F7}" presName="node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1FC1565-0B7C-4FFC-B210-A6C19FF74E57}" type="pres">
      <dgm:prSet presAssocID="{E864A346-5812-4556-84E2-B8E5FC36D934}" presName="sibTrans" presStyleLbl="sibTrans1D1" presStyleIdx="12" presStyleCnt="15"/>
      <dgm:spPr/>
      <dgm:t>
        <a:bodyPr/>
        <a:lstStyle/>
        <a:p>
          <a:endParaRPr lang="zh-TW" altLang="en-US"/>
        </a:p>
      </dgm:t>
    </dgm:pt>
    <dgm:pt modelId="{399831FD-963E-4EFB-BBDD-F47A9FA811B2}" type="pres">
      <dgm:prSet presAssocID="{E864A346-5812-4556-84E2-B8E5FC36D934}" presName="connectorText" presStyleLbl="sibTrans1D1" presStyleIdx="12" presStyleCnt="15"/>
      <dgm:spPr/>
      <dgm:t>
        <a:bodyPr/>
        <a:lstStyle/>
        <a:p>
          <a:endParaRPr lang="zh-TW" altLang="en-US"/>
        </a:p>
      </dgm:t>
    </dgm:pt>
    <dgm:pt modelId="{365F48C4-AE08-47DB-B68A-CEE90D84FA11}" type="pres">
      <dgm:prSet presAssocID="{F5CF1666-4398-4A34-928A-7C25C918B3BF}" presName="node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EC2418F-7B21-46D3-8735-D56A5F6D5BEB}" type="pres">
      <dgm:prSet presAssocID="{2A843601-E59A-4C04-82E5-3C063F72D7BC}" presName="sibTrans" presStyleLbl="sibTrans1D1" presStyleIdx="13" presStyleCnt="15"/>
      <dgm:spPr/>
      <dgm:t>
        <a:bodyPr/>
        <a:lstStyle/>
        <a:p>
          <a:endParaRPr lang="zh-TW" altLang="en-US"/>
        </a:p>
      </dgm:t>
    </dgm:pt>
    <dgm:pt modelId="{FA79E1E2-65D5-45C0-BA9C-2D66FD3FC5FA}" type="pres">
      <dgm:prSet presAssocID="{2A843601-E59A-4C04-82E5-3C063F72D7BC}" presName="connectorText" presStyleLbl="sibTrans1D1" presStyleIdx="13" presStyleCnt="15"/>
      <dgm:spPr/>
      <dgm:t>
        <a:bodyPr/>
        <a:lstStyle/>
        <a:p>
          <a:endParaRPr lang="zh-TW" altLang="en-US"/>
        </a:p>
      </dgm:t>
    </dgm:pt>
    <dgm:pt modelId="{1364F25D-4422-48BF-8A5F-3C4EDD7A80D3}" type="pres">
      <dgm:prSet presAssocID="{C8332A54-72FE-42C8-885C-8E380F53DFC4}" presName="node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4A810A4-758B-4A68-84E8-9FD0FD5537FB}" type="pres">
      <dgm:prSet presAssocID="{4C4080AF-DA40-4B76-A141-1168022F2EBA}" presName="sibTrans" presStyleLbl="sibTrans1D1" presStyleIdx="14" presStyleCnt="15"/>
      <dgm:spPr/>
      <dgm:t>
        <a:bodyPr/>
        <a:lstStyle/>
        <a:p>
          <a:endParaRPr lang="zh-TW" altLang="en-US"/>
        </a:p>
      </dgm:t>
    </dgm:pt>
    <dgm:pt modelId="{3292E10A-83EA-4167-BE3E-CAE2B149691D}" type="pres">
      <dgm:prSet presAssocID="{4C4080AF-DA40-4B76-A141-1168022F2EBA}" presName="connectorText" presStyleLbl="sibTrans1D1" presStyleIdx="14" presStyleCnt="15"/>
      <dgm:spPr/>
      <dgm:t>
        <a:bodyPr/>
        <a:lstStyle/>
        <a:p>
          <a:endParaRPr lang="zh-TW" altLang="en-US"/>
        </a:p>
      </dgm:t>
    </dgm:pt>
    <dgm:pt modelId="{42A93463-22D3-4351-802A-F80C67E3F0E3}" type="pres">
      <dgm:prSet presAssocID="{DB3972AC-1197-42D5-BB7F-9637685D3283}" presName="node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150EF4A-EBC7-4BAB-B791-0012861BB0B4}" type="presOf" srcId="{DA46AE19-1BEF-431A-90B7-F1A5A3D498FC}" destId="{1364F25D-4422-48BF-8A5F-3C4EDD7A80D3}" srcOrd="0" destOrd="1" presId="urn:microsoft.com/office/officeart/2005/8/layout/bProcess3"/>
    <dgm:cxn modelId="{FFD1AD00-DFB3-40D4-940B-C2DF959657B9}" type="presOf" srcId="{5158D3CD-DFE4-4819-ABA7-47D9D2C6EF72}" destId="{A8B341E1-28E7-4902-AFA1-275C4BD661F7}" srcOrd="1" destOrd="0" presId="urn:microsoft.com/office/officeart/2005/8/layout/bProcess3"/>
    <dgm:cxn modelId="{4B479F41-5374-4A2E-B3C3-B1C2C2A65ABE}" srcId="{1F821A58-B3A9-4320-963C-06D0314C01FE}" destId="{E2C4D031-E69C-4C41-8A4D-F1788A0928BA}" srcOrd="0" destOrd="0" parTransId="{AB70D349-2AAA-4AD4-8DE0-057D77C93D6F}" sibTransId="{24F00463-1534-4C50-9F64-9A29788062F4}"/>
    <dgm:cxn modelId="{B09869AA-ED44-4BAF-B2FD-298E264215A3}" type="presOf" srcId="{519DDFB7-C0C9-4E04-A565-EAF8954BF3B4}" destId="{7467F7C5-4FCC-4012-A7D5-065723A70FA4}" srcOrd="1" destOrd="0" presId="urn:microsoft.com/office/officeart/2005/8/layout/bProcess3"/>
    <dgm:cxn modelId="{E51B67FF-1F81-41DE-BDF2-56D86F6FB591}" type="presOf" srcId="{F5CF1666-4398-4A34-928A-7C25C918B3BF}" destId="{365F48C4-AE08-47DB-B68A-CEE90D84FA11}" srcOrd="0" destOrd="0" presId="urn:microsoft.com/office/officeart/2005/8/layout/bProcess3"/>
    <dgm:cxn modelId="{A08F9226-A8AB-48B2-931B-E9A139F78D4F}" type="presOf" srcId="{1807119B-221F-4096-B242-963F4C1353F2}" destId="{066B4AB7-08C4-4B60-9B4C-C72AC387B9A8}" srcOrd="0" destOrd="0" presId="urn:microsoft.com/office/officeart/2005/8/layout/bProcess3"/>
    <dgm:cxn modelId="{493B2B1E-49F1-4BE4-9C51-FDC18A90B2A3}" type="presOf" srcId="{A402528B-7C4D-43E9-B036-3B14F2FD3449}" destId="{465E26E9-CC7F-47AF-B606-1C893B1ED238}" srcOrd="1" destOrd="0" presId="urn:microsoft.com/office/officeart/2005/8/layout/bProcess3"/>
    <dgm:cxn modelId="{7FA8DA2C-8B22-4084-861A-E77403691F26}" srcId="{C8332A54-72FE-42C8-885C-8E380F53DFC4}" destId="{DA46AE19-1BEF-431A-90B7-F1A5A3D498FC}" srcOrd="0" destOrd="0" parTransId="{553F9FCC-3281-4707-B715-6D7C4DF3F4BD}" sibTransId="{168D65E2-792F-4540-B938-2CFBA965194D}"/>
    <dgm:cxn modelId="{ED94FFFA-94E3-4D4B-87FB-9775F9870C2D}" type="presOf" srcId="{BBFF2274-E0DE-4E64-83F0-E153027C1855}" destId="{B216C79E-52B3-4709-8B71-C423572BE4F5}" srcOrd="0" destOrd="0" presId="urn:microsoft.com/office/officeart/2005/8/layout/bProcess3"/>
    <dgm:cxn modelId="{33692F45-1FC9-444F-B37C-7F34E22D4DF5}" srcId="{D01F1125-CE68-47D6-9DD1-F96C1D49F18F}" destId="{C8332A54-72FE-42C8-885C-8E380F53DFC4}" srcOrd="14" destOrd="0" parTransId="{360548EB-A349-462F-A737-3DB368B8AF6D}" sibTransId="{4C4080AF-DA40-4B76-A141-1168022F2EBA}"/>
    <dgm:cxn modelId="{929A0B08-8C5B-4917-9B77-ABB4206A1DDD}" type="presOf" srcId="{FC44A1B6-F602-4969-9D94-F6844158B73E}" destId="{1364F25D-4422-48BF-8A5F-3C4EDD7A80D3}" srcOrd="0" destOrd="2" presId="urn:microsoft.com/office/officeart/2005/8/layout/bProcess3"/>
    <dgm:cxn modelId="{0AA22570-C417-43A5-8B13-4AB77BE0900B}" type="presOf" srcId="{E864A346-5812-4556-84E2-B8E5FC36D934}" destId="{399831FD-963E-4EFB-BBDD-F47A9FA811B2}" srcOrd="1" destOrd="0" presId="urn:microsoft.com/office/officeart/2005/8/layout/bProcess3"/>
    <dgm:cxn modelId="{D7FC83BE-7CAD-4FEE-AFFE-C44483E6C0F2}" type="presOf" srcId="{78A5F650-612A-4115-9E7C-30EADA8CE9BF}" destId="{EB897893-C296-4511-A693-04AE06CE949B}" srcOrd="0" destOrd="0" presId="urn:microsoft.com/office/officeart/2005/8/layout/bProcess3"/>
    <dgm:cxn modelId="{9C53056E-BA3B-484A-9F2B-AB1495C26B20}" type="presOf" srcId="{9C89A7BA-989A-4EA9-9643-AA31AF82F14A}" destId="{B92CC43B-4FEE-44D2-8B0A-DEBCE3A2E91D}" srcOrd="1" destOrd="0" presId="urn:microsoft.com/office/officeart/2005/8/layout/bProcess3"/>
    <dgm:cxn modelId="{A822FD3B-21C8-497D-AE80-B0F69C5A36D5}" type="presOf" srcId="{4C4080AF-DA40-4B76-A141-1168022F2EBA}" destId="{44A810A4-758B-4A68-84E8-9FD0FD5537FB}" srcOrd="0" destOrd="0" presId="urn:microsoft.com/office/officeart/2005/8/layout/bProcess3"/>
    <dgm:cxn modelId="{DE0AAE41-DB17-43E6-B97B-8DFB4263138A}" srcId="{D01F1125-CE68-47D6-9DD1-F96C1D49F18F}" destId="{AA9462D3-40EF-4F11-883D-9E7E42B79734}" srcOrd="5" destOrd="0" parTransId="{80224755-AF61-4A79-B68E-1792C61B8291}" sibTransId="{4A01299C-8D4D-4C2D-B997-F7D6C430FA2A}"/>
    <dgm:cxn modelId="{53E383E0-7155-4687-829D-77CE964A1C34}" type="presOf" srcId="{BF900A62-8A17-428C-892A-AFCD54F31D91}" destId="{413501D3-675A-4350-B7BF-BB3BE0155C6D}" srcOrd="0" destOrd="1" presId="urn:microsoft.com/office/officeart/2005/8/layout/bProcess3"/>
    <dgm:cxn modelId="{2608340C-6F3F-437A-AE05-C7C984455CE3}" type="presOf" srcId="{BA09A0D6-0C5E-4ADF-A880-18E05433E011}" destId="{F3B2864A-FAC4-4C22-BC67-B0BBB1F8FDF5}" srcOrd="0" destOrd="0" presId="urn:microsoft.com/office/officeart/2005/8/layout/bProcess3"/>
    <dgm:cxn modelId="{0D173B8E-6756-4A6D-9446-F4A6644164AD}" type="presOf" srcId="{543C7B3C-04BA-4E8E-9DEC-36C9EFAEDFD9}" destId="{47420116-DD18-493E-8A09-91CC60E5EB78}" srcOrd="1" destOrd="0" presId="urn:microsoft.com/office/officeart/2005/8/layout/bProcess3"/>
    <dgm:cxn modelId="{14C0BF1F-2489-4F5F-BE8C-4F1488585C6D}" type="presOf" srcId="{CF5EFBFA-D320-41A8-BD13-9A4BAA02D2CA}" destId="{6F09BBB6-D4FA-4AFF-897A-10306A6548E1}" srcOrd="0" destOrd="1" presId="urn:microsoft.com/office/officeart/2005/8/layout/bProcess3"/>
    <dgm:cxn modelId="{F9D8A690-2068-4664-BBA7-0C44AFAA6D12}" srcId="{B63FCF28-D986-4FA1-B860-280834767508}" destId="{CF5EFBFA-D320-41A8-BD13-9A4BAA02D2CA}" srcOrd="0" destOrd="0" parTransId="{943B6B37-E4C9-4D51-953E-F0BEB3569D0B}" sibTransId="{CCB9D323-93AB-4CFA-AD85-B7AA068D409D}"/>
    <dgm:cxn modelId="{CD012E14-014C-4662-8617-87BA221D9077}" type="presOf" srcId="{C3A132DB-6480-46A4-BAFC-CD27F8E3CD08}" destId="{659269A4-6FAF-4D04-8756-2E4E17F4CB20}" srcOrd="1" destOrd="0" presId="urn:microsoft.com/office/officeart/2005/8/layout/bProcess3"/>
    <dgm:cxn modelId="{699C8E8F-2F02-4694-A985-1768B08F13DA}" type="presOf" srcId="{EEAC01F3-FECA-4E59-93CB-8A0651E090ED}" destId="{56B956F4-6C2E-4824-99B2-19423EFB0722}" srcOrd="0" destOrd="0" presId="urn:microsoft.com/office/officeart/2005/8/layout/bProcess3"/>
    <dgm:cxn modelId="{C24E65B9-C53A-4016-8066-59EA72722AED}" type="presOf" srcId="{E864A346-5812-4556-84E2-B8E5FC36D934}" destId="{21FC1565-0B7C-4FFC-B210-A6C19FF74E57}" srcOrd="0" destOrd="0" presId="urn:microsoft.com/office/officeart/2005/8/layout/bProcess3"/>
    <dgm:cxn modelId="{17354800-3A10-46EF-B349-257816126E4F}" type="presOf" srcId="{BA09A0D6-0C5E-4ADF-A880-18E05433E011}" destId="{3FE42BD1-09E8-4742-B9E0-53BE40DE41BE}" srcOrd="1" destOrd="0" presId="urn:microsoft.com/office/officeart/2005/8/layout/bProcess3"/>
    <dgm:cxn modelId="{9C69804D-ED89-4757-9867-BF5A68D4D156}" type="presOf" srcId="{4A01299C-8D4D-4C2D-B997-F7D6C430FA2A}" destId="{F84BE332-D56F-42F1-ADFC-9CBE045F9552}" srcOrd="0" destOrd="0" presId="urn:microsoft.com/office/officeart/2005/8/layout/bProcess3"/>
    <dgm:cxn modelId="{E286BEF8-A031-4F73-A983-0125F2CFFBA7}" type="presOf" srcId="{A402528B-7C4D-43E9-B036-3B14F2FD3449}" destId="{79497DAE-B489-4EB8-9EC5-C903BC2F06D1}" srcOrd="0" destOrd="0" presId="urn:microsoft.com/office/officeart/2005/8/layout/bProcess3"/>
    <dgm:cxn modelId="{CDF47B7F-0B55-48C8-A15D-B93F2091C20E}" srcId="{D01F1125-CE68-47D6-9DD1-F96C1D49F18F}" destId="{F5CF1666-4398-4A34-928A-7C25C918B3BF}" srcOrd="13" destOrd="0" parTransId="{80D4DD47-D0C3-45A5-836E-3A2EF0C99FCD}" sibTransId="{2A843601-E59A-4C04-82E5-3C063F72D7BC}"/>
    <dgm:cxn modelId="{A9F4EE73-F62A-49D5-8AFB-607AAE5921DE}" type="presOf" srcId="{C8332A54-72FE-42C8-885C-8E380F53DFC4}" destId="{1364F25D-4422-48BF-8A5F-3C4EDD7A80D3}" srcOrd="0" destOrd="0" presId="urn:microsoft.com/office/officeart/2005/8/layout/bProcess3"/>
    <dgm:cxn modelId="{953FF80E-F054-4BF8-BBE2-0FDDB66DF9BF}" type="presOf" srcId="{FC238D47-ECDA-40C9-B262-D7E26EE49900}" destId="{C489EFE7-9C9D-4356-BE73-2989A0F1CC18}" srcOrd="0" destOrd="0" presId="urn:microsoft.com/office/officeart/2005/8/layout/bProcess3"/>
    <dgm:cxn modelId="{F5D60A01-061B-4F2D-A8B6-B0ADD23F1417}" type="presOf" srcId="{6C7D06FC-7183-4A03-A40A-B9CEE7174E7D}" destId="{44B99D5C-F982-4E56-AC99-CF3452004DA5}" srcOrd="0" destOrd="0" presId="urn:microsoft.com/office/officeart/2005/8/layout/bProcess3"/>
    <dgm:cxn modelId="{6A7B8540-96E3-4DD7-9D9C-890B69FE3E90}" srcId="{6FB6B176-5ED3-49A6-929F-6F8F2A9934F7}" destId="{BF900A62-8A17-428C-892A-AFCD54F31D91}" srcOrd="0" destOrd="0" parTransId="{091B4D16-473D-47C9-9D69-6531DAA5C0FB}" sibTransId="{39F7B294-BCF0-4BA5-9E80-DD302BFCFA86}"/>
    <dgm:cxn modelId="{B96C25C7-ABA3-4A0C-929E-BE6625299D6C}" type="presOf" srcId="{4C4080AF-DA40-4B76-A141-1168022F2EBA}" destId="{3292E10A-83EA-4167-BE3E-CAE2B149691D}" srcOrd="1" destOrd="0" presId="urn:microsoft.com/office/officeart/2005/8/layout/bProcess3"/>
    <dgm:cxn modelId="{7B7620AC-6C37-4B00-9CB1-86DF0F02A6EF}" type="presOf" srcId="{15CCE0BF-3CB6-4E53-8235-A70AC303D17B}" destId="{929B6270-1E76-444A-B2B7-463D1E9FB5F6}" srcOrd="0" destOrd="0" presId="urn:microsoft.com/office/officeart/2005/8/layout/bProcess3"/>
    <dgm:cxn modelId="{E472191D-7237-44DA-927A-547040EF7A8C}" type="presOf" srcId="{3917DD61-80D2-4D92-AF24-4B79FC30A214}" destId="{FA813A38-7B26-4209-8C0E-6FB5A36B4285}" srcOrd="0" destOrd="0" presId="urn:microsoft.com/office/officeart/2005/8/layout/bProcess3"/>
    <dgm:cxn modelId="{29BD8DD1-D9BC-41CD-AB86-0E6EE9B07D4A}" type="presOf" srcId="{D01F1125-CE68-47D6-9DD1-F96C1D49F18F}" destId="{309B4514-4971-45B7-A246-BA7087216C9C}" srcOrd="0" destOrd="0" presId="urn:microsoft.com/office/officeart/2005/8/layout/bProcess3"/>
    <dgm:cxn modelId="{C2964D58-C0F0-44E9-BB9D-A8A956F70D97}" type="presOf" srcId="{B63FCF28-D986-4FA1-B860-280834767508}" destId="{6F09BBB6-D4FA-4AFF-897A-10306A6548E1}" srcOrd="0" destOrd="0" presId="urn:microsoft.com/office/officeart/2005/8/layout/bProcess3"/>
    <dgm:cxn modelId="{F8DED6A0-ED90-4657-861A-AC63620ACDB6}" srcId="{D01F1125-CE68-47D6-9DD1-F96C1D49F18F}" destId="{1807119B-221F-4096-B242-963F4C1353F2}" srcOrd="3" destOrd="0" parTransId="{3D8BD7CC-5DCF-43E4-BEFB-29A339778E62}" sibTransId="{17F42631-75B1-4878-9AB2-ECDDF7C93C8B}"/>
    <dgm:cxn modelId="{7B9F3FC7-710D-4C0B-80B8-0E5514857005}" type="presOf" srcId="{78A5F650-612A-4115-9E7C-30EADA8CE9BF}" destId="{0E886633-B90A-4BEE-AE30-B6F61C891B6E}" srcOrd="1" destOrd="0" presId="urn:microsoft.com/office/officeart/2005/8/layout/bProcess3"/>
    <dgm:cxn modelId="{B132B808-513F-41F6-A689-C76C34BE0CA3}" type="presOf" srcId="{DB3972AC-1197-42D5-BB7F-9637685D3283}" destId="{42A93463-22D3-4351-802A-F80C67E3F0E3}" srcOrd="0" destOrd="0" presId="urn:microsoft.com/office/officeart/2005/8/layout/bProcess3"/>
    <dgm:cxn modelId="{12BD5F52-98F0-4C70-AB47-44BE880A486E}" type="presOf" srcId="{E2C4D031-E69C-4C41-8A4D-F1788A0928BA}" destId="{F72CCCA9-52A1-42CE-B872-491A13B67A14}" srcOrd="0" destOrd="1" presId="urn:microsoft.com/office/officeart/2005/8/layout/bProcess3"/>
    <dgm:cxn modelId="{26BA1507-D542-405F-8E0F-6D7AF2564C00}" type="presOf" srcId="{AA9462D3-40EF-4F11-883D-9E7E42B79734}" destId="{0570EB4A-7E76-4101-B03A-3EF91F7A560F}" srcOrd="0" destOrd="0" presId="urn:microsoft.com/office/officeart/2005/8/layout/bProcess3"/>
    <dgm:cxn modelId="{7793D305-020D-475B-809B-48BD6CF3D06D}" srcId="{C8332A54-72FE-42C8-885C-8E380F53DFC4}" destId="{FC44A1B6-F602-4969-9D94-F6844158B73E}" srcOrd="1" destOrd="0" parTransId="{4DC041C9-32DA-4FED-9CBE-27AEFB1BCB08}" sibTransId="{238EAC27-415B-4F33-AA61-96A96D2FCCDD}"/>
    <dgm:cxn modelId="{90BB5336-9D69-430F-967D-4808C8BE55A0}" type="presOf" srcId="{6FB6B176-5ED3-49A6-929F-6F8F2A9934F7}" destId="{413501D3-675A-4350-B7BF-BB3BE0155C6D}" srcOrd="0" destOrd="0" presId="urn:microsoft.com/office/officeart/2005/8/layout/bProcess3"/>
    <dgm:cxn modelId="{88C97E2F-C64F-4627-BB04-AFB19B577E7C}" type="presOf" srcId="{4D54FDFD-69B8-4EDB-A6DB-6F9D9EDB6F0A}" destId="{F1DB45FA-7C10-46C8-AFAD-6A469F130103}" srcOrd="0" destOrd="0" presId="urn:microsoft.com/office/officeart/2005/8/layout/bProcess3"/>
    <dgm:cxn modelId="{FC58D4D4-0BA8-49AB-B60D-45119E68D79D}" srcId="{6FB6B176-5ED3-49A6-929F-6F8F2A9934F7}" destId="{B330907D-F616-4D11-B3A1-93161B760B4D}" srcOrd="1" destOrd="0" parTransId="{FF1F3018-A37B-419E-9A3B-19D4A617E78C}" sibTransId="{CEAD424B-9101-4E3A-8F1B-F0ADAD499F63}"/>
    <dgm:cxn modelId="{1C987632-B69C-4F93-9C6C-499A52A7498E}" type="presOf" srcId="{4F5B460C-0D6F-4718-8280-4EEBAC3C6540}" destId="{63D6F96E-BE27-4952-85EC-1028AA6C4125}" srcOrd="1" destOrd="0" presId="urn:microsoft.com/office/officeart/2005/8/layout/bProcess3"/>
    <dgm:cxn modelId="{469BE888-D611-42D0-A008-4BCEDB6FA30A}" srcId="{D01F1125-CE68-47D6-9DD1-F96C1D49F18F}" destId="{6FB6B176-5ED3-49A6-929F-6F8F2A9934F7}" srcOrd="12" destOrd="0" parTransId="{AC8FE12F-CD51-4A7F-8730-9CB62CCEAC85}" sibTransId="{E864A346-5812-4556-84E2-B8E5FC36D934}"/>
    <dgm:cxn modelId="{F707AEFB-5785-4CA9-BF03-710684070A49}" srcId="{D01F1125-CE68-47D6-9DD1-F96C1D49F18F}" destId="{BBFF2274-E0DE-4E64-83F0-E153027C1855}" srcOrd="7" destOrd="0" parTransId="{67A7E25A-A09E-4C7B-91FC-17B63D47CD92}" sibTransId="{519DDFB7-C0C9-4E04-A565-EAF8954BF3B4}"/>
    <dgm:cxn modelId="{8F5029A9-E8A2-4C54-8A2D-EBA38C9096D3}" type="presOf" srcId="{5158D3CD-DFE4-4819-ABA7-47D9D2C6EF72}" destId="{C5D41DA9-CF4F-4CD1-9BA4-624D118D0577}" srcOrd="0" destOrd="0" presId="urn:microsoft.com/office/officeart/2005/8/layout/bProcess3"/>
    <dgm:cxn modelId="{E00DDDC8-725F-4AD9-A441-A5E92CD31E96}" srcId="{D01F1125-CE68-47D6-9DD1-F96C1D49F18F}" destId="{6C7D06FC-7183-4A03-A40A-B9CEE7174E7D}" srcOrd="6" destOrd="0" parTransId="{A172C9E4-50D9-4158-9320-119FBEF4D281}" sibTransId="{78A5F650-612A-4115-9E7C-30EADA8CE9BF}"/>
    <dgm:cxn modelId="{27DD25F9-8A6B-4457-93C5-A14138377CE2}" srcId="{D01F1125-CE68-47D6-9DD1-F96C1D49F18F}" destId="{B63FCF28-D986-4FA1-B860-280834767508}" srcOrd="10" destOrd="0" parTransId="{193991B3-E8D9-4243-A36E-10801573CF43}" sibTransId="{BA09A0D6-0C5E-4ADF-A880-18E05433E011}"/>
    <dgm:cxn modelId="{D0FC79FC-0258-4E95-9E53-1E9779F44563}" type="presOf" srcId="{1F821A58-B3A9-4320-963C-06D0314C01FE}" destId="{F72CCCA9-52A1-42CE-B872-491A13B67A14}" srcOrd="0" destOrd="0" presId="urn:microsoft.com/office/officeart/2005/8/layout/bProcess3"/>
    <dgm:cxn modelId="{C2B6BA08-B3F6-4EEE-964E-C339ED580ABE}" type="presOf" srcId="{2A843601-E59A-4C04-82E5-3C063F72D7BC}" destId="{FA79E1E2-65D5-45C0-BA9C-2D66FD3FC5FA}" srcOrd="1" destOrd="0" presId="urn:microsoft.com/office/officeart/2005/8/layout/bProcess3"/>
    <dgm:cxn modelId="{8A320352-2B15-4ECE-AF99-B86716C8B177}" type="presOf" srcId="{EEAC01F3-FECA-4E59-93CB-8A0651E090ED}" destId="{D5E27FCE-BB71-43AC-B3DB-6356513AE4D2}" srcOrd="1" destOrd="0" presId="urn:microsoft.com/office/officeart/2005/8/layout/bProcess3"/>
    <dgm:cxn modelId="{8FA2E7CB-4A29-4050-9901-06901B76F1D1}" srcId="{D01F1125-CE68-47D6-9DD1-F96C1D49F18F}" destId="{DB3972AC-1197-42D5-BB7F-9637685D3283}" srcOrd="15" destOrd="0" parTransId="{1FC9A4A2-BE71-4F56-AC9F-63A43B1AF77D}" sibTransId="{12FD506B-8FD5-4A07-9078-555E2BECD599}"/>
    <dgm:cxn modelId="{AE535E93-9747-418A-A08F-CF150237B442}" srcId="{D01F1125-CE68-47D6-9DD1-F96C1D49F18F}" destId="{1F821A58-B3A9-4320-963C-06D0314C01FE}" srcOrd="9" destOrd="0" parTransId="{EA125DB6-92D2-4D7F-A069-5AC641F96657}" sibTransId="{543C7B3C-04BA-4E8E-9DEC-36C9EFAEDFD9}"/>
    <dgm:cxn modelId="{33D9800C-3826-4875-95B9-DFBBAE974764}" srcId="{D01F1125-CE68-47D6-9DD1-F96C1D49F18F}" destId="{FC238D47-ECDA-40C9-B262-D7E26EE49900}" srcOrd="8" destOrd="0" parTransId="{4CB6F804-DC01-4CBC-995D-AB34E60D006B}" sibTransId="{A402528B-7C4D-43E9-B036-3B14F2FD3449}"/>
    <dgm:cxn modelId="{D8CDEFCD-181D-4ECB-A7D6-C5326914D128}" type="presOf" srcId="{4A01299C-8D4D-4C2D-B997-F7D6C430FA2A}" destId="{E07194DE-E5BF-41D7-8918-28ACBCE4159F}" srcOrd="1" destOrd="0" presId="urn:microsoft.com/office/officeart/2005/8/layout/bProcess3"/>
    <dgm:cxn modelId="{AD420FD3-5C7E-4BDB-840D-F798C7D333EE}" srcId="{D01F1125-CE68-47D6-9DD1-F96C1D49F18F}" destId="{3917DD61-80D2-4D92-AF24-4B79FC30A214}" srcOrd="1" destOrd="0" parTransId="{7B3E4909-46EB-4FEC-9ABB-88D8F46F2FD9}" sibTransId="{C3A132DB-6480-46A4-BAFC-CD27F8E3CD08}"/>
    <dgm:cxn modelId="{A8F0A53A-2BB7-4B64-ACDE-BC1B77755B98}" type="presOf" srcId="{2A843601-E59A-4C04-82E5-3C063F72D7BC}" destId="{DEC2418F-7B21-46D3-8735-D56A5F6D5BEB}" srcOrd="0" destOrd="0" presId="urn:microsoft.com/office/officeart/2005/8/layout/bProcess3"/>
    <dgm:cxn modelId="{460D30F9-6629-4577-83AA-1A3DD5A0E9C7}" srcId="{D01F1125-CE68-47D6-9DD1-F96C1D49F18F}" destId="{55806042-5F0D-44F9-B385-27291EE56245}" srcOrd="4" destOrd="0" parTransId="{6ABCFB90-8469-4CEE-AD03-C7CD3A98BA0B}" sibTransId="{9C89A7BA-989A-4EA9-9643-AA31AF82F14A}"/>
    <dgm:cxn modelId="{1E8E1DD7-59C0-4406-B6AC-09C1E7D4C3E0}" type="presOf" srcId="{543C7B3C-04BA-4E8E-9DEC-36C9EFAEDFD9}" destId="{A2463B11-A3CE-497B-AA7A-0125E0CB4498}" srcOrd="0" destOrd="0" presId="urn:microsoft.com/office/officeart/2005/8/layout/bProcess3"/>
    <dgm:cxn modelId="{EB9EA027-8FF0-49DA-9659-F3011DC6879B}" type="presOf" srcId="{519DDFB7-C0C9-4E04-A565-EAF8954BF3B4}" destId="{478FB2E1-DA28-4E3D-A013-56FD9A509D54}" srcOrd="0" destOrd="0" presId="urn:microsoft.com/office/officeart/2005/8/layout/bProcess3"/>
    <dgm:cxn modelId="{1E3D7D2D-8FF9-4CB5-9770-FA8326FD0D5B}" type="presOf" srcId="{4F5B460C-0D6F-4718-8280-4EEBAC3C6540}" destId="{7394DC9B-31E9-45ED-B979-953F85CDBDB5}" srcOrd="0" destOrd="0" presId="urn:microsoft.com/office/officeart/2005/8/layout/bProcess3"/>
    <dgm:cxn modelId="{CDC763E9-21DD-4158-B679-82901559A331}" srcId="{D01F1125-CE68-47D6-9DD1-F96C1D49F18F}" destId="{4D54FDFD-69B8-4EDB-A6DB-6F9D9EDB6F0A}" srcOrd="0" destOrd="0" parTransId="{935C9D6A-054F-4C30-99B0-3756AA66F0CF}" sibTransId="{EEAC01F3-FECA-4E59-93CB-8A0651E090ED}"/>
    <dgm:cxn modelId="{654C210B-ECD8-4872-9F78-BCA6654265C5}" type="presOf" srcId="{17F42631-75B1-4878-9AB2-ECDDF7C93C8B}" destId="{046C8B08-F806-4778-91C3-E2D2BCB0E13B}" srcOrd="0" destOrd="0" presId="urn:microsoft.com/office/officeart/2005/8/layout/bProcess3"/>
    <dgm:cxn modelId="{AFD8CE48-C10D-4108-9356-8607DBE6D0A6}" type="presOf" srcId="{5248702D-D06B-4FCE-90B0-A39270183526}" destId="{8B946BA1-3873-4C73-B2C4-A1C0F6AED0E4}" srcOrd="0" destOrd="0" presId="urn:microsoft.com/office/officeart/2005/8/layout/bProcess3"/>
    <dgm:cxn modelId="{B49D7704-E168-42A7-A9CC-7FA5B3E72AAB}" type="presOf" srcId="{17F42631-75B1-4878-9AB2-ECDDF7C93C8B}" destId="{7678DAA3-D5A2-4E82-AF53-2B5DE3B46D5A}" srcOrd="1" destOrd="0" presId="urn:microsoft.com/office/officeart/2005/8/layout/bProcess3"/>
    <dgm:cxn modelId="{FB76ACA3-B246-47C6-8258-B274C0BDA284}" type="presOf" srcId="{55806042-5F0D-44F9-B385-27291EE56245}" destId="{A2A7C9FE-7001-4C5A-932C-AA314C602607}" srcOrd="0" destOrd="0" presId="urn:microsoft.com/office/officeart/2005/8/layout/bProcess3"/>
    <dgm:cxn modelId="{F1E34E42-6F40-4FBC-9103-89C626C200D8}" type="presOf" srcId="{B330907D-F616-4D11-B3A1-93161B760B4D}" destId="{413501D3-675A-4350-B7BF-BB3BE0155C6D}" srcOrd="0" destOrd="2" presId="urn:microsoft.com/office/officeart/2005/8/layout/bProcess3"/>
    <dgm:cxn modelId="{E8339E5C-A107-4275-86AF-3BCB5DDE6A1A}" type="presOf" srcId="{C3A132DB-6480-46A4-BAFC-CD27F8E3CD08}" destId="{5E1A0AEF-BBB4-4592-8982-4A8CCD3B7708}" srcOrd="0" destOrd="0" presId="urn:microsoft.com/office/officeart/2005/8/layout/bProcess3"/>
    <dgm:cxn modelId="{7DE51923-73E3-4CF6-9B96-28DEF84C4370}" srcId="{D01F1125-CE68-47D6-9DD1-F96C1D49F18F}" destId="{5248702D-D06B-4FCE-90B0-A39270183526}" srcOrd="2" destOrd="0" parTransId="{95B0389D-4B5C-4B3C-B029-D6FD812AD2FE}" sibTransId="{5158D3CD-DFE4-4819-ABA7-47D9D2C6EF72}"/>
    <dgm:cxn modelId="{B7DADC72-8DE7-4462-9BBF-A92054401B31}" type="presOf" srcId="{9C89A7BA-989A-4EA9-9643-AA31AF82F14A}" destId="{AA44E875-86E8-4D81-A911-8686BF75126A}" srcOrd="0" destOrd="0" presId="urn:microsoft.com/office/officeart/2005/8/layout/bProcess3"/>
    <dgm:cxn modelId="{42EDE0FC-B1C1-42E9-9FBF-3E0BDFFF4636}" srcId="{D01F1125-CE68-47D6-9DD1-F96C1D49F18F}" destId="{15CCE0BF-3CB6-4E53-8235-A70AC303D17B}" srcOrd="11" destOrd="0" parTransId="{6A9527F6-A312-487A-831E-5630E7647682}" sibTransId="{4F5B460C-0D6F-4718-8280-4EEBAC3C6540}"/>
    <dgm:cxn modelId="{54EA47F0-F7A8-4A58-AFA8-F3E847D2CFBD}" type="presParOf" srcId="{309B4514-4971-45B7-A246-BA7087216C9C}" destId="{F1DB45FA-7C10-46C8-AFAD-6A469F130103}" srcOrd="0" destOrd="0" presId="urn:microsoft.com/office/officeart/2005/8/layout/bProcess3"/>
    <dgm:cxn modelId="{8C1D5893-C534-4A66-8CE7-9FBF3A4E666F}" type="presParOf" srcId="{309B4514-4971-45B7-A246-BA7087216C9C}" destId="{56B956F4-6C2E-4824-99B2-19423EFB0722}" srcOrd="1" destOrd="0" presId="urn:microsoft.com/office/officeart/2005/8/layout/bProcess3"/>
    <dgm:cxn modelId="{1FEEC3EA-6D10-4980-9E50-275FCF6D4407}" type="presParOf" srcId="{56B956F4-6C2E-4824-99B2-19423EFB0722}" destId="{D5E27FCE-BB71-43AC-B3DB-6356513AE4D2}" srcOrd="0" destOrd="0" presId="urn:microsoft.com/office/officeart/2005/8/layout/bProcess3"/>
    <dgm:cxn modelId="{429DB8AE-476E-4EAF-88C9-6E9C932D5280}" type="presParOf" srcId="{309B4514-4971-45B7-A246-BA7087216C9C}" destId="{FA813A38-7B26-4209-8C0E-6FB5A36B4285}" srcOrd="2" destOrd="0" presId="urn:microsoft.com/office/officeart/2005/8/layout/bProcess3"/>
    <dgm:cxn modelId="{2E2D9574-4DFE-41E3-8487-B0CD6FFF6CF7}" type="presParOf" srcId="{309B4514-4971-45B7-A246-BA7087216C9C}" destId="{5E1A0AEF-BBB4-4592-8982-4A8CCD3B7708}" srcOrd="3" destOrd="0" presId="urn:microsoft.com/office/officeart/2005/8/layout/bProcess3"/>
    <dgm:cxn modelId="{2ED1CD96-05E5-4DCC-A9E0-F42C95916AD1}" type="presParOf" srcId="{5E1A0AEF-BBB4-4592-8982-4A8CCD3B7708}" destId="{659269A4-6FAF-4D04-8756-2E4E17F4CB20}" srcOrd="0" destOrd="0" presId="urn:microsoft.com/office/officeart/2005/8/layout/bProcess3"/>
    <dgm:cxn modelId="{75051248-47C1-47B3-A11E-69950BC370AB}" type="presParOf" srcId="{309B4514-4971-45B7-A246-BA7087216C9C}" destId="{8B946BA1-3873-4C73-B2C4-A1C0F6AED0E4}" srcOrd="4" destOrd="0" presId="urn:microsoft.com/office/officeart/2005/8/layout/bProcess3"/>
    <dgm:cxn modelId="{3DD8FC8D-DBDD-4133-BD2E-B8AAFB68B8DF}" type="presParOf" srcId="{309B4514-4971-45B7-A246-BA7087216C9C}" destId="{C5D41DA9-CF4F-4CD1-9BA4-624D118D0577}" srcOrd="5" destOrd="0" presId="urn:microsoft.com/office/officeart/2005/8/layout/bProcess3"/>
    <dgm:cxn modelId="{B66F7A0C-7D81-4AAE-B205-FF190FA1388B}" type="presParOf" srcId="{C5D41DA9-CF4F-4CD1-9BA4-624D118D0577}" destId="{A8B341E1-28E7-4902-AFA1-275C4BD661F7}" srcOrd="0" destOrd="0" presId="urn:microsoft.com/office/officeart/2005/8/layout/bProcess3"/>
    <dgm:cxn modelId="{D4C5C9A9-1F67-4CAA-8ACE-34A5C759998B}" type="presParOf" srcId="{309B4514-4971-45B7-A246-BA7087216C9C}" destId="{066B4AB7-08C4-4B60-9B4C-C72AC387B9A8}" srcOrd="6" destOrd="0" presId="urn:microsoft.com/office/officeart/2005/8/layout/bProcess3"/>
    <dgm:cxn modelId="{89023DA7-8212-4072-A61C-7DD01BF0D1D4}" type="presParOf" srcId="{309B4514-4971-45B7-A246-BA7087216C9C}" destId="{046C8B08-F806-4778-91C3-E2D2BCB0E13B}" srcOrd="7" destOrd="0" presId="urn:microsoft.com/office/officeart/2005/8/layout/bProcess3"/>
    <dgm:cxn modelId="{F9E0804F-D9A5-4441-A2CC-B50979DC16B3}" type="presParOf" srcId="{046C8B08-F806-4778-91C3-E2D2BCB0E13B}" destId="{7678DAA3-D5A2-4E82-AF53-2B5DE3B46D5A}" srcOrd="0" destOrd="0" presId="urn:microsoft.com/office/officeart/2005/8/layout/bProcess3"/>
    <dgm:cxn modelId="{E2B63449-AC84-4452-87BE-676648F8D33B}" type="presParOf" srcId="{309B4514-4971-45B7-A246-BA7087216C9C}" destId="{A2A7C9FE-7001-4C5A-932C-AA314C602607}" srcOrd="8" destOrd="0" presId="urn:microsoft.com/office/officeart/2005/8/layout/bProcess3"/>
    <dgm:cxn modelId="{71128D2C-3F18-4A8B-B1D6-A083447B14AD}" type="presParOf" srcId="{309B4514-4971-45B7-A246-BA7087216C9C}" destId="{AA44E875-86E8-4D81-A911-8686BF75126A}" srcOrd="9" destOrd="0" presId="urn:microsoft.com/office/officeart/2005/8/layout/bProcess3"/>
    <dgm:cxn modelId="{FF673B29-2A26-4676-9A63-4676704DCC7A}" type="presParOf" srcId="{AA44E875-86E8-4D81-A911-8686BF75126A}" destId="{B92CC43B-4FEE-44D2-8B0A-DEBCE3A2E91D}" srcOrd="0" destOrd="0" presId="urn:microsoft.com/office/officeart/2005/8/layout/bProcess3"/>
    <dgm:cxn modelId="{B8A4251A-C07D-4536-8035-3BC1A334C361}" type="presParOf" srcId="{309B4514-4971-45B7-A246-BA7087216C9C}" destId="{0570EB4A-7E76-4101-B03A-3EF91F7A560F}" srcOrd="10" destOrd="0" presId="urn:microsoft.com/office/officeart/2005/8/layout/bProcess3"/>
    <dgm:cxn modelId="{50533D02-BB35-4554-B98F-C3B29B296962}" type="presParOf" srcId="{309B4514-4971-45B7-A246-BA7087216C9C}" destId="{F84BE332-D56F-42F1-ADFC-9CBE045F9552}" srcOrd="11" destOrd="0" presId="urn:microsoft.com/office/officeart/2005/8/layout/bProcess3"/>
    <dgm:cxn modelId="{CCE55D87-6BF4-4F88-85FF-C3BD3F0ECCDF}" type="presParOf" srcId="{F84BE332-D56F-42F1-ADFC-9CBE045F9552}" destId="{E07194DE-E5BF-41D7-8918-28ACBCE4159F}" srcOrd="0" destOrd="0" presId="urn:microsoft.com/office/officeart/2005/8/layout/bProcess3"/>
    <dgm:cxn modelId="{04028D79-2D89-4570-BAD8-AE0EA45E6EA4}" type="presParOf" srcId="{309B4514-4971-45B7-A246-BA7087216C9C}" destId="{44B99D5C-F982-4E56-AC99-CF3452004DA5}" srcOrd="12" destOrd="0" presId="urn:microsoft.com/office/officeart/2005/8/layout/bProcess3"/>
    <dgm:cxn modelId="{48482CC6-8094-4063-8701-C7AA3966BB68}" type="presParOf" srcId="{309B4514-4971-45B7-A246-BA7087216C9C}" destId="{EB897893-C296-4511-A693-04AE06CE949B}" srcOrd="13" destOrd="0" presId="urn:microsoft.com/office/officeart/2005/8/layout/bProcess3"/>
    <dgm:cxn modelId="{DC668B38-1EB4-4A15-A649-83013CA5BFB1}" type="presParOf" srcId="{EB897893-C296-4511-A693-04AE06CE949B}" destId="{0E886633-B90A-4BEE-AE30-B6F61C891B6E}" srcOrd="0" destOrd="0" presId="urn:microsoft.com/office/officeart/2005/8/layout/bProcess3"/>
    <dgm:cxn modelId="{6A4831C0-8BFE-425E-A137-9B24AD895291}" type="presParOf" srcId="{309B4514-4971-45B7-A246-BA7087216C9C}" destId="{B216C79E-52B3-4709-8B71-C423572BE4F5}" srcOrd="14" destOrd="0" presId="urn:microsoft.com/office/officeart/2005/8/layout/bProcess3"/>
    <dgm:cxn modelId="{5F430820-C0CA-4DEE-8607-82486A1BEAD7}" type="presParOf" srcId="{309B4514-4971-45B7-A246-BA7087216C9C}" destId="{478FB2E1-DA28-4E3D-A013-56FD9A509D54}" srcOrd="15" destOrd="0" presId="urn:microsoft.com/office/officeart/2005/8/layout/bProcess3"/>
    <dgm:cxn modelId="{839BC595-8EF8-4174-979B-44CB0F5AD268}" type="presParOf" srcId="{478FB2E1-DA28-4E3D-A013-56FD9A509D54}" destId="{7467F7C5-4FCC-4012-A7D5-065723A70FA4}" srcOrd="0" destOrd="0" presId="urn:microsoft.com/office/officeart/2005/8/layout/bProcess3"/>
    <dgm:cxn modelId="{834274D1-832D-41CB-B59E-5375C5B666F7}" type="presParOf" srcId="{309B4514-4971-45B7-A246-BA7087216C9C}" destId="{C489EFE7-9C9D-4356-BE73-2989A0F1CC18}" srcOrd="16" destOrd="0" presId="urn:microsoft.com/office/officeart/2005/8/layout/bProcess3"/>
    <dgm:cxn modelId="{1E226396-B095-4B9E-9A04-052D92D3CFBD}" type="presParOf" srcId="{309B4514-4971-45B7-A246-BA7087216C9C}" destId="{79497DAE-B489-4EB8-9EC5-C903BC2F06D1}" srcOrd="17" destOrd="0" presId="urn:microsoft.com/office/officeart/2005/8/layout/bProcess3"/>
    <dgm:cxn modelId="{E60EDF1E-7D35-4DBA-88FF-08018356E813}" type="presParOf" srcId="{79497DAE-B489-4EB8-9EC5-C903BC2F06D1}" destId="{465E26E9-CC7F-47AF-B606-1C893B1ED238}" srcOrd="0" destOrd="0" presId="urn:microsoft.com/office/officeart/2005/8/layout/bProcess3"/>
    <dgm:cxn modelId="{25129DBE-696D-4CDB-B572-C52CBD0FC990}" type="presParOf" srcId="{309B4514-4971-45B7-A246-BA7087216C9C}" destId="{F72CCCA9-52A1-42CE-B872-491A13B67A14}" srcOrd="18" destOrd="0" presId="urn:microsoft.com/office/officeart/2005/8/layout/bProcess3"/>
    <dgm:cxn modelId="{2C1405ED-9F0E-4F0C-B393-324C290FD862}" type="presParOf" srcId="{309B4514-4971-45B7-A246-BA7087216C9C}" destId="{A2463B11-A3CE-497B-AA7A-0125E0CB4498}" srcOrd="19" destOrd="0" presId="urn:microsoft.com/office/officeart/2005/8/layout/bProcess3"/>
    <dgm:cxn modelId="{D9D31144-DA32-45D7-B021-33D6FB1D87F5}" type="presParOf" srcId="{A2463B11-A3CE-497B-AA7A-0125E0CB4498}" destId="{47420116-DD18-493E-8A09-91CC60E5EB78}" srcOrd="0" destOrd="0" presId="urn:microsoft.com/office/officeart/2005/8/layout/bProcess3"/>
    <dgm:cxn modelId="{3457B94F-F316-4333-8C42-8076DEF3F767}" type="presParOf" srcId="{309B4514-4971-45B7-A246-BA7087216C9C}" destId="{6F09BBB6-D4FA-4AFF-897A-10306A6548E1}" srcOrd="20" destOrd="0" presId="urn:microsoft.com/office/officeart/2005/8/layout/bProcess3"/>
    <dgm:cxn modelId="{587CA52D-36B0-4BF3-85F3-A30FEEB7DF99}" type="presParOf" srcId="{309B4514-4971-45B7-A246-BA7087216C9C}" destId="{F3B2864A-FAC4-4C22-BC67-B0BBB1F8FDF5}" srcOrd="21" destOrd="0" presId="urn:microsoft.com/office/officeart/2005/8/layout/bProcess3"/>
    <dgm:cxn modelId="{46A866B2-4C73-4728-AF73-EA28339E7846}" type="presParOf" srcId="{F3B2864A-FAC4-4C22-BC67-B0BBB1F8FDF5}" destId="{3FE42BD1-09E8-4742-B9E0-53BE40DE41BE}" srcOrd="0" destOrd="0" presId="urn:microsoft.com/office/officeart/2005/8/layout/bProcess3"/>
    <dgm:cxn modelId="{2B9625AB-82B7-4008-AC05-9D44444BC03A}" type="presParOf" srcId="{309B4514-4971-45B7-A246-BA7087216C9C}" destId="{929B6270-1E76-444A-B2B7-463D1E9FB5F6}" srcOrd="22" destOrd="0" presId="urn:microsoft.com/office/officeart/2005/8/layout/bProcess3"/>
    <dgm:cxn modelId="{EFCA4E8D-99BD-449B-BF9B-74AFB80E3F77}" type="presParOf" srcId="{309B4514-4971-45B7-A246-BA7087216C9C}" destId="{7394DC9B-31E9-45ED-B979-953F85CDBDB5}" srcOrd="23" destOrd="0" presId="urn:microsoft.com/office/officeart/2005/8/layout/bProcess3"/>
    <dgm:cxn modelId="{5143D9C9-F555-4E5A-B972-A9535B59297C}" type="presParOf" srcId="{7394DC9B-31E9-45ED-B979-953F85CDBDB5}" destId="{63D6F96E-BE27-4952-85EC-1028AA6C4125}" srcOrd="0" destOrd="0" presId="urn:microsoft.com/office/officeart/2005/8/layout/bProcess3"/>
    <dgm:cxn modelId="{82306104-A5BF-405F-AB39-ED78A297AAC5}" type="presParOf" srcId="{309B4514-4971-45B7-A246-BA7087216C9C}" destId="{413501D3-675A-4350-B7BF-BB3BE0155C6D}" srcOrd="24" destOrd="0" presId="urn:microsoft.com/office/officeart/2005/8/layout/bProcess3"/>
    <dgm:cxn modelId="{8A149206-170D-4949-A041-6DB43276742B}" type="presParOf" srcId="{309B4514-4971-45B7-A246-BA7087216C9C}" destId="{21FC1565-0B7C-4FFC-B210-A6C19FF74E57}" srcOrd="25" destOrd="0" presId="urn:microsoft.com/office/officeart/2005/8/layout/bProcess3"/>
    <dgm:cxn modelId="{CE3A0CBD-D42D-4FBE-8E93-BB477686D587}" type="presParOf" srcId="{21FC1565-0B7C-4FFC-B210-A6C19FF74E57}" destId="{399831FD-963E-4EFB-BBDD-F47A9FA811B2}" srcOrd="0" destOrd="0" presId="urn:microsoft.com/office/officeart/2005/8/layout/bProcess3"/>
    <dgm:cxn modelId="{7B061A1F-3D62-4537-BF45-C83B35165DB1}" type="presParOf" srcId="{309B4514-4971-45B7-A246-BA7087216C9C}" destId="{365F48C4-AE08-47DB-B68A-CEE90D84FA11}" srcOrd="26" destOrd="0" presId="urn:microsoft.com/office/officeart/2005/8/layout/bProcess3"/>
    <dgm:cxn modelId="{9BD41057-6413-4BF8-A904-2579664CF8AC}" type="presParOf" srcId="{309B4514-4971-45B7-A246-BA7087216C9C}" destId="{DEC2418F-7B21-46D3-8735-D56A5F6D5BEB}" srcOrd="27" destOrd="0" presId="urn:microsoft.com/office/officeart/2005/8/layout/bProcess3"/>
    <dgm:cxn modelId="{EB3B72E5-5DA0-49EC-889D-A1D66714FC96}" type="presParOf" srcId="{DEC2418F-7B21-46D3-8735-D56A5F6D5BEB}" destId="{FA79E1E2-65D5-45C0-BA9C-2D66FD3FC5FA}" srcOrd="0" destOrd="0" presId="urn:microsoft.com/office/officeart/2005/8/layout/bProcess3"/>
    <dgm:cxn modelId="{2B2749E3-91A4-42EB-8EFA-D56A1070881E}" type="presParOf" srcId="{309B4514-4971-45B7-A246-BA7087216C9C}" destId="{1364F25D-4422-48BF-8A5F-3C4EDD7A80D3}" srcOrd="28" destOrd="0" presId="urn:microsoft.com/office/officeart/2005/8/layout/bProcess3"/>
    <dgm:cxn modelId="{0A54EF19-0E23-4830-973C-1208CC471CED}" type="presParOf" srcId="{309B4514-4971-45B7-A246-BA7087216C9C}" destId="{44A810A4-758B-4A68-84E8-9FD0FD5537FB}" srcOrd="29" destOrd="0" presId="urn:microsoft.com/office/officeart/2005/8/layout/bProcess3"/>
    <dgm:cxn modelId="{A0A16D18-C70D-4511-AC82-E761C06A266E}" type="presParOf" srcId="{44A810A4-758B-4A68-84E8-9FD0FD5537FB}" destId="{3292E10A-83EA-4167-BE3E-CAE2B149691D}" srcOrd="0" destOrd="0" presId="urn:microsoft.com/office/officeart/2005/8/layout/bProcess3"/>
    <dgm:cxn modelId="{13BD422F-3B9D-4954-99E9-FC7FD05495C9}" type="presParOf" srcId="{309B4514-4971-45B7-A246-BA7087216C9C}" destId="{42A93463-22D3-4351-802A-F80C67E3F0E3}" srcOrd="3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01F1125-CE68-47D6-9DD1-F96C1D49F18F}" type="doc">
      <dgm:prSet loTypeId="urn:microsoft.com/office/officeart/2005/8/layout/chevron1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4D54FDFD-69B8-4EDB-A6DB-6F9D9EDB6F0A}">
      <dgm:prSet custT="1"/>
      <dgm:spPr/>
      <dgm:t>
        <a:bodyPr/>
        <a:lstStyle/>
        <a:p>
          <a:pPr rtl="0"/>
          <a:r>
            <a:rPr lang="zh-TW" sz="2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28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35C9D6A-054F-4C30-99B0-3756AA66F0CF}" type="parTrans" cxnId="{CDC763E9-21DD-4158-B679-82901559A331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EAC01F3-FECA-4E59-93CB-8A0651E090ED}" type="sibTrans" cxnId="{CDC763E9-21DD-4158-B679-82901559A331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17DD61-80D2-4D92-AF24-4B79FC30A214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B3E4909-46EB-4FEC-9ABB-88D8F46F2FD9}" type="parTrans" cxnId="{AD420FD3-5C7E-4BDB-840D-F798C7D333E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3A132DB-6480-46A4-BAFC-CD27F8E3CD08}" type="sibTrans" cxnId="{AD420FD3-5C7E-4BDB-840D-F798C7D333EE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248702D-D06B-4FCE-90B0-A39270183526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刑法認定為犯罪的行為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5B0389D-4B5C-4B3C-B029-D6FD812AD2FE}" type="parTrans" cxnId="{7DE51923-73E3-4CF6-9B96-28DEF84C4370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58D3CD-DFE4-4819-ABA7-47D9D2C6EF72}" type="sibTrans" cxnId="{7DE51923-73E3-4CF6-9B96-28DEF84C4370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807119B-221F-4096-B242-963F4C1353F2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明文規定要處以刑罰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D8BD7CC-5DCF-43E4-BEFB-29A339778E62}" type="parTrans" cxnId="{F8DED6A0-ED90-4657-861A-AC63620ACDB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7F42631-75B1-4878-9AB2-ECDDF7C93C8B}" type="sibTrans" cxnId="{F8DED6A0-ED90-4657-861A-AC63620ACDB6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A9462D3-40EF-4F11-883D-9E7E42B79734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0224755-AF61-4A79-B68E-1792C61B8291}" type="parTrans" cxnId="{DE0AAE41-DB17-43E6-B97B-8DFB4263138A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A01299C-8D4D-4C2D-B997-F7D6C430FA2A}" type="sibTrans" cxnId="{DE0AAE41-DB17-43E6-B97B-8DFB4263138A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C7D06FC-7183-4A03-A40A-B9CEE7174E7D}">
      <dgm:prSet custT="1"/>
      <dgm:spPr/>
      <dgm:t>
        <a:bodyPr/>
        <a:lstStyle/>
        <a:p>
          <a:pPr rtl="0"/>
          <a:r>
            <a:rPr lang="zh-TW" altLang="en-US" sz="3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32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172C9E4-50D9-4158-9320-119FBEF4D281}" type="parTrans" cxnId="{E00DDDC8-725F-4AD9-A441-A5E92CD31E9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78A5F650-612A-4115-9E7C-30EADA8CE9BF}" type="sibTrans" cxnId="{E00DDDC8-725F-4AD9-A441-A5E92CD31E96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BFF2274-E0DE-4E64-83F0-E153027C1855}">
      <dgm:prSet custT="1"/>
      <dgm:spPr/>
      <dgm:t>
        <a:bodyPr/>
        <a:lstStyle/>
        <a:p>
          <a:pPr rtl="0"/>
          <a:r>
            <a:rPr lang="zh-TW" altLang="en-US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□非依法令的行為</a:t>
          </a:r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7A7E25A-A09E-4C7B-91FC-17B63D47CD92}" type="parTrans" cxnId="{F707AEFB-5785-4CA9-BF03-710684070A49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19DDFB7-C0C9-4E04-A565-EAF8954BF3B4}" type="sibTrans" cxnId="{F707AEFB-5785-4CA9-BF03-710684070A49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238D47-ECDA-40C9-B262-D7E26EE49900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非業務上的正當行為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B6F804-DC01-4CBC-995D-AB34E60D006B}" type="parTrans" cxnId="{33D9800C-3826-4875-95B9-DFBBAE974764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402528B-7C4D-43E9-B036-3B14F2FD3449}" type="sibTrans" cxnId="{33D9800C-3826-4875-95B9-DFBBAE974764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83EAC4F-09DD-4A40-AE28-77A6F485F7EA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正當＝必要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亂割盲腸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＋合法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安樂死</a:t>
          </a:r>
          <a:r>
            <a:rPr 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0C717C7-053D-47A8-AF4D-9DE2006EDAF0}" type="parTrans" cxnId="{15E47FD8-CDC7-42CA-BEB6-DD15D74E8089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9A8C947-6936-4137-8B91-CB2E7D2B6279}" type="sibTrans" cxnId="{15E47FD8-CDC7-42CA-BEB6-DD15D74E8089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F821A58-B3A9-4320-963C-06D0314C01FE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非基於正當防衛的行為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A125DB6-92D2-4D7F-A069-5AC641F96657}" type="parTrans" cxnId="{AE535E93-9747-418A-A08F-CF150237B44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43C7B3C-04BA-4E8E-9DEC-36C9EFAEDFD9}" type="sibTrans" cxnId="{AE535E93-9747-418A-A08F-CF150237B442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2C4D031-E69C-4C41-8A4D-F1788A0928BA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B70D349-2AAA-4AD4-8DE0-057D77C93D6F}" type="parTrans" cxnId="{4B479F41-5374-4A2E-B3C3-B1C2C2A65AB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4F00463-1534-4C50-9F64-9A29788062F4}" type="sibTrans" cxnId="{4B479F41-5374-4A2E-B3C3-B1C2C2A65AB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63FCF28-D986-4FA1-B860-280834767508}">
      <dgm:prSet custT="1"/>
      <dgm:spPr/>
      <dgm:t>
        <a:bodyPr/>
        <a:lstStyle/>
        <a:p>
          <a:pPr rtl="0"/>
          <a:r>
            <a:rPr lang="zh-TW" altLang="en-US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□非緊急避難行為</a:t>
          </a:r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93991B3-E8D9-4243-A36E-10801573CF43}" type="parTrans" cxnId="{27DD25F9-8A6B-4457-93C5-A14138377CE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A09A0D6-0C5E-4ADF-A880-18E05433E011}" type="sibTrans" cxnId="{27DD25F9-8A6B-4457-93C5-A14138377CE2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F5EFBFA-D320-41A8-BD13-9A4BAA02D2CA}">
      <dgm:prSet custT="1"/>
      <dgm:spPr/>
      <dgm:t>
        <a:bodyPr/>
        <a:lstStyle/>
        <a:p>
          <a:pPr rtl="0"/>
          <a:r>
            <a:rPr lang="zh-TW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43B6B37-E4C9-4D51-953E-F0BEB3569D0B}" type="parTrans" cxnId="{F9D8A690-2068-4664-BBA7-0C44AFAA6D1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CB9D323-93AB-4CFA-AD85-B7AA068D409D}" type="sibTrans" cxnId="{F9D8A690-2068-4664-BBA7-0C44AFAA6D12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5CCE0BF-3CB6-4E53-8235-A70AC303D17B}">
      <dgm:prSet custT="1"/>
      <dgm:spPr/>
      <dgm:t>
        <a:bodyPr/>
        <a:lstStyle/>
        <a:p>
          <a:pPr rtl="0"/>
          <a:r>
            <a:rPr lang="zh-TW" sz="2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zh-TW" sz="2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A9527F6-A312-487A-831E-5630E7647682}" type="parTrans" cxnId="{42EDE0FC-B1C1-42E9-9FBF-3E0BDFFF463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F5B460C-0D6F-4718-8280-4EEBAC3C6540}" type="sibTrans" cxnId="{42EDE0FC-B1C1-42E9-9FBF-3E0BDFFF4636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6FB6B176-5ED3-49A6-929F-6F8F2A9934F7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altLang="en-US" sz="18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8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altLang="en-US" sz="1800" dirty="0">
            <a:solidFill>
              <a:schemeClr val="tx1"/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C8FE12F-CD51-4A7F-8730-9CB62CCEAC85}" type="parTrans" cxnId="{469BE888-D611-42D0-A008-4BCEDB6FA30A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E864A346-5812-4556-84E2-B8E5FC36D934}" type="sibTrans" cxnId="{469BE888-D611-42D0-A008-4BCEDB6FA30A}">
      <dgm:prSet custT="1"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9876EA2A-165C-4B61-8C1D-B4E802807005}">
      <dgm:prSet custT="1"/>
      <dgm:spPr/>
      <dgm:t>
        <a:bodyPr/>
        <a:lstStyle/>
        <a:p>
          <a:pPr rtl="0"/>
          <a:r>
            <a:rPr lang="en-US" alt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（無責任能力－不罰）</a:t>
          </a:r>
          <a:endParaRPr lang="zh-TW" sz="1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E8FA6D2-AE85-4E97-85B5-99C7A7E287A4}" type="parTrans" cxnId="{A18541A6-9C50-41B1-8FD4-26E9B49E8E2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0C49935-38AC-4CAD-ACF2-430A009E9552}" type="sibTrans" cxnId="{A18541A6-9C50-41B1-8FD4-26E9B49E8E2E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330907D-F616-4D11-B3A1-93161B760B4D}">
      <dgm:prSet custT="1"/>
      <dgm:spPr/>
      <dgm:t>
        <a:bodyPr/>
        <a:lstStyle/>
        <a:p>
          <a:pPr rtl="0"/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F1F3018-A37B-419E-9A3B-19D4A617E78C}" type="parTrans" cxnId="{FC58D4D4-0BA8-49AB-B60D-45119E68D79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EAD424B-9101-4E3A-8F1B-F0ADAD499F63}" type="sibTrans" cxnId="{FC58D4D4-0BA8-49AB-B60D-45119E68D79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C8332A54-72FE-42C8-885C-8E380F53DFC4}">
      <dgm:prSet custT="1"/>
      <dgm:spPr/>
      <dgm:t>
        <a:bodyPr/>
        <a:lstStyle/>
        <a:p>
          <a:pPr rtl="0"/>
          <a:r>
            <a:rPr lang="zh-TW" altLang="en-US" sz="18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60548EB-A349-462F-A737-3DB368B8AF6D}" type="parTrans" cxnId="{33692F45-1FC9-444F-B37C-7F34E22D4DF5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C4080AF-DA40-4B76-A141-1168022F2EBA}" type="sibTrans" cxnId="{33692F45-1FC9-444F-B37C-7F34E22D4DF5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A46AE19-1BEF-431A-90B7-F1A5A3D498FC}">
      <dgm:prSet custT="1"/>
      <dgm:spPr/>
      <dgm:t>
        <a:bodyPr/>
        <a:lstStyle/>
        <a:p>
          <a:pPr rtl="0"/>
          <a:r>
            <a:rPr lang="zh-TW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3F9FCC-3281-4707-B715-6D7C4DF3F4BD}" type="parTrans" cxnId="{7FA8DA2C-8B22-4084-861A-E77403691F2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68D65E2-792F-4540-B938-2CFBA965194D}" type="sibTrans" cxnId="{7FA8DA2C-8B22-4084-861A-E77403691F26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C44A1B6-F602-4969-9D94-F6844158B73E}">
      <dgm:prSet custT="1"/>
      <dgm:spPr/>
      <dgm:t>
        <a:bodyPr/>
        <a:lstStyle/>
        <a:p>
          <a:pPr rtl="0"/>
          <a:r>
            <a:rPr lang="zh-TW" altLang="en-US" sz="16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4DC041C9-32DA-4FED-9CBE-27AEFB1BCB08}" type="parTrans" cxnId="{7793D305-020D-475B-809B-48BD6CF3D06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238EAC27-415B-4F33-AA61-96A96D2FCCDD}" type="sibTrans" cxnId="{7793D305-020D-475B-809B-48BD6CF3D06D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BF900A62-8A17-428C-892A-AFCD54F31D91}">
      <dgm:prSet custT="1"/>
      <dgm:spPr/>
      <dgm:t>
        <a:bodyPr/>
        <a:lstStyle/>
        <a:p>
          <a:pPr rtl="0"/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</a:t>
          </a:r>
          <a:r>
            <a:rPr 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~        </a:t>
          </a:r>
          <a:r>
            <a:rPr lang="zh-TW" altLang="en-US" sz="14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4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91B4D16-473D-47C9-9D69-6531DAA5C0FB}" type="parTrans" cxnId="{6A7B8540-96E3-4DD7-9D9C-890B69FE3E90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9F7B294-BCF0-4BA5-9E80-DD302BFCFA86}" type="sibTrans" cxnId="{6A7B8540-96E3-4DD7-9D9C-890B69FE3E90}">
      <dgm:prSet/>
      <dgm:spPr/>
      <dgm:t>
        <a:bodyPr/>
        <a:lstStyle/>
        <a:p>
          <a:endParaRPr lang="zh-TW" altLang="en-US" sz="180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898B470D-4C0C-4CBB-9F5E-9837ACFB489E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客觀：外在行為</a:t>
          </a:r>
          <a:r>
            <a:rPr lang="zh-TW" altLang="en-US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8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AE9612A1-C26F-4A30-A0F6-D0BB73CA0AEB}" type="parTrans" cxnId="{7A89C69B-E1CD-4D6E-B59A-85FF9853E76A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8603C440-BB9B-4FDB-9A97-CF09BAE346CB}" type="sibTrans" cxnId="{7A89C69B-E1CD-4D6E-B59A-85FF9853E76A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E3A1ED54-E1FB-4DC1-AAB4-5F5DF434AFFE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（主觀：心理想法）</a:t>
          </a:r>
          <a:endParaRPr lang="zh-TW" altLang="en-US" sz="18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3F0A55A6-9BBA-450E-9267-F3466282B58E}" type="parTrans" cxnId="{AAEF857C-AEE6-4048-AF60-C3EF2524CC87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8A50AD95-C3F1-4AEF-BC19-B1B45E0F1D34}" type="sibTrans" cxnId="{AAEF857C-AEE6-4048-AF60-C3EF2524CC87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70669F82-1063-4ECC-98C5-A62E095284F4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</a:t>
          </a:r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：以年齡區分）</a:t>
          </a:r>
          <a:endParaRPr lang="zh-TW" altLang="en-US" sz="18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D5DFFDD-EF77-42B6-9795-A433A0E5F7A5}" type="parTrans" cxnId="{18CE6F8D-205F-44C0-833F-13C5D13E95CE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1139177B-4B2F-40A2-9DD1-C1C85873E00C}" type="sibTrans" cxnId="{18CE6F8D-205F-44C0-833F-13C5D13E95CE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22171742-015B-45A9-9A50-375A5FC1F77D}">
      <dgm:prSet custT="1"/>
      <dgm:spPr/>
      <dgm:t>
        <a:bodyPr/>
        <a:lstStyle/>
        <a:p>
          <a:pPr rtl="0"/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標準：以精神心智識別能力區分</a:t>
          </a:r>
          <a:r>
            <a:rPr lang="zh-TW" altLang="en-US" sz="18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8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00CE75D7-3AF6-40C1-86E0-F1FB9855E791}" type="parTrans" cxnId="{1281C3E9-5FFB-4CF2-9E5C-012DA8ECB635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59B7E712-511B-4C50-A45C-DF99D1EA0651}" type="sibTrans" cxnId="{1281C3E9-5FFB-4CF2-9E5C-012DA8ECB635}">
      <dgm:prSet/>
      <dgm:spPr/>
      <dgm:t>
        <a:bodyPr/>
        <a:lstStyle/>
        <a:p>
          <a:endParaRPr lang="zh-TW" altLang="en-US" sz="1800">
            <a:latin typeface="Times" pitchFamily="18" charset="0"/>
            <a:cs typeface="Times" pitchFamily="18" charset="0"/>
          </a:endParaRPr>
        </a:p>
      </dgm:t>
    </dgm:pt>
    <dgm:pt modelId="{85B72CC1-655E-4C48-86AB-E0009DB3FC9A}">
      <dgm:prSet custT="1"/>
      <dgm:spPr/>
      <dgm:t>
        <a:bodyPr/>
        <a:lstStyle/>
        <a:p>
          <a:pPr rtl="0"/>
          <a:endParaRPr lang="zh-TW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55F3BDF0-CF88-403A-9852-D0BA8C183823}" type="parTrans" cxnId="{EDDA5DDC-1DED-440A-9065-C264CD924E94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D1D2C42A-0E57-4E8C-A4D3-ED3F0D65442B}" type="sibTrans" cxnId="{EDDA5DDC-1DED-440A-9065-C264CD924E94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6E99B481-2581-4EF2-8DD3-4109B709594A}">
      <dgm:prSet custT="1"/>
      <dgm:spPr/>
      <dgm:t>
        <a:bodyPr/>
        <a:lstStyle/>
        <a:p>
          <a:pPr rtl="0"/>
          <a:endParaRPr lang="zh-TW" alt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51A013C-062D-4468-A849-3F1E3BFB3A61}" type="parTrans" cxnId="{AF3168CC-75BC-4251-8933-62749DD621A2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619AD17B-7976-4EA5-8645-8D110F333DA3}" type="sibTrans" cxnId="{AF3168CC-75BC-4251-8933-62749DD621A2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11B07830-F74E-4CA8-9863-DE4181B1CEE3}">
      <dgm:prSet custT="1"/>
      <dgm:spPr/>
      <dgm:t>
        <a:bodyPr/>
        <a:lstStyle/>
        <a:p>
          <a:pPr rtl="0"/>
          <a:endParaRPr lang="zh-TW" sz="16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DCA90E1C-6CA2-43A1-B3F6-EF9B1CAC147A}" type="parTrans" cxnId="{ECA94BDE-34CF-4208-84E0-76C86425A28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A29684F2-30AA-4318-9AEF-8896EEC56F6F}" type="sibTrans" cxnId="{ECA94BDE-34CF-4208-84E0-76C86425A28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9C60EA4D-EE95-4B8F-A6E6-8364AF5A3CD0}">
      <dgm:prSet custT="1"/>
      <dgm:spPr/>
      <dgm:t>
        <a:bodyPr/>
        <a:lstStyle/>
        <a:p>
          <a:pPr rtl="0"/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F0042489-22D8-4A4E-93B7-44D7B6BB0B6C}" type="parTrans" cxnId="{58BD8B3D-19FA-4C98-8CDD-C719FDC7C9A6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4FB5BD83-90F4-4BA8-8C26-3AC6D6D43CEB}" type="sibTrans" cxnId="{58BD8B3D-19FA-4C98-8CDD-C719FDC7C9A6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C4B21F92-0A9D-4647-A85B-02E347CE4E60}">
      <dgm:prSet custT="1"/>
      <dgm:spPr/>
      <dgm:t>
        <a:bodyPr/>
        <a:lstStyle/>
        <a:p>
          <a:pPr rtl="0"/>
          <a:endParaRPr lang="en-US" sz="1800" dirty="0">
            <a:latin typeface="Times" pitchFamily="18" charset="0"/>
            <a:ea typeface="標楷體" pitchFamily="65" charset="-120"/>
            <a:cs typeface="Times" pitchFamily="18" charset="0"/>
          </a:endParaRPr>
        </a:p>
      </dgm:t>
    </dgm:pt>
    <dgm:pt modelId="{1242E3FB-523D-4C72-B207-BA78941AE9E8}" type="parTrans" cxnId="{8F2494DD-8FD6-4529-9BB4-6B49771191D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7D57F1AE-3597-4F34-A639-EFF76693F72C}" type="sibTrans" cxnId="{8F2494DD-8FD6-4529-9BB4-6B49771191DB}">
      <dgm:prSet/>
      <dgm:spPr/>
      <dgm:t>
        <a:bodyPr/>
        <a:lstStyle/>
        <a:p>
          <a:endParaRPr lang="zh-TW" altLang="en-US">
            <a:latin typeface="Times" pitchFamily="18" charset="0"/>
            <a:cs typeface="Times" pitchFamily="18" charset="0"/>
          </a:endParaRPr>
        </a:p>
      </dgm:t>
    </dgm:pt>
    <dgm:pt modelId="{3EB7EA20-F296-42B3-823A-CF84BCD1BCC5}" type="pres">
      <dgm:prSet presAssocID="{D01F1125-CE68-47D6-9DD1-F96C1D49F1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1169660-2E93-4F5A-BF19-2588D46B9499}" type="pres">
      <dgm:prSet presAssocID="{4D54FDFD-69B8-4EDB-A6DB-6F9D9EDB6F0A}" presName="composite" presStyleCnt="0"/>
      <dgm:spPr/>
      <dgm:t>
        <a:bodyPr/>
        <a:lstStyle/>
        <a:p>
          <a:endParaRPr lang="zh-TW" altLang="en-US"/>
        </a:p>
      </dgm:t>
    </dgm:pt>
    <dgm:pt modelId="{24A8EA2B-41BA-422C-B159-0D39B0DD440C}" type="pres">
      <dgm:prSet presAssocID="{4D54FDFD-69B8-4EDB-A6DB-6F9D9EDB6F0A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010892-101F-4487-830C-39D5805A77A3}" type="pres">
      <dgm:prSet presAssocID="{4D54FDFD-69B8-4EDB-A6DB-6F9D9EDB6F0A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12BA9D2-628A-4EDD-8380-B7407FAA2CE7}" type="pres">
      <dgm:prSet presAssocID="{EEAC01F3-FECA-4E59-93CB-8A0651E090ED}" presName="space" presStyleCnt="0"/>
      <dgm:spPr/>
      <dgm:t>
        <a:bodyPr/>
        <a:lstStyle/>
        <a:p>
          <a:endParaRPr lang="zh-TW" altLang="en-US"/>
        </a:p>
      </dgm:t>
    </dgm:pt>
    <dgm:pt modelId="{C0827F50-594F-4566-9416-ED2966D6D1D5}" type="pres">
      <dgm:prSet presAssocID="{6C7D06FC-7183-4A03-A40A-B9CEE7174E7D}" presName="composite" presStyleCnt="0"/>
      <dgm:spPr/>
      <dgm:t>
        <a:bodyPr/>
        <a:lstStyle/>
        <a:p>
          <a:endParaRPr lang="zh-TW" altLang="en-US"/>
        </a:p>
      </dgm:t>
    </dgm:pt>
    <dgm:pt modelId="{8E0B509D-D459-456F-BA57-DC625F357A3C}" type="pres">
      <dgm:prSet presAssocID="{6C7D06FC-7183-4A03-A40A-B9CEE7174E7D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7EB823D-9DBE-4604-A0C7-4347B1455AF5}" type="pres">
      <dgm:prSet presAssocID="{6C7D06FC-7183-4A03-A40A-B9CEE7174E7D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7AE14C3-BA6F-4ADB-BCB3-AEC7B433D3A4}" type="pres">
      <dgm:prSet presAssocID="{78A5F650-612A-4115-9E7C-30EADA8CE9BF}" presName="space" presStyleCnt="0"/>
      <dgm:spPr/>
      <dgm:t>
        <a:bodyPr/>
        <a:lstStyle/>
        <a:p>
          <a:endParaRPr lang="zh-TW" altLang="en-US"/>
        </a:p>
      </dgm:t>
    </dgm:pt>
    <dgm:pt modelId="{C6354624-5601-4C32-B3A9-1E051E1719DC}" type="pres">
      <dgm:prSet presAssocID="{15CCE0BF-3CB6-4E53-8235-A70AC303D17B}" presName="composite" presStyleCnt="0"/>
      <dgm:spPr/>
      <dgm:t>
        <a:bodyPr/>
        <a:lstStyle/>
        <a:p>
          <a:endParaRPr lang="zh-TW" altLang="en-US"/>
        </a:p>
      </dgm:t>
    </dgm:pt>
    <dgm:pt modelId="{01B29166-903F-4AA1-A63E-E21DCDCAFF9A}" type="pres">
      <dgm:prSet presAssocID="{15CCE0BF-3CB6-4E53-8235-A70AC303D17B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D5295F9-CC23-49FE-841A-BA044B66E5E9}" type="pres">
      <dgm:prSet presAssocID="{15CCE0BF-3CB6-4E53-8235-A70AC303D17B}" presName="desTx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8DED6A0-ED90-4657-861A-AC63620ACDB6}" srcId="{898B470D-4C0C-4CBB-9F5E-9837ACFB489E}" destId="{1807119B-221F-4096-B242-963F4C1353F2}" srcOrd="2" destOrd="0" parTransId="{3D8BD7CC-5DCF-43E4-BEFB-29A339778E62}" sibTransId="{17F42631-75B1-4878-9AB2-ECDDF7C93C8B}"/>
    <dgm:cxn modelId="{7A89C69B-E1CD-4D6E-B59A-85FF9853E76A}" srcId="{4D54FDFD-69B8-4EDB-A6DB-6F9D9EDB6F0A}" destId="{898B470D-4C0C-4CBB-9F5E-9837ACFB489E}" srcOrd="0" destOrd="0" parTransId="{AE9612A1-C26F-4A30-A0F6-D0BB73CA0AEB}" sibTransId="{8603C440-BB9B-4FDB-9A97-CF09BAE346CB}"/>
    <dgm:cxn modelId="{27DD25F9-8A6B-4457-93C5-A14138377CE2}" srcId="{6C7D06FC-7183-4A03-A40A-B9CEE7174E7D}" destId="{B63FCF28-D986-4FA1-B860-280834767508}" srcOrd="4" destOrd="0" parTransId="{193991B3-E8D9-4243-A36E-10801573CF43}" sibTransId="{BA09A0D6-0C5E-4ADF-A880-18E05433E011}"/>
    <dgm:cxn modelId="{DE0AAE41-DB17-43E6-B97B-8DFB4263138A}" srcId="{E3A1ED54-E1FB-4DC1-AAB4-5F5DF434AFFE}" destId="{AA9462D3-40EF-4F11-883D-9E7E42B79734}" srcOrd="0" destOrd="0" parTransId="{80224755-AF61-4A79-B68E-1792C61B8291}" sibTransId="{4A01299C-8D4D-4C2D-B997-F7D6C430FA2A}"/>
    <dgm:cxn modelId="{0D28C384-0A4D-4C55-8385-34E46954A128}" type="presOf" srcId="{22171742-015B-45A9-9A50-375A5FC1F77D}" destId="{9D5295F9-CC23-49FE-841A-BA044B66E5E9}" srcOrd="0" destOrd="6" presId="urn:microsoft.com/office/officeart/2005/8/layout/chevron1"/>
    <dgm:cxn modelId="{60CF8DB1-FBE5-40BB-A446-CC360532995D}" type="presOf" srcId="{C4B21F92-0A9D-4647-A85B-02E347CE4E60}" destId="{9D5295F9-CC23-49FE-841A-BA044B66E5E9}" srcOrd="0" destOrd="5" presId="urn:microsoft.com/office/officeart/2005/8/layout/chevron1"/>
    <dgm:cxn modelId="{881155EF-6E9B-4C07-A027-0548C895BFF9}" type="presOf" srcId="{898B470D-4C0C-4CBB-9F5E-9837ACFB489E}" destId="{79010892-101F-4487-830C-39D5805A77A3}" srcOrd="0" destOrd="0" presId="urn:microsoft.com/office/officeart/2005/8/layout/chevron1"/>
    <dgm:cxn modelId="{BD311ABC-5B28-40C2-8D03-04CF033ED953}" type="presOf" srcId="{1807119B-221F-4096-B242-963F4C1353F2}" destId="{79010892-101F-4487-830C-39D5805A77A3}" srcOrd="0" destOrd="3" presId="urn:microsoft.com/office/officeart/2005/8/layout/chevron1"/>
    <dgm:cxn modelId="{D2EEE532-ABB9-4491-97B1-FC102D882A26}" type="presOf" srcId="{B63FCF28-D986-4FA1-B860-280834767508}" destId="{17EB823D-9DBE-4604-A0C7-4347B1455AF5}" srcOrd="0" destOrd="8" presId="urn:microsoft.com/office/officeart/2005/8/layout/chevron1"/>
    <dgm:cxn modelId="{9F44CF88-8EA4-45CF-80E2-D0D8D95363F3}" type="presOf" srcId="{E3A1ED54-E1FB-4DC1-AAB4-5F5DF434AFFE}" destId="{79010892-101F-4487-830C-39D5805A77A3}" srcOrd="0" destOrd="5" presId="urn:microsoft.com/office/officeart/2005/8/layout/chevron1"/>
    <dgm:cxn modelId="{6A7B8540-96E3-4DD7-9D9C-890B69FE3E90}" srcId="{6FB6B176-5ED3-49A6-929F-6F8F2A9934F7}" destId="{BF900A62-8A17-428C-892A-AFCD54F31D91}" srcOrd="1" destOrd="0" parTransId="{091B4D16-473D-47C9-9D69-6531DAA5C0FB}" sibTransId="{39F7B294-BCF0-4BA5-9E80-DD302BFCFA86}"/>
    <dgm:cxn modelId="{55DD32FF-ECFF-491D-9CC3-22CFEC0B5534}" type="presOf" srcId="{11B07830-F74E-4CA8-9863-DE4181B1CEE3}" destId="{17EB823D-9DBE-4604-A0C7-4347B1455AF5}" srcOrd="0" destOrd="4" presId="urn:microsoft.com/office/officeart/2005/8/layout/chevron1"/>
    <dgm:cxn modelId="{1281C3E9-5FFB-4CF2-9E5C-012DA8ECB635}" srcId="{15CCE0BF-3CB6-4E53-8235-A70AC303D17B}" destId="{22171742-015B-45A9-9A50-375A5FC1F77D}" srcOrd="2" destOrd="0" parTransId="{00CE75D7-3AF6-40C1-86E0-F1FB9855E791}" sibTransId="{59B7E712-511B-4C50-A45C-DF99D1EA0651}"/>
    <dgm:cxn modelId="{FC58D4D4-0BA8-49AB-B60D-45119E68D79D}" srcId="{6FB6B176-5ED3-49A6-929F-6F8F2A9934F7}" destId="{B330907D-F616-4D11-B3A1-93161B760B4D}" srcOrd="2" destOrd="0" parTransId="{FF1F3018-A37B-419E-9A3B-19D4A617E78C}" sibTransId="{CEAD424B-9101-4E3A-8F1B-F0ADAD499F63}"/>
    <dgm:cxn modelId="{7FA8DA2C-8B22-4084-861A-E77403691F26}" srcId="{C8332A54-72FE-42C8-885C-8E380F53DFC4}" destId="{DA46AE19-1BEF-431A-90B7-F1A5A3D498FC}" srcOrd="0" destOrd="0" parTransId="{553F9FCC-3281-4707-B715-6D7C4DF3F4BD}" sibTransId="{168D65E2-792F-4540-B938-2CFBA965194D}"/>
    <dgm:cxn modelId="{AD420FD3-5C7E-4BDB-840D-F798C7D333EE}" srcId="{898B470D-4C0C-4CBB-9F5E-9837ACFB489E}" destId="{3917DD61-80D2-4D92-AF24-4B79FC30A214}" srcOrd="0" destOrd="0" parTransId="{7B3E4909-46EB-4FEC-9ABB-88D8F46F2FD9}" sibTransId="{C3A132DB-6480-46A4-BAFC-CD27F8E3CD08}"/>
    <dgm:cxn modelId="{4B479F41-5374-4A2E-B3C3-B1C2C2A65ABE}" srcId="{1F821A58-B3A9-4320-963C-06D0314C01FE}" destId="{E2C4D031-E69C-4C41-8A4D-F1788A0928BA}" srcOrd="0" destOrd="0" parTransId="{AB70D349-2AAA-4AD4-8DE0-057D77C93D6F}" sibTransId="{24F00463-1534-4C50-9F64-9A29788062F4}"/>
    <dgm:cxn modelId="{705A6088-11D3-4E8B-8347-137BD8D902E8}" type="presOf" srcId="{CF5EFBFA-D320-41A8-BD13-9A4BAA02D2CA}" destId="{17EB823D-9DBE-4604-A0C7-4347B1455AF5}" srcOrd="0" destOrd="9" presId="urn:microsoft.com/office/officeart/2005/8/layout/chevron1"/>
    <dgm:cxn modelId="{FF640B41-0189-4ACC-BA22-2CF4B618E22F}" type="presOf" srcId="{70669F82-1063-4ECC-98C5-A62E095284F4}" destId="{9D5295F9-CC23-49FE-841A-BA044B66E5E9}" srcOrd="0" destOrd="0" presId="urn:microsoft.com/office/officeart/2005/8/layout/chevron1"/>
    <dgm:cxn modelId="{F707AEFB-5785-4CA9-BF03-710684070A49}" srcId="{6C7D06FC-7183-4A03-A40A-B9CEE7174E7D}" destId="{BBFF2274-E0DE-4E64-83F0-E153027C1855}" srcOrd="0" destOrd="0" parTransId="{67A7E25A-A09E-4C7B-91FC-17B63D47CD92}" sibTransId="{519DDFB7-C0C9-4E04-A565-EAF8954BF3B4}"/>
    <dgm:cxn modelId="{58BD8B3D-19FA-4C98-8CDD-C719FDC7C9A6}" srcId="{1F821A58-B3A9-4320-963C-06D0314C01FE}" destId="{9C60EA4D-EE95-4B8F-A6E6-8364AF5A3CD0}" srcOrd="1" destOrd="0" parTransId="{F0042489-22D8-4A4E-93B7-44D7B6BB0B6C}" sibTransId="{4FB5BD83-90F4-4BA8-8C26-3AC6D6D43CEB}"/>
    <dgm:cxn modelId="{ECA94BDE-34CF-4208-84E0-76C86425A28B}" srcId="{FC238D47-ECDA-40C9-B262-D7E26EE49900}" destId="{11B07830-F74E-4CA8-9863-DE4181B1CEE3}" srcOrd="1" destOrd="0" parTransId="{DCA90E1C-6CA2-43A1-B3F6-EF9B1CAC147A}" sibTransId="{A29684F2-30AA-4318-9AEF-8896EEC56F6F}"/>
    <dgm:cxn modelId="{2E1C38F1-1D2A-496A-8006-B0EAB21F2CEA}" type="presOf" srcId="{1F821A58-B3A9-4320-963C-06D0314C01FE}" destId="{17EB823D-9DBE-4604-A0C7-4347B1455AF5}" srcOrd="0" destOrd="5" presId="urn:microsoft.com/office/officeart/2005/8/layout/chevron1"/>
    <dgm:cxn modelId="{AF5B9F64-F074-4D74-AC09-DA9CD44364D4}" type="presOf" srcId="{AA9462D3-40EF-4F11-883D-9E7E42B79734}" destId="{79010892-101F-4487-830C-39D5805A77A3}" srcOrd="0" destOrd="6" presId="urn:microsoft.com/office/officeart/2005/8/layout/chevron1"/>
    <dgm:cxn modelId="{EDDA5DDC-1DED-440A-9065-C264CD924E94}" srcId="{4D54FDFD-69B8-4EDB-A6DB-6F9D9EDB6F0A}" destId="{85B72CC1-655E-4C48-86AB-E0009DB3FC9A}" srcOrd="1" destOrd="0" parTransId="{55F3BDF0-CF88-403A-9852-D0BA8C183823}" sibTransId="{D1D2C42A-0E57-4E8C-A4D3-ED3F0D65442B}"/>
    <dgm:cxn modelId="{57B81DEB-E344-4C9E-97D1-D1494685B712}" type="presOf" srcId="{9C60EA4D-EE95-4B8F-A6E6-8364AF5A3CD0}" destId="{17EB823D-9DBE-4604-A0C7-4347B1455AF5}" srcOrd="0" destOrd="7" presId="urn:microsoft.com/office/officeart/2005/8/layout/chevron1"/>
    <dgm:cxn modelId="{42EDE0FC-B1C1-42E9-9FBF-3E0BDFFF4636}" srcId="{D01F1125-CE68-47D6-9DD1-F96C1D49F18F}" destId="{15CCE0BF-3CB6-4E53-8235-A70AC303D17B}" srcOrd="2" destOrd="0" parTransId="{6A9527F6-A312-487A-831E-5630E7647682}" sibTransId="{4F5B460C-0D6F-4718-8280-4EEBAC3C6540}"/>
    <dgm:cxn modelId="{5E7F3ADA-4E9A-4D0A-8F87-657C03326157}" type="presOf" srcId="{15CCE0BF-3CB6-4E53-8235-A70AC303D17B}" destId="{01B29166-903F-4AA1-A63E-E21DCDCAFF9A}" srcOrd="0" destOrd="0" presId="urn:microsoft.com/office/officeart/2005/8/layout/chevron1"/>
    <dgm:cxn modelId="{69E51CDF-27A6-4293-B928-6B2453F23437}" type="presOf" srcId="{D01F1125-CE68-47D6-9DD1-F96C1D49F18F}" destId="{3EB7EA20-F296-42B3-823A-CF84BCD1BCC5}" srcOrd="0" destOrd="0" presId="urn:microsoft.com/office/officeart/2005/8/layout/chevron1"/>
    <dgm:cxn modelId="{E00DDDC8-725F-4AD9-A441-A5E92CD31E96}" srcId="{D01F1125-CE68-47D6-9DD1-F96C1D49F18F}" destId="{6C7D06FC-7183-4A03-A40A-B9CEE7174E7D}" srcOrd="1" destOrd="0" parTransId="{A172C9E4-50D9-4158-9320-119FBEF4D281}" sibTransId="{78A5F650-612A-4115-9E7C-30EADA8CE9BF}"/>
    <dgm:cxn modelId="{469BE888-D611-42D0-A008-4BCEDB6FA30A}" srcId="{70669F82-1063-4ECC-98C5-A62E095284F4}" destId="{6FB6B176-5ED3-49A6-929F-6F8F2A9934F7}" srcOrd="0" destOrd="0" parTransId="{AC8FE12F-CD51-4A7F-8730-9CB62CCEAC85}" sibTransId="{E864A346-5812-4556-84E2-B8E5FC36D934}"/>
    <dgm:cxn modelId="{5A0E2D7B-F106-4BE2-B183-67F34FEAAE05}" type="presOf" srcId="{6E99B481-2581-4EF2-8DD3-4109B709594A}" destId="{17EB823D-9DBE-4604-A0C7-4347B1455AF5}" srcOrd="0" destOrd="1" presId="urn:microsoft.com/office/officeart/2005/8/layout/chevron1"/>
    <dgm:cxn modelId="{C4703306-235F-41A3-873E-F7F4128DCCBA}" type="presOf" srcId="{6FB6B176-5ED3-49A6-929F-6F8F2A9934F7}" destId="{9D5295F9-CC23-49FE-841A-BA044B66E5E9}" srcOrd="0" destOrd="1" presId="urn:microsoft.com/office/officeart/2005/8/layout/chevron1"/>
    <dgm:cxn modelId="{15E47FD8-CDC7-42CA-BEB6-DD15D74E8089}" srcId="{FC238D47-ECDA-40C9-B262-D7E26EE49900}" destId="{A83EAC4F-09DD-4A40-AE28-77A6F485F7EA}" srcOrd="0" destOrd="0" parTransId="{60C717C7-053D-47A8-AF4D-9DE2006EDAF0}" sibTransId="{A9A8C947-6936-4137-8B91-CB2E7D2B6279}"/>
    <dgm:cxn modelId="{7793D305-020D-475B-809B-48BD6CF3D06D}" srcId="{C8332A54-72FE-42C8-885C-8E380F53DFC4}" destId="{FC44A1B6-F602-4969-9D94-F6844158B73E}" srcOrd="1" destOrd="0" parTransId="{4DC041C9-32DA-4FED-9CBE-27AEFB1BCB08}" sibTransId="{238EAC27-415B-4F33-AA61-96A96D2FCCDD}"/>
    <dgm:cxn modelId="{C8BB997E-1D0E-4840-BEA2-B267D5153578}" type="presOf" srcId="{A83EAC4F-09DD-4A40-AE28-77A6F485F7EA}" destId="{17EB823D-9DBE-4604-A0C7-4347B1455AF5}" srcOrd="0" destOrd="3" presId="urn:microsoft.com/office/officeart/2005/8/layout/chevron1"/>
    <dgm:cxn modelId="{AF3168CC-75BC-4251-8933-62749DD621A2}" srcId="{6C7D06FC-7183-4A03-A40A-B9CEE7174E7D}" destId="{6E99B481-2581-4EF2-8DD3-4109B709594A}" srcOrd="1" destOrd="0" parTransId="{F51A013C-062D-4468-A849-3F1E3BFB3A61}" sibTransId="{619AD17B-7976-4EA5-8645-8D110F333DA3}"/>
    <dgm:cxn modelId="{33D9800C-3826-4875-95B9-DFBBAE974764}" srcId="{6C7D06FC-7183-4A03-A40A-B9CEE7174E7D}" destId="{FC238D47-ECDA-40C9-B262-D7E26EE49900}" srcOrd="2" destOrd="0" parTransId="{4CB6F804-DC01-4CBC-995D-AB34E60D006B}" sibTransId="{A402528B-7C4D-43E9-B036-3B14F2FD3449}"/>
    <dgm:cxn modelId="{B7EA6C36-AF3C-42E9-A1B7-BD1C91B5950D}" type="presOf" srcId="{BBFF2274-E0DE-4E64-83F0-E153027C1855}" destId="{17EB823D-9DBE-4604-A0C7-4347B1455AF5}" srcOrd="0" destOrd="0" presId="urn:microsoft.com/office/officeart/2005/8/layout/chevron1"/>
    <dgm:cxn modelId="{7154DDC9-A352-4AAF-8D08-F88031E6C45F}" type="presOf" srcId="{3917DD61-80D2-4D92-AF24-4B79FC30A214}" destId="{79010892-101F-4487-830C-39D5805A77A3}" srcOrd="0" destOrd="1" presId="urn:microsoft.com/office/officeart/2005/8/layout/chevron1"/>
    <dgm:cxn modelId="{8F2494DD-8FD6-4529-9BB4-6B49771191DB}" srcId="{15CCE0BF-3CB6-4E53-8235-A70AC303D17B}" destId="{C4B21F92-0A9D-4647-A85B-02E347CE4E60}" srcOrd="1" destOrd="0" parTransId="{1242E3FB-523D-4C72-B207-BA78941AE9E8}" sibTransId="{7D57F1AE-3597-4F34-A639-EFF76693F72C}"/>
    <dgm:cxn modelId="{AAEF857C-AEE6-4048-AF60-C3EF2524CC87}" srcId="{4D54FDFD-69B8-4EDB-A6DB-6F9D9EDB6F0A}" destId="{E3A1ED54-E1FB-4DC1-AAB4-5F5DF434AFFE}" srcOrd="2" destOrd="0" parTransId="{3F0A55A6-9BBA-450E-9267-F3466282B58E}" sibTransId="{8A50AD95-C3F1-4AEF-BC19-B1B45E0F1D34}"/>
    <dgm:cxn modelId="{18CE6F8D-205F-44C0-833F-13C5D13E95CE}" srcId="{15CCE0BF-3CB6-4E53-8235-A70AC303D17B}" destId="{70669F82-1063-4ECC-98C5-A62E095284F4}" srcOrd="0" destOrd="0" parTransId="{0D5DFFDD-EF77-42B6-9795-A433A0E5F7A5}" sibTransId="{1139177B-4B2F-40A2-9DD1-C1C85873E00C}"/>
    <dgm:cxn modelId="{FBA3D199-7193-440E-BB54-6F9B95A97D55}" type="presOf" srcId="{6C7D06FC-7183-4A03-A40A-B9CEE7174E7D}" destId="{8E0B509D-D459-456F-BA57-DC625F357A3C}" srcOrd="0" destOrd="0" presId="urn:microsoft.com/office/officeart/2005/8/layout/chevron1"/>
    <dgm:cxn modelId="{9477566C-F0EF-45D1-A662-90D69D507CAA}" type="presOf" srcId="{C8332A54-72FE-42C8-885C-8E380F53DFC4}" destId="{9D5295F9-CC23-49FE-841A-BA044B66E5E9}" srcOrd="0" destOrd="7" presId="urn:microsoft.com/office/officeart/2005/8/layout/chevron1"/>
    <dgm:cxn modelId="{8252A7DF-E1A7-4BDF-ADAD-E5FCE20E22DB}" type="presOf" srcId="{FC44A1B6-F602-4969-9D94-F6844158B73E}" destId="{9D5295F9-CC23-49FE-841A-BA044B66E5E9}" srcOrd="0" destOrd="9" presId="urn:microsoft.com/office/officeart/2005/8/layout/chevron1"/>
    <dgm:cxn modelId="{F9D8A690-2068-4664-BBA7-0C44AFAA6D12}" srcId="{B63FCF28-D986-4FA1-B860-280834767508}" destId="{CF5EFBFA-D320-41A8-BD13-9A4BAA02D2CA}" srcOrd="0" destOrd="0" parTransId="{943B6B37-E4C9-4D51-953E-F0BEB3569D0B}" sibTransId="{CCB9D323-93AB-4CFA-AD85-B7AA068D409D}"/>
    <dgm:cxn modelId="{DCB4CA7C-07BC-4F20-9EA2-9AC4441E6E3F}" type="presOf" srcId="{DA46AE19-1BEF-431A-90B7-F1A5A3D498FC}" destId="{9D5295F9-CC23-49FE-841A-BA044B66E5E9}" srcOrd="0" destOrd="8" presId="urn:microsoft.com/office/officeart/2005/8/layout/chevron1"/>
    <dgm:cxn modelId="{71AEDE61-70F7-47C1-B8EE-883C6CCB9471}" type="presOf" srcId="{5248702D-D06B-4FCE-90B0-A39270183526}" destId="{79010892-101F-4487-830C-39D5805A77A3}" srcOrd="0" destOrd="2" presId="urn:microsoft.com/office/officeart/2005/8/layout/chevron1"/>
    <dgm:cxn modelId="{58C7A652-9AFB-4D7F-B633-852EA938A4E3}" type="presOf" srcId="{BF900A62-8A17-428C-892A-AFCD54F31D91}" destId="{9D5295F9-CC23-49FE-841A-BA044B66E5E9}" srcOrd="0" destOrd="3" presId="urn:microsoft.com/office/officeart/2005/8/layout/chevron1"/>
    <dgm:cxn modelId="{7DE51923-73E3-4CF6-9B96-28DEF84C4370}" srcId="{898B470D-4C0C-4CBB-9F5E-9837ACFB489E}" destId="{5248702D-D06B-4FCE-90B0-A39270183526}" srcOrd="1" destOrd="0" parTransId="{95B0389D-4B5C-4B3C-B029-D6FD812AD2FE}" sibTransId="{5158D3CD-DFE4-4819-ABA7-47D9D2C6EF72}"/>
    <dgm:cxn modelId="{CDC763E9-21DD-4158-B679-82901559A331}" srcId="{D01F1125-CE68-47D6-9DD1-F96C1D49F18F}" destId="{4D54FDFD-69B8-4EDB-A6DB-6F9D9EDB6F0A}" srcOrd="0" destOrd="0" parTransId="{935C9D6A-054F-4C30-99B0-3756AA66F0CF}" sibTransId="{EEAC01F3-FECA-4E59-93CB-8A0651E090ED}"/>
    <dgm:cxn modelId="{A7B2D854-4DA7-4926-8A9B-2E6C76575284}" type="presOf" srcId="{E2C4D031-E69C-4C41-8A4D-F1788A0928BA}" destId="{17EB823D-9DBE-4604-A0C7-4347B1455AF5}" srcOrd="0" destOrd="6" presId="urn:microsoft.com/office/officeart/2005/8/layout/chevron1"/>
    <dgm:cxn modelId="{74F0F312-C5AD-4940-A3E0-669F56F84F33}" type="presOf" srcId="{FC238D47-ECDA-40C9-B262-D7E26EE49900}" destId="{17EB823D-9DBE-4604-A0C7-4347B1455AF5}" srcOrd="0" destOrd="2" presId="urn:microsoft.com/office/officeart/2005/8/layout/chevron1"/>
    <dgm:cxn modelId="{A5D03C0D-87DD-48DF-8FDB-0A0CD03097BF}" type="presOf" srcId="{85B72CC1-655E-4C48-86AB-E0009DB3FC9A}" destId="{79010892-101F-4487-830C-39D5805A77A3}" srcOrd="0" destOrd="4" presId="urn:microsoft.com/office/officeart/2005/8/layout/chevron1"/>
    <dgm:cxn modelId="{1C842DDF-E401-473E-99FA-48EEE899FE15}" type="presOf" srcId="{4D54FDFD-69B8-4EDB-A6DB-6F9D9EDB6F0A}" destId="{24A8EA2B-41BA-422C-B159-0D39B0DD440C}" srcOrd="0" destOrd="0" presId="urn:microsoft.com/office/officeart/2005/8/layout/chevron1"/>
    <dgm:cxn modelId="{884549F8-5502-4CC1-B894-18E58AE5E73B}" type="presOf" srcId="{B330907D-F616-4D11-B3A1-93161B760B4D}" destId="{9D5295F9-CC23-49FE-841A-BA044B66E5E9}" srcOrd="0" destOrd="4" presId="urn:microsoft.com/office/officeart/2005/8/layout/chevron1"/>
    <dgm:cxn modelId="{AE535E93-9747-418A-A08F-CF150237B442}" srcId="{6C7D06FC-7183-4A03-A40A-B9CEE7174E7D}" destId="{1F821A58-B3A9-4320-963C-06D0314C01FE}" srcOrd="3" destOrd="0" parTransId="{EA125DB6-92D2-4D7F-A069-5AC641F96657}" sibTransId="{543C7B3C-04BA-4E8E-9DEC-36C9EFAEDFD9}"/>
    <dgm:cxn modelId="{5CB36ADA-5202-424A-B752-9263B814BE47}" type="presOf" srcId="{9876EA2A-165C-4B61-8C1D-B4E802807005}" destId="{9D5295F9-CC23-49FE-841A-BA044B66E5E9}" srcOrd="0" destOrd="2" presId="urn:microsoft.com/office/officeart/2005/8/layout/chevron1"/>
    <dgm:cxn modelId="{33692F45-1FC9-444F-B37C-7F34E22D4DF5}" srcId="{22171742-015B-45A9-9A50-375A5FC1F77D}" destId="{C8332A54-72FE-42C8-885C-8E380F53DFC4}" srcOrd="0" destOrd="0" parTransId="{360548EB-A349-462F-A737-3DB368B8AF6D}" sibTransId="{4C4080AF-DA40-4B76-A141-1168022F2EBA}"/>
    <dgm:cxn modelId="{A18541A6-9C50-41B1-8FD4-26E9B49E8E2E}" srcId="{6FB6B176-5ED3-49A6-929F-6F8F2A9934F7}" destId="{9876EA2A-165C-4B61-8C1D-B4E802807005}" srcOrd="0" destOrd="0" parTransId="{8E8FA6D2-AE85-4E97-85B5-99C7A7E287A4}" sibTransId="{A0C49935-38AC-4CAD-ACF2-430A009E9552}"/>
    <dgm:cxn modelId="{28F883BB-8E5B-4FE9-8BF9-B49EA584CF4B}" type="presParOf" srcId="{3EB7EA20-F296-42B3-823A-CF84BCD1BCC5}" destId="{11169660-2E93-4F5A-BF19-2588D46B9499}" srcOrd="0" destOrd="0" presId="urn:microsoft.com/office/officeart/2005/8/layout/chevron1"/>
    <dgm:cxn modelId="{DA9B26E4-42CD-4D91-9BB0-4D6F4D34B6D2}" type="presParOf" srcId="{11169660-2E93-4F5A-BF19-2588D46B9499}" destId="{24A8EA2B-41BA-422C-B159-0D39B0DD440C}" srcOrd="0" destOrd="0" presId="urn:microsoft.com/office/officeart/2005/8/layout/chevron1"/>
    <dgm:cxn modelId="{12BF94B7-AE3E-4B17-B77C-7AA56DD7FDAC}" type="presParOf" srcId="{11169660-2E93-4F5A-BF19-2588D46B9499}" destId="{79010892-101F-4487-830C-39D5805A77A3}" srcOrd="1" destOrd="0" presId="urn:microsoft.com/office/officeart/2005/8/layout/chevron1"/>
    <dgm:cxn modelId="{7659D28D-7399-4B5F-87DE-31CBAC24D011}" type="presParOf" srcId="{3EB7EA20-F296-42B3-823A-CF84BCD1BCC5}" destId="{312BA9D2-628A-4EDD-8380-B7407FAA2CE7}" srcOrd="1" destOrd="0" presId="urn:microsoft.com/office/officeart/2005/8/layout/chevron1"/>
    <dgm:cxn modelId="{F4F456D8-8556-4E82-B7CA-A249C8306239}" type="presParOf" srcId="{3EB7EA20-F296-42B3-823A-CF84BCD1BCC5}" destId="{C0827F50-594F-4566-9416-ED2966D6D1D5}" srcOrd="2" destOrd="0" presId="urn:microsoft.com/office/officeart/2005/8/layout/chevron1"/>
    <dgm:cxn modelId="{097B01B7-F74B-4175-8651-59A759D86FA8}" type="presParOf" srcId="{C0827F50-594F-4566-9416-ED2966D6D1D5}" destId="{8E0B509D-D459-456F-BA57-DC625F357A3C}" srcOrd="0" destOrd="0" presId="urn:microsoft.com/office/officeart/2005/8/layout/chevron1"/>
    <dgm:cxn modelId="{94AD1241-A1E5-46F9-9935-815063CA02A3}" type="presParOf" srcId="{C0827F50-594F-4566-9416-ED2966D6D1D5}" destId="{17EB823D-9DBE-4604-A0C7-4347B1455AF5}" srcOrd="1" destOrd="0" presId="urn:microsoft.com/office/officeart/2005/8/layout/chevron1"/>
    <dgm:cxn modelId="{60F68A6F-AA47-4322-9F96-54113C71E1EF}" type="presParOf" srcId="{3EB7EA20-F296-42B3-823A-CF84BCD1BCC5}" destId="{77AE14C3-BA6F-4ADB-BCB3-AEC7B433D3A4}" srcOrd="3" destOrd="0" presId="urn:microsoft.com/office/officeart/2005/8/layout/chevron1"/>
    <dgm:cxn modelId="{5388C76A-B543-49DF-95F9-F4D5FE37B2E6}" type="presParOf" srcId="{3EB7EA20-F296-42B3-823A-CF84BCD1BCC5}" destId="{C6354624-5601-4C32-B3A9-1E051E1719DC}" srcOrd="4" destOrd="0" presId="urn:microsoft.com/office/officeart/2005/8/layout/chevron1"/>
    <dgm:cxn modelId="{B3F089D8-9F33-4E4E-960B-5FB460563D21}" type="presParOf" srcId="{C6354624-5601-4C32-B3A9-1E051E1719DC}" destId="{01B29166-903F-4AA1-A63E-E21DCDCAFF9A}" srcOrd="0" destOrd="0" presId="urn:microsoft.com/office/officeart/2005/8/layout/chevron1"/>
    <dgm:cxn modelId="{385B4589-D418-4CFC-BDD5-D832D6A50260}" type="presParOf" srcId="{C6354624-5601-4C32-B3A9-1E051E1719DC}" destId="{9D5295F9-CC23-49FE-841A-BA044B66E5E9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1A9453-7F8C-4C87-B5D1-9587B6A25D68}">
      <dsp:nvSpPr>
        <dsp:cNvPr id="0" name=""/>
        <dsp:cNvSpPr/>
      </dsp:nvSpPr>
      <dsp:spPr>
        <a:xfrm>
          <a:off x="5492175" y="1948957"/>
          <a:ext cx="328368" cy="18805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0592"/>
              </a:lnTo>
              <a:lnTo>
                <a:pt x="328368" y="1880592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5C9AA-7EF5-49C7-B469-038EA5199BF2}">
      <dsp:nvSpPr>
        <dsp:cNvPr id="0" name=""/>
        <dsp:cNvSpPr/>
      </dsp:nvSpPr>
      <dsp:spPr>
        <a:xfrm>
          <a:off x="5492175" y="1948957"/>
          <a:ext cx="328368" cy="73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378"/>
              </a:lnTo>
              <a:lnTo>
                <a:pt x="328368" y="739378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422F9F-6FD3-4298-B902-3125E300111C}">
      <dsp:nvSpPr>
        <dsp:cNvPr id="0" name=""/>
        <dsp:cNvSpPr/>
      </dsp:nvSpPr>
      <dsp:spPr>
        <a:xfrm>
          <a:off x="3841159" y="807743"/>
          <a:ext cx="2526664" cy="337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71"/>
              </a:lnTo>
              <a:lnTo>
                <a:pt x="2526664" y="168771"/>
              </a:lnTo>
              <a:lnTo>
                <a:pt x="2526664" y="33754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B5A2A-ED4E-47B9-B30D-9CFC91A6511B}">
      <dsp:nvSpPr>
        <dsp:cNvPr id="0" name=""/>
        <dsp:cNvSpPr/>
      </dsp:nvSpPr>
      <dsp:spPr>
        <a:xfrm>
          <a:off x="2965511" y="1948957"/>
          <a:ext cx="328368" cy="3021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1806"/>
              </a:lnTo>
              <a:lnTo>
                <a:pt x="328368" y="3021806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5EC951-72F1-492F-A7E6-EE740E104ACE}">
      <dsp:nvSpPr>
        <dsp:cNvPr id="0" name=""/>
        <dsp:cNvSpPr/>
      </dsp:nvSpPr>
      <dsp:spPr>
        <a:xfrm>
          <a:off x="2965511" y="1948957"/>
          <a:ext cx="328368" cy="18805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0592"/>
              </a:lnTo>
              <a:lnTo>
                <a:pt x="328368" y="1880592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4298E5-FBAE-492C-9F43-3E273D3EE1D2}">
      <dsp:nvSpPr>
        <dsp:cNvPr id="0" name=""/>
        <dsp:cNvSpPr/>
      </dsp:nvSpPr>
      <dsp:spPr>
        <a:xfrm>
          <a:off x="2965511" y="1948957"/>
          <a:ext cx="328368" cy="73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378"/>
              </a:lnTo>
              <a:lnTo>
                <a:pt x="328368" y="739378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D78F37-E385-4549-94D4-41A1ABDE40CE}">
      <dsp:nvSpPr>
        <dsp:cNvPr id="0" name=""/>
        <dsp:cNvSpPr/>
      </dsp:nvSpPr>
      <dsp:spPr>
        <a:xfrm>
          <a:off x="3795439" y="807743"/>
          <a:ext cx="91440" cy="3375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4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A43AC-16C9-4FE5-8B04-5D52C90D1954}">
      <dsp:nvSpPr>
        <dsp:cNvPr id="0" name=""/>
        <dsp:cNvSpPr/>
      </dsp:nvSpPr>
      <dsp:spPr>
        <a:xfrm>
          <a:off x="438847" y="1948957"/>
          <a:ext cx="328368" cy="18805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0592"/>
              </a:lnTo>
              <a:lnTo>
                <a:pt x="328368" y="1880592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84BA6-08DD-430C-BC6B-928AAA132EC8}">
      <dsp:nvSpPr>
        <dsp:cNvPr id="0" name=""/>
        <dsp:cNvSpPr/>
      </dsp:nvSpPr>
      <dsp:spPr>
        <a:xfrm>
          <a:off x="438847" y="1948957"/>
          <a:ext cx="328368" cy="73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378"/>
              </a:lnTo>
              <a:lnTo>
                <a:pt x="328368" y="739378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F612D8-0F2F-4D3B-A89E-BD86D56C5FAB}">
      <dsp:nvSpPr>
        <dsp:cNvPr id="0" name=""/>
        <dsp:cNvSpPr/>
      </dsp:nvSpPr>
      <dsp:spPr>
        <a:xfrm>
          <a:off x="1314495" y="807743"/>
          <a:ext cx="2526664" cy="337542"/>
        </a:xfrm>
        <a:custGeom>
          <a:avLst/>
          <a:gdLst/>
          <a:ahLst/>
          <a:cxnLst/>
          <a:rect l="0" t="0" r="0" b="0"/>
          <a:pathLst>
            <a:path>
              <a:moveTo>
                <a:pt x="2526664" y="0"/>
              </a:moveTo>
              <a:lnTo>
                <a:pt x="2526664" y="168771"/>
              </a:lnTo>
              <a:lnTo>
                <a:pt x="0" y="168771"/>
              </a:lnTo>
              <a:lnTo>
                <a:pt x="0" y="33754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D73E4-643E-483F-AA96-193BEB211B89}">
      <dsp:nvSpPr>
        <dsp:cNvPr id="0" name=""/>
        <dsp:cNvSpPr/>
      </dsp:nvSpPr>
      <dsp:spPr>
        <a:xfrm>
          <a:off x="2128068" y="4071"/>
          <a:ext cx="3426181" cy="80367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刑事，運思齊！</a:t>
          </a:r>
          <a:endParaRPr lang="en-US" altLang="zh-TW" sz="2400" kern="1200" dirty="0" smtClean="0">
            <a:latin typeface="標楷體" pitchFamily="65" charset="-120"/>
            <a:ea typeface="標楷體" pitchFamily="65" charset="-120"/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（</a:t>
          </a: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刑法的犯罪成立</a:t>
          </a: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）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2128068" y="4071"/>
        <a:ext cx="3426181" cy="803671"/>
      </dsp:txXfrm>
    </dsp:sp>
    <dsp:sp modelId="{26EF5922-832F-4DE4-B291-520A5D4B6BE7}">
      <dsp:nvSpPr>
        <dsp:cNvPr id="0" name=""/>
        <dsp:cNvSpPr/>
      </dsp:nvSpPr>
      <dsp:spPr>
        <a:xfrm>
          <a:off x="219934" y="1145286"/>
          <a:ext cx="2189121" cy="80367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刑法哪裡刑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219934" y="1145286"/>
        <a:ext cx="2189121" cy="803671"/>
      </dsp:txXfrm>
    </dsp:sp>
    <dsp:sp modelId="{08B55ECE-8105-4236-B74F-63E0B470D5F9}">
      <dsp:nvSpPr>
        <dsp:cNvPr id="0" name=""/>
        <dsp:cNvSpPr/>
      </dsp:nvSpPr>
      <dsp:spPr>
        <a:xfrm>
          <a:off x="767215" y="2286500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最後手段性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767215" y="2286500"/>
        <a:ext cx="2189121" cy="803671"/>
      </dsp:txXfrm>
    </dsp:sp>
    <dsp:sp modelId="{56741A4E-224B-40B7-873B-20AD436BF92D}">
      <dsp:nvSpPr>
        <dsp:cNvPr id="0" name=""/>
        <dsp:cNvSpPr/>
      </dsp:nvSpPr>
      <dsp:spPr>
        <a:xfrm>
          <a:off x="767215" y="3427714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罪刑法定原</a:t>
          </a: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則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767215" y="3427714"/>
        <a:ext cx="2189121" cy="803671"/>
      </dsp:txXfrm>
    </dsp:sp>
    <dsp:sp modelId="{8224FE86-1D54-4923-A057-1DD3A96F539D}">
      <dsp:nvSpPr>
        <dsp:cNvPr id="0" name=""/>
        <dsp:cNvSpPr/>
      </dsp:nvSpPr>
      <dsp:spPr>
        <a:xfrm>
          <a:off x="2746598" y="1145286"/>
          <a:ext cx="2189121" cy="80367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犯罪成立</a:t>
          </a: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刑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2746598" y="1145286"/>
        <a:ext cx="2189121" cy="803671"/>
      </dsp:txXfrm>
    </dsp:sp>
    <dsp:sp modelId="{63E7A2E9-46B6-414C-9068-DADE8F82D093}">
      <dsp:nvSpPr>
        <dsp:cNvPr id="0" name=""/>
        <dsp:cNvSpPr/>
      </dsp:nvSpPr>
      <dsp:spPr>
        <a:xfrm>
          <a:off x="3293879" y="2286500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構成要件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3293879" y="2286500"/>
        <a:ext cx="2189121" cy="803671"/>
      </dsp:txXfrm>
    </dsp:sp>
    <dsp:sp modelId="{7DC783E0-0D44-48F2-AB52-3BDBFBEB815C}">
      <dsp:nvSpPr>
        <dsp:cNvPr id="0" name=""/>
        <dsp:cNvSpPr/>
      </dsp:nvSpPr>
      <dsp:spPr>
        <a:xfrm>
          <a:off x="3293879" y="3427714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違法</a:t>
          </a:r>
          <a:r>
            <a:rPr lang="zh-TW" sz="2400" kern="1200" dirty="0">
              <a:latin typeface="標楷體" pitchFamily="65" charset="-120"/>
              <a:ea typeface="標楷體" pitchFamily="65" charset="-120"/>
            </a:rPr>
            <a:t>性</a:t>
          </a:r>
          <a:endParaRPr 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3293879" y="3427714"/>
        <a:ext cx="2189121" cy="803671"/>
      </dsp:txXfrm>
    </dsp:sp>
    <dsp:sp modelId="{E830CAD7-3DEF-4605-A2C0-A09EEF6E7417}">
      <dsp:nvSpPr>
        <dsp:cNvPr id="0" name=""/>
        <dsp:cNvSpPr/>
      </dsp:nvSpPr>
      <dsp:spPr>
        <a:xfrm>
          <a:off x="3293879" y="4568928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責任</a:t>
          </a:r>
          <a:r>
            <a:rPr lang="zh-TW" altLang="en-US" sz="2400" kern="1200" dirty="0">
              <a:latin typeface="標楷體" pitchFamily="65" charset="-120"/>
              <a:ea typeface="標楷體" pitchFamily="65" charset="-120"/>
            </a:rPr>
            <a:t>能力</a:t>
          </a:r>
        </a:p>
      </dsp:txBody>
      <dsp:txXfrm>
        <a:off x="3293879" y="4568928"/>
        <a:ext cx="2189121" cy="803671"/>
      </dsp:txXfrm>
    </dsp:sp>
    <dsp:sp modelId="{C02CC089-4FE9-4637-8653-28B9CEC7179C}">
      <dsp:nvSpPr>
        <dsp:cNvPr id="0" name=""/>
        <dsp:cNvSpPr/>
      </dsp:nvSpPr>
      <dsp:spPr>
        <a:xfrm>
          <a:off x="5273262" y="1145286"/>
          <a:ext cx="2189121" cy="80367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運思刑步行</a:t>
          </a: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273262" y="1145286"/>
        <a:ext cx="2189121" cy="803671"/>
      </dsp:txXfrm>
    </dsp:sp>
    <dsp:sp modelId="{157CA2FA-559C-4315-BA6D-4D9399D49D75}">
      <dsp:nvSpPr>
        <dsp:cNvPr id="0" name=""/>
        <dsp:cNvSpPr/>
      </dsp:nvSpPr>
      <dsp:spPr>
        <a:xfrm>
          <a:off x="5820543" y="2286500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繪犯罪成立流程</a:t>
          </a: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820543" y="2286500"/>
        <a:ext cx="2189121" cy="803671"/>
      </dsp:txXfrm>
    </dsp:sp>
    <dsp:sp modelId="{2A34478B-92CE-4F50-A171-0E268F2CC568}">
      <dsp:nvSpPr>
        <dsp:cNvPr id="0" name=""/>
        <dsp:cNvSpPr/>
      </dsp:nvSpPr>
      <dsp:spPr>
        <a:xfrm>
          <a:off x="5820543" y="3427714"/>
          <a:ext cx="2189121" cy="80367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刑案檢核練習</a:t>
          </a:r>
          <a:endParaRPr lang="zh-TW" altLang="en-US" sz="2400" kern="1200" dirty="0">
            <a:latin typeface="標楷體" pitchFamily="65" charset="-120"/>
            <a:ea typeface="標楷體" pitchFamily="65" charset="-120"/>
          </a:endParaRPr>
        </a:p>
      </dsp:txBody>
      <dsp:txXfrm>
        <a:off x="5820543" y="3427714"/>
        <a:ext cx="2189121" cy="8036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20D521-39E9-4C34-9DC6-35CE0BBF42BD}">
      <dsp:nvSpPr>
        <dsp:cNvPr id="0" name=""/>
        <dsp:cNvSpPr/>
      </dsp:nvSpPr>
      <dsp:spPr>
        <a:xfrm>
          <a:off x="40" y="66467"/>
          <a:ext cx="3845569" cy="153822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178816" rIns="312928" bIns="178816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400" kern="1200" dirty="0">
              <a:latin typeface="標楷體" pitchFamily="65" charset="-120"/>
              <a:ea typeface="標楷體" pitchFamily="65" charset="-120"/>
            </a:rPr>
            <a:t>犯罪</a:t>
          </a:r>
          <a:endParaRPr lang="en-US" sz="4400" kern="1200" dirty="0">
            <a:latin typeface="標楷體" pitchFamily="65" charset="-120"/>
            <a:ea typeface="標楷體" pitchFamily="65" charset="-120"/>
          </a:endParaRPr>
        </a:p>
      </dsp:txBody>
      <dsp:txXfrm>
        <a:off x="40" y="66467"/>
        <a:ext cx="3845569" cy="1538227"/>
      </dsp:txXfrm>
    </dsp:sp>
    <dsp:sp modelId="{FE0638AE-3697-4A8E-BD63-F2D7A8D3FC60}">
      <dsp:nvSpPr>
        <dsp:cNvPr id="0" name=""/>
        <dsp:cNvSpPr/>
      </dsp:nvSpPr>
      <dsp:spPr>
        <a:xfrm>
          <a:off x="40" y="1604695"/>
          <a:ext cx="3845569" cy="28548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34696" rIns="312928" bIns="352044" numCol="1" spcCol="1270" anchor="t" anchorCtr="0">
          <a:noAutofit/>
        </a:bodyPr>
        <a:lstStyle/>
        <a:p>
          <a:pPr marL="285750" lvl="1" indent="-285750" algn="l" defTabSz="1955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4400" kern="1200" dirty="0">
              <a:latin typeface="標楷體" pitchFamily="65" charset="-120"/>
              <a:ea typeface="標楷體" pitchFamily="65" charset="-120"/>
            </a:rPr>
            <a:t>何種行為構成犯罪</a:t>
          </a:r>
          <a:endParaRPr lang="en-US" sz="4400" kern="1200" dirty="0">
            <a:latin typeface="標楷體" pitchFamily="65" charset="-120"/>
            <a:ea typeface="標楷體" pitchFamily="65" charset="-120"/>
          </a:endParaRPr>
        </a:p>
      </dsp:txBody>
      <dsp:txXfrm>
        <a:off x="40" y="1604695"/>
        <a:ext cx="3845569" cy="2854800"/>
      </dsp:txXfrm>
    </dsp:sp>
    <dsp:sp modelId="{6CF89A64-971D-46AF-B8C8-2639C1439238}">
      <dsp:nvSpPr>
        <dsp:cNvPr id="0" name=""/>
        <dsp:cNvSpPr/>
      </dsp:nvSpPr>
      <dsp:spPr>
        <a:xfrm>
          <a:off x="4383989" y="66467"/>
          <a:ext cx="3845569" cy="1538227"/>
        </a:xfrm>
        <a:prstGeom prst="rect">
          <a:avLst/>
        </a:prstGeom>
        <a:solidFill>
          <a:schemeClr val="accent5">
            <a:hueOff val="-25795"/>
            <a:satOff val="-18503"/>
            <a:lumOff val="-9803"/>
            <a:alphaOff val="0"/>
          </a:schemeClr>
        </a:solidFill>
        <a:ln w="55000" cap="flat" cmpd="thickThin" algn="ctr">
          <a:solidFill>
            <a:schemeClr val="accent5">
              <a:hueOff val="-25795"/>
              <a:satOff val="-18503"/>
              <a:lumOff val="-98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178816" rIns="312928" bIns="178816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400" kern="1200" dirty="0">
              <a:latin typeface="標楷體" pitchFamily="65" charset="-120"/>
              <a:ea typeface="標楷體" pitchFamily="65" charset="-120"/>
            </a:rPr>
            <a:t>刑罰</a:t>
          </a:r>
          <a:endParaRPr lang="en-US" sz="4400" kern="1200" dirty="0">
            <a:latin typeface="標楷體" pitchFamily="65" charset="-120"/>
            <a:ea typeface="標楷體" pitchFamily="65" charset="-120"/>
          </a:endParaRPr>
        </a:p>
      </dsp:txBody>
      <dsp:txXfrm>
        <a:off x="4383989" y="66467"/>
        <a:ext cx="3845569" cy="1538227"/>
      </dsp:txXfrm>
    </dsp:sp>
    <dsp:sp modelId="{1B58AD63-C4BD-479C-B9DB-A8CAA36AE870}">
      <dsp:nvSpPr>
        <dsp:cNvPr id="0" name=""/>
        <dsp:cNvSpPr/>
      </dsp:nvSpPr>
      <dsp:spPr>
        <a:xfrm>
          <a:off x="4383989" y="1604695"/>
          <a:ext cx="3845569" cy="2854800"/>
        </a:xfrm>
        <a:prstGeom prst="rect">
          <a:avLst/>
        </a:prstGeom>
        <a:solidFill>
          <a:schemeClr val="accent5">
            <a:tint val="40000"/>
            <a:alpha val="90000"/>
            <a:hueOff val="39067"/>
            <a:satOff val="-16225"/>
            <a:lumOff val="-2442"/>
            <a:alphaOff val="0"/>
          </a:schemeClr>
        </a:solidFill>
        <a:ln w="55000" cap="flat" cmpd="thickThin" algn="ctr">
          <a:solidFill>
            <a:schemeClr val="accent5">
              <a:tint val="40000"/>
              <a:alpha val="90000"/>
              <a:hueOff val="39067"/>
              <a:satOff val="-16225"/>
              <a:lumOff val="-24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34696" rIns="312928" bIns="352044" numCol="1" spcCol="1270" anchor="t" anchorCtr="0">
          <a:noAutofit/>
        </a:bodyPr>
        <a:lstStyle/>
        <a:p>
          <a:pPr marL="285750" lvl="1" indent="-285750" algn="l" defTabSz="1955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4400" kern="1200" dirty="0">
              <a:latin typeface="標楷體" pitchFamily="65" charset="-120"/>
              <a:ea typeface="標楷體" pitchFamily="65" charset="-120"/>
            </a:rPr>
            <a:t>犯罪行為應如何處罰</a:t>
          </a:r>
          <a:endParaRPr lang="en-US" sz="4400" kern="1200" dirty="0">
            <a:latin typeface="標楷體" pitchFamily="65" charset="-120"/>
            <a:ea typeface="標楷體" pitchFamily="65" charset="-120"/>
          </a:endParaRPr>
        </a:p>
      </dsp:txBody>
      <dsp:txXfrm>
        <a:off x="4383989" y="1604695"/>
        <a:ext cx="3845569" cy="28548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BCF3F2-5428-4E19-A95D-9CE883D3CBDC}">
      <dsp:nvSpPr>
        <dsp:cNvPr id="0" name=""/>
        <dsp:cNvSpPr/>
      </dsp:nvSpPr>
      <dsp:spPr>
        <a:xfrm rot="5400000">
          <a:off x="4903041" y="-1764488"/>
          <a:ext cx="1386173" cy="526694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內亂罪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妨害公務罪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</dsp:txBody>
      <dsp:txXfrm rot="5400000">
        <a:off x="4903041" y="-1764488"/>
        <a:ext cx="1386173" cy="5266944"/>
      </dsp:txXfrm>
    </dsp:sp>
    <dsp:sp modelId="{B1E1B698-3C13-47B1-9559-3AE1C8F4227D}">
      <dsp:nvSpPr>
        <dsp:cNvPr id="0" name=""/>
        <dsp:cNvSpPr/>
      </dsp:nvSpPr>
      <dsp:spPr>
        <a:xfrm>
          <a:off x="0" y="2625"/>
          <a:ext cx="2962656" cy="173271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國家法益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</dsp:txBody>
      <dsp:txXfrm>
        <a:off x="0" y="2625"/>
        <a:ext cx="2962656" cy="1732716"/>
      </dsp:txXfrm>
    </dsp:sp>
    <dsp:sp modelId="{717B5F83-AEA5-4D54-B9CD-B3E963E4C6F2}">
      <dsp:nvSpPr>
        <dsp:cNvPr id="0" name=""/>
        <dsp:cNvSpPr/>
      </dsp:nvSpPr>
      <dsp:spPr>
        <a:xfrm rot="5400000">
          <a:off x="4903041" y="54863"/>
          <a:ext cx="1386173" cy="526694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公共危險罪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偽造文書罪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</dsp:txBody>
      <dsp:txXfrm rot="5400000">
        <a:off x="4903041" y="54863"/>
        <a:ext cx="1386173" cy="5266944"/>
      </dsp:txXfrm>
    </dsp:sp>
    <dsp:sp modelId="{D47129DE-A155-4A3B-93E9-BDB8D132E45D}">
      <dsp:nvSpPr>
        <dsp:cNvPr id="0" name=""/>
        <dsp:cNvSpPr/>
      </dsp:nvSpPr>
      <dsp:spPr>
        <a:xfrm>
          <a:off x="0" y="1821977"/>
          <a:ext cx="2962656" cy="173271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社會法益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</dsp:txBody>
      <dsp:txXfrm>
        <a:off x="0" y="1821977"/>
        <a:ext cx="2962656" cy="1732716"/>
      </dsp:txXfrm>
    </dsp:sp>
    <dsp:sp modelId="{F8BE6D04-37C6-42EB-9759-295D816BD191}">
      <dsp:nvSpPr>
        <dsp:cNvPr id="0" name=""/>
        <dsp:cNvSpPr/>
      </dsp:nvSpPr>
      <dsp:spPr>
        <a:xfrm rot="5400000">
          <a:off x="4903041" y="1874216"/>
          <a:ext cx="1386173" cy="5266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200" kern="1200" dirty="0">
              <a:latin typeface="標楷體" pitchFamily="65" charset="-120"/>
              <a:ea typeface="標楷體" pitchFamily="65" charset="-120"/>
            </a:rPr>
            <a:t>殺人罪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200" kern="1200" dirty="0">
              <a:latin typeface="標楷體" pitchFamily="65" charset="-120"/>
              <a:ea typeface="標楷體" pitchFamily="65" charset="-120"/>
            </a:rPr>
            <a:t>傷害罪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3200" kern="1200" dirty="0">
              <a:latin typeface="標楷體" pitchFamily="65" charset="-120"/>
              <a:ea typeface="標楷體" pitchFamily="65" charset="-120"/>
            </a:rPr>
            <a:t>竊盜罪</a:t>
          </a:r>
        </a:p>
      </dsp:txBody>
      <dsp:txXfrm rot="5400000">
        <a:off x="4903041" y="1874216"/>
        <a:ext cx="1386173" cy="5266944"/>
      </dsp:txXfrm>
    </dsp:sp>
    <dsp:sp modelId="{C536DB2F-3C0A-480B-AEAD-B54285FED126}">
      <dsp:nvSpPr>
        <dsp:cNvPr id="0" name=""/>
        <dsp:cNvSpPr/>
      </dsp:nvSpPr>
      <dsp:spPr>
        <a:xfrm>
          <a:off x="0" y="3641330"/>
          <a:ext cx="2962656" cy="173271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200" kern="1200" dirty="0">
              <a:latin typeface="標楷體" pitchFamily="65" charset="-120"/>
              <a:ea typeface="標楷體" pitchFamily="65" charset="-120"/>
            </a:rPr>
            <a:t>個人法益</a:t>
          </a:r>
          <a:endParaRPr lang="en-US" sz="3200" kern="1200" dirty="0">
            <a:latin typeface="標楷體" pitchFamily="65" charset="-120"/>
            <a:ea typeface="標楷體" pitchFamily="65" charset="-120"/>
          </a:endParaRPr>
        </a:p>
      </dsp:txBody>
      <dsp:txXfrm>
        <a:off x="0" y="3641330"/>
        <a:ext cx="2962656" cy="173271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ED3112-5717-4F9E-BD56-852822EE034E}">
      <dsp:nvSpPr>
        <dsp:cNvPr id="0" name=""/>
        <dsp:cNvSpPr/>
      </dsp:nvSpPr>
      <dsp:spPr>
        <a:xfrm>
          <a:off x="0" y="6232"/>
          <a:ext cx="8229600" cy="14008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一、</a:t>
          </a:r>
          <a:r>
            <a:rPr lang="zh-TW" sz="4000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行為符合刑法規定的</a:t>
          </a:r>
          <a:r>
            <a:rPr lang="zh-TW" sz="4000" u="sng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構成要件</a:t>
          </a:r>
          <a:endParaRPr lang="en-US" sz="4000" u="sng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0" y="6232"/>
        <a:ext cx="8229600" cy="1400819"/>
      </dsp:txXfrm>
    </dsp:sp>
    <dsp:sp modelId="{6DBDEB23-B0E0-4F92-98AF-62AF2D450B79}">
      <dsp:nvSpPr>
        <dsp:cNvPr id="0" name=""/>
        <dsp:cNvSpPr/>
      </dsp:nvSpPr>
      <dsp:spPr>
        <a:xfrm>
          <a:off x="0" y="1562571"/>
          <a:ext cx="8229600" cy="1400819"/>
        </a:xfrm>
        <a:prstGeom prst="roundRect">
          <a:avLst/>
        </a:prstGeom>
        <a:gradFill rotWithShape="0">
          <a:gsLst>
            <a:gs pos="0">
              <a:schemeClr val="accent5">
                <a:hueOff val="-12897"/>
                <a:satOff val="-9251"/>
                <a:lumOff val="-4902"/>
                <a:alphaOff val="0"/>
                <a:shade val="15000"/>
                <a:satMod val="180000"/>
              </a:schemeClr>
            </a:gs>
            <a:gs pos="50000">
              <a:schemeClr val="accent5">
                <a:hueOff val="-12897"/>
                <a:satOff val="-9251"/>
                <a:lumOff val="-4902"/>
                <a:alphaOff val="0"/>
                <a:shade val="45000"/>
                <a:satMod val="170000"/>
              </a:schemeClr>
            </a:gs>
            <a:gs pos="70000">
              <a:schemeClr val="accent5">
                <a:hueOff val="-12897"/>
                <a:satOff val="-9251"/>
                <a:lumOff val="-4902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12897"/>
                <a:satOff val="-9251"/>
                <a:lumOff val="-4902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400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二、</a:t>
          </a:r>
          <a:r>
            <a:rPr lang="zh-TW" sz="5400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行為必須具有</a:t>
          </a:r>
          <a:r>
            <a:rPr lang="zh-TW" sz="5400" u="sng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違法性</a:t>
          </a:r>
          <a:endParaRPr lang="en-US" sz="5400" u="sng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0" y="1562571"/>
        <a:ext cx="8229600" cy="1400819"/>
      </dsp:txXfrm>
    </dsp:sp>
    <dsp:sp modelId="{511EDF2B-5617-41E9-B453-D8A9B6320B65}">
      <dsp:nvSpPr>
        <dsp:cNvPr id="0" name=""/>
        <dsp:cNvSpPr/>
      </dsp:nvSpPr>
      <dsp:spPr>
        <a:xfrm>
          <a:off x="0" y="3118911"/>
          <a:ext cx="8229600" cy="1400819"/>
        </a:xfrm>
        <a:prstGeom prst="roundRect">
          <a:avLst/>
        </a:prstGeom>
        <a:gradFill rotWithShape="0">
          <a:gsLst>
            <a:gs pos="0">
              <a:schemeClr val="accent5">
                <a:hueOff val="-25795"/>
                <a:satOff val="-18503"/>
                <a:lumOff val="-9803"/>
                <a:alphaOff val="0"/>
                <a:shade val="15000"/>
                <a:satMod val="180000"/>
              </a:schemeClr>
            </a:gs>
            <a:gs pos="50000">
              <a:schemeClr val="accent5">
                <a:hueOff val="-25795"/>
                <a:satOff val="-18503"/>
                <a:lumOff val="-9803"/>
                <a:alphaOff val="0"/>
                <a:shade val="45000"/>
                <a:satMod val="170000"/>
              </a:schemeClr>
            </a:gs>
            <a:gs pos="70000">
              <a:schemeClr val="accent5">
                <a:hueOff val="-25795"/>
                <a:satOff val="-18503"/>
                <a:lumOff val="-9803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-25795"/>
                <a:satOff val="-18503"/>
                <a:lumOff val="-9803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5400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三、刑法上的</a:t>
          </a:r>
          <a:r>
            <a:rPr lang="zh-TW" sz="5400" u="sng" kern="1200" dirty="0">
              <a:latin typeface="Times New Roman" pitchFamily="18" charset="0"/>
              <a:ea typeface="標楷體" pitchFamily="65" charset="-120"/>
              <a:cs typeface="Times New Roman" pitchFamily="18" charset="0"/>
            </a:rPr>
            <a:t>責任能力</a:t>
          </a:r>
        </a:p>
      </dsp:txBody>
      <dsp:txXfrm>
        <a:off x="0" y="3118911"/>
        <a:ext cx="8229600" cy="140081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7719F5-16CC-476D-B5B5-62A5422C3E0F}">
      <dsp:nvSpPr>
        <dsp:cNvPr id="0" name=""/>
        <dsp:cNvSpPr/>
      </dsp:nvSpPr>
      <dsp:spPr>
        <a:xfrm>
          <a:off x="0" y="14894"/>
          <a:ext cx="6491064" cy="103764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000" kern="1200" dirty="0">
              <a:latin typeface="標楷體" pitchFamily="65" charset="-120"/>
              <a:ea typeface="標楷體" pitchFamily="65" charset="-120"/>
            </a:rPr>
            <a:t>依法令的行為</a:t>
          </a:r>
          <a:endParaRPr lang="en-US" sz="4000" kern="1200" dirty="0">
            <a:latin typeface="標楷體" pitchFamily="65" charset="-120"/>
            <a:ea typeface="標楷體" pitchFamily="65" charset="-120"/>
          </a:endParaRPr>
        </a:p>
      </dsp:txBody>
      <dsp:txXfrm>
        <a:off x="0" y="14894"/>
        <a:ext cx="6491064" cy="1037643"/>
      </dsp:txXfrm>
    </dsp:sp>
    <dsp:sp modelId="{B0EACCC1-DA65-48D6-93DB-1AA682A53811}">
      <dsp:nvSpPr>
        <dsp:cNvPr id="0" name=""/>
        <dsp:cNvSpPr/>
      </dsp:nvSpPr>
      <dsp:spPr>
        <a:xfrm>
          <a:off x="0" y="1167737"/>
          <a:ext cx="6491064" cy="1037643"/>
        </a:xfrm>
        <a:prstGeom prst="roundRect">
          <a:avLst/>
        </a:prstGeom>
        <a:gradFill rotWithShape="0">
          <a:gsLst>
            <a:gs pos="0">
              <a:schemeClr val="accent2">
                <a:hueOff val="-2847829"/>
                <a:satOff val="8321"/>
                <a:lumOff val="-1569"/>
                <a:alphaOff val="0"/>
                <a:tint val="62000"/>
                <a:satMod val="180000"/>
              </a:schemeClr>
            </a:gs>
            <a:gs pos="65000">
              <a:schemeClr val="accent2">
                <a:hueOff val="-2847829"/>
                <a:satOff val="8321"/>
                <a:lumOff val="-1569"/>
                <a:alphaOff val="0"/>
                <a:tint val="32000"/>
                <a:satMod val="250000"/>
              </a:schemeClr>
            </a:gs>
            <a:gs pos="100000">
              <a:schemeClr val="accent2">
                <a:hueOff val="-2847829"/>
                <a:satOff val="8321"/>
                <a:lumOff val="-1569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000" kern="1200" dirty="0">
              <a:latin typeface="標楷體" pitchFamily="65" charset="-120"/>
              <a:ea typeface="標楷體" pitchFamily="65" charset="-120"/>
            </a:rPr>
            <a:t>業務上的正當行為</a:t>
          </a:r>
          <a:endParaRPr lang="en-US" sz="4000" kern="1200" dirty="0">
            <a:latin typeface="標楷體" pitchFamily="65" charset="-120"/>
            <a:ea typeface="標楷體" pitchFamily="65" charset="-120"/>
          </a:endParaRPr>
        </a:p>
      </dsp:txBody>
      <dsp:txXfrm>
        <a:off x="0" y="1167737"/>
        <a:ext cx="6491064" cy="1037643"/>
      </dsp:txXfrm>
    </dsp:sp>
    <dsp:sp modelId="{94CA0709-DEFE-460C-9339-A110F389A509}">
      <dsp:nvSpPr>
        <dsp:cNvPr id="0" name=""/>
        <dsp:cNvSpPr/>
      </dsp:nvSpPr>
      <dsp:spPr>
        <a:xfrm>
          <a:off x="0" y="2320581"/>
          <a:ext cx="6491064" cy="1037643"/>
        </a:xfrm>
        <a:prstGeom prst="roundRect">
          <a:avLst/>
        </a:prstGeom>
        <a:gradFill rotWithShape="0">
          <a:gsLst>
            <a:gs pos="0">
              <a:schemeClr val="accent2">
                <a:hueOff val="-5695658"/>
                <a:satOff val="16641"/>
                <a:lumOff val="-3137"/>
                <a:alphaOff val="0"/>
                <a:tint val="62000"/>
                <a:satMod val="180000"/>
              </a:schemeClr>
            </a:gs>
            <a:gs pos="65000">
              <a:schemeClr val="accent2">
                <a:hueOff val="-5695658"/>
                <a:satOff val="16641"/>
                <a:lumOff val="-3137"/>
                <a:alphaOff val="0"/>
                <a:tint val="32000"/>
                <a:satMod val="250000"/>
              </a:schemeClr>
            </a:gs>
            <a:gs pos="100000">
              <a:schemeClr val="accent2">
                <a:hueOff val="-5695658"/>
                <a:satOff val="16641"/>
                <a:lumOff val="-3137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000" kern="1200" dirty="0">
              <a:latin typeface="標楷體" pitchFamily="65" charset="-120"/>
              <a:ea typeface="標楷體" pitchFamily="65" charset="-120"/>
            </a:rPr>
            <a:t>基於正當防衛的行為</a:t>
          </a:r>
          <a:endParaRPr lang="en-US" sz="4000" kern="1200" dirty="0">
            <a:latin typeface="標楷體" pitchFamily="65" charset="-120"/>
            <a:ea typeface="標楷體" pitchFamily="65" charset="-120"/>
          </a:endParaRPr>
        </a:p>
      </dsp:txBody>
      <dsp:txXfrm>
        <a:off x="0" y="2320581"/>
        <a:ext cx="6491064" cy="1037643"/>
      </dsp:txXfrm>
    </dsp:sp>
    <dsp:sp modelId="{C3D8875C-E9AD-4722-A928-0F9B9C12073A}">
      <dsp:nvSpPr>
        <dsp:cNvPr id="0" name=""/>
        <dsp:cNvSpPr/>
      </dsp:nvSpPr>
      <dsp:spPr>
        <a:xfrm>
          <a:off x="0" y="3473425"/>
          <a:ext cx="6491064" cy="1037643"/>
        </a:xfrm>
        <a:prstGeom prst="roundRect">
          <a:avLst/>
        </a:prstGeom>
        <a:gradFill rotWithShape="0">
          <a:gsLst>
            <a:gs pos="0">
              <a:schemeClr val="accent2">
                <a:hueOff val="-8543487"/>
                <a:satOff val="24962"/>
                <a:lumOff val="-4706"/>
                <a:alphaOff val="0"/>
                <a:tint val="62000"/>
                <a:satMod val="180000"/>
              </a:schemeClr>
            </a:gs>
            <a:gs pos="65000">
              <a:schemeClr val="accent2">
                <a:hueOff val="-8543487"/>
                <a:satOff val="24962"/>
                <a:lumOff val="-4706"/>
                <a:alphaOff val="0"/>
                <a:tint val="32000"/>
                <a:satMod val="250000"/>
              </a:schemeClr>
            </a:gs>
            <a:gs pos="100000">
              <a:schemeClr val="accent2">
                <a:hueOff val="-8543487"/>
                <a:satOff val="24962"/>
                <a:lumOff val="-4706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4000" kern="1200" dirty="0">
              <a:latin typeface="標楷體" pitchFamily="65" charset="-120"/>
              <a:ea typeface="標楷體" pitchFamily="65" charset="-120"/>
            </a:rPr>
            <a:t>緊急避難行為</a:t>
          </a:r>
        </a:p>
      </dsp:txBody>
      <dsp:txXfrm>
        <a:off x="0" y="3473425"/>
        <a:ext cx="6491064" cy="103764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9B04FD-596B-43FF-83FD-4CFA88772DD0}">
      <dsp:nvSpPr>
        <dsp:cNvPr id="0" name=""/>
        <dsp:cNvSpPr/>
      </dsp:nvSpPr>
      <dsp:spPr>
        <a:xfrm>
          <a:off x="3021" y="972"/>
          <a:ext cx="822355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u="none" kern="1200" dirty="0">
              <a:latin typeface="標楷體" pitchFamily="65" charset="-120"/>
              <a:ea typeface="標楷體" pitchFamily="65" charset="-120"/>
            </a:rPr>
            <a:t>構成要件</a:t>
          </a: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（該當性）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3021" y="972"/>
        <a:ext cx="8223556" cy="695027"/>
      </dsp:txXfrm>
    </dsp:sp>
    <dsp:sp modelId="{C7A24A98-D2AB-4872-A547-DBE6900668F2}">
      <dsp:nvSpPr>
        <dsp:cNvPr id="0" name=""/>
        <dsp:cNvSpPr/>
      </dsp:nvSpPr>
      <dsp:spPr>
        <a:xfrm>
          <a:off x="3021" y="766770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u="none" kern="1200" dirty="0">
              <a:latin typeface="標楷體" pitchFamily="65" charset="-120"/>
              <a:ea typeface="標楷體" pitchFamily="65" charset="-120"/>
            </a:rPr>
            <a:t>×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3021" y="766770"/>
        <a:ext cx="1993106" cy="695027"/>
      </dsp:txXfrm>
    </dsp:sp>
    <dsp:sp modelId="{AF6E1A2E-042F-48CE-9DCA-0A0317E53189}">
      <dsp:nvSpPr>
        <dsp:cNvPr id="0" name=""/>
        <dsp:cNvSpPr/>
      </dsp:nvSpPr>
      <dsp:spPr>
        <a:xfrm>
          <a:off x="2163548" y="766770"/>
          <a:ext cx="6063029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○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2163548" y="766770"/>
        <a:ext cx="6063029" cy="695027"/>
      </dsp:txXfrm>
    </dsp:sp>
    <dsp:sp modelId="{60C4B8B1-119A-4970-A3B9-D67A1E13735C}">
      <dsp:nvSpPr>
        <dsp:cNvPr id="0" name=""/>
        <dsp:cNvSpPr/>
      </dsp:nvSpPr>
      <dsp:spPr>
        <a:xfrm>
          <a:off x="2163548" y="1532568"/>
          <a:ext cx="6063029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u="none" kern="1200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違法性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2163548" y="1532568"/>
        <a:ext cx="6063029" cy="695027"/>
      </dsp:txXfrm>
    </dsp:sp>
    <dsp:sp modelId="{1B3CD433-B60C-4F41-9E67-E914F6BC5DDA}">
      <dsp:nvSpPr>
        <dsp:cNvPr id="0" name=""/>
        <dsp:cNvSpPr/>
      </dsp:nvSpPr>
      <dsp:spPr>
        <a:xfrm>
          <a:off x="2163548" y="2298367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u="none" kern="1200" dirty="0">
              <a:latin typeface="標楷體" pitchFamily="65" charset="-120"/>
              <a:ea typeface="標楷體" pitchFamily="65" charset="-120"/>
            </a:rPr>
            <a:t>×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2163548" y="2298367"/>
        <a:ext cx="1993106" cy="695027"/>
      </dsp:txXfrm>
    </dsp:sp>
    <dsp:sp modelId="{546A48ED-6014-4A4E-A915-64E4D728BB79}">
      <dsp:nvSpPr>
        <dsp:cNvPr id="0" name=""/>
        <dsp:cNvSpPr/>
      </dsp:nvSpPr>
      <dsp:spPr>
        <a:xfrm>
          <a:off x="4198510" y="2298367"/>
          <a:ext cx="4028067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○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4198510" y="2298367"/>
        <a:ext cx="4028067" cy="695027"/>
      </dsp:txXfrm>
    </dsp:sp>
    <dsp:sp modelId="{8EE34101-7272-4548-A0B9-BADE67154FE7}">
      <dsp:nvSpPr>
        <dsp:cNvPr id="0" name=""/>
        <dsp:cNvSpPr/>
      </dsp:nvSpPr>
      <dsp:spPr>
        <a:xfrm>
          <a:off x="4198510" y="3064165"/>
          <a:ext cx="4028067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u="none" kern="1200" dirty="0">
              <a:latin typeface="標楷體" pitchFamily="65" charset="-120"/>
              <a:ea typeface="標楷體" pitchFamily="65" charset="-120"/>
              <a:cs typeface="Times New Roman" pitchFamily="18" charset="0"/>
            </a:rPr>
            <a:t>責任能力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4198510" y="3064165"/>
        <a:ext cx="4028067" cy="695027"/>
      </dsp:txXfrm>
    </dsp:sp>
    <dsp:sp modelId="{9709064E-6E8D-4051-91DE-83DE61BB31B7}">
      <dsp:nvSpPr>
        <dsp:cNvPr id="0" name=""/>
        <dsp:cNvSpPr/>
      </dsp:nvSpPr>
      <dsp:spPr>
        <a:xfrm>
          <a:off x="4198510" y="3829963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u="none" kern="1200" dirty="0">
              <a:latin typeface="標楷體" pitchFamily="65" charset="-120"/>
              <a:ea typeface="標楷體" pitchFamily="65" charset="-120"/>
            </a:rPr>
            <a:t>×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4198510" y="3829963"/>
        <a:ext cx="1993106" cy="695027"/>
      </dsp:txXfrm>
    </dsp:sp>
    <dsp:sp modelId="{EC2F3C24-A4F6-4CB9-9C1E-D535A0FB37B4}">
      <dsp:nvSpPr>
        <dsp:cNvPr id="0" name=""/>
        <dsp:cNvSpPr/>
      </dsp:nvSpPr>
      <dsp:spPr>
        <a:xfrm>
          <a:off x="6233471" y="3829963"/>
          <a:ext cx="1993106" cy="6950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u="none" kern="1200" dirty="0">
              <a:latin typeface="標楷體" pitchFamily="65" charset="-120"/>
              <a:ea typeface="標楷體" pitchFamily="65" charset="-120"/>
            </a:rPr>
            <a:t>○</a:t>
          </a:r>
          <a:endParaRPr lang="zh-TW" sz="2800" u="none" kern="1200" dirty="0">
            <a:latin typeface="標楷體" pitchFamily="65" charset="-120"/>
            <a:ea typeface="標楷體" pitchFamily="65" charset="-120"/>
          </a:endParaRPr>
        </a:p>
      </dsp:txBody>
      <dsp:txXfrm>
        <a:off x="6233471" y="3829963"/>
        <a:ext cx="1993106" cy="69502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B956F4-6C2E-4824-99B2-19423EFB0722}">
      <dsp:nvSpPr>
        <dsp:cNvPr id="0" name=""/>
        <dsp:cNvSpPr/>
      </dsp:nvSpPr>
      <dsp:spPr>
        <a:xfrm>
          <a:off x="1895266" y="749295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792836"/>
        <a:ext cx="21795" cy="4359"/>
      </dsp:txXfrm>
    </dsp:sp>
    <dsp:sp modelId="{F1DB45FA-7C10-46C8-AFAD-6A469F130103}">
      <dsp:nvSpPr>
        <dsp:cNvPr id="0" name=""/>
        <dsp:cNvSpPr/>
      </dsp:nvSpPr>
      <dsp:spPr>
        <a:xfrm>
          <a:off x="1769" y="226426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客觀外在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行為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226426"/>
        <a:ext cx="1895296" cy="1137177"/>
      </dsp:txXfrm>
    </dsp:sp>
    <dsp:sp modelId="{5E1A0AEF-BBB4-4592-8982-4A8CCD3B7708}">
      <dsp:nvSpPr>
        <dsp:cNvPr id="0" name=""/>
        <dsp:cNvSpPr/>
      </dsp:nvSpPr>
      <dsp:spPr>
        <a:xfrm>
          <a:off x="4226480" y="749295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792836"/>
        <a:ext cx="21795" cy="4359"/>
      </dsp:txXfrm>
    </dsp:sp>
    <dsp:sp modelId="{FA813A38-7B26-4209-8C0E-6FB5A36B4285}">
      <dsp:nvSpPr>
        <dsp:cNvPr id="0" name=""/>
        <dsp:cNvSpPr/>
      </dsp:nvSpPr>
      <dsp:spPr>
        <a:xfrm>
          <a:off x="2332984" y="226426"/>
          <a:ext cx="1895296" cy="11371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226426"/>
        <a:ext cx="1895296" cy="1137177"/>
      </dsp:txXfrm>
    </dsp:sp>
    <dsp:sp modelId="{C5D41DA9-CF4F-4CD1-9BA4-624D118D0577}">
      <dsp:nvSpPr>
        <dsp:cNvPr id="0" name=""/>
        <dsp:cNvSpPr/>
      </dsp:nvSpPr>
      <dsp:spPr>
        <a:xfrm>
          <a:off x="6557695" y="749295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792836"/>
        <a:ext cx="21795" cy="4359"/>
      </dsp:txXfrm>
    </dsp:sp>
    <dsp:sp modelId="{8B946BA1-3873-4C73-B2C4-A1C0F6AED0E4}">
      <dsp:nvSpPr>
        <dsp:cNvPr id="0" name=""/>
        <dsp:cNvSpPr/>
      </dsp:nvSpPr>
      <dsp:spPr>
        <a:xfrm>
          <a:off x="4664199" y="226426"/>
          <a:ext cx="1895296" cy="11371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□刑法認定為犯罪的行為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226426"/>
        <a:ext cx="1895296" cy="1137177"/>
      </dsp:txXfrm>
    </dsp:sp>
    <dsp:sp modelId="{046C8B08-F806-4778-91C3-E2D2BCB0E13B}">
      <dsp:nvSpPr>
        <dsp:cNvPr id="0" name=""/>
        <dsp:cNvSpPr/>
      </dsp:nvSpPr>
      <dsp:spPr>
        <a:xfrm>
          <a:off x="949417" y="1361804"/>
          <a:ext cx="6993644" cy="405318"/>
        </a:xfrm>
        <a:custGeom>
          <a:avLst/>
          <a:gdLst/>
          <a:ahLst/>
          <a:cxnLst/>
          <a:rect l="0" t="0" r="0" b="0"/>
          <a:pathLst>
            <a:path>
              <a:moveTo>
                <a:pt x="6993644" y="0"/>
              </a:moveTo>
              <a:lnTo>
                <a:pt x="6993644" y="219759"/>
              </a:lnTo>
              <a:lnTo>
                <a:pt x="0" y="219759"/>
              </a:lnTo>
              <a:lnTo>
                <a:pt x="0" y="405318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271059" y="1562284"/>
        <a:ext cx="350360" cy="4359"/>
      </dsp:txXfrm>
    </dsp:sp>
    <dsp:sp modelId="{066B4AB7-08C4-4B60-9B4C-C72AC387B9A8}">
      <dsp:nvSpPr>
        <dsp:cNvPr id="0" name=""/>
        <dsp:cNvSpPr/>
      </dsp:nvSpPr>
      <dsp:spPr>
        <a:xfrm>
          <a:off x="6995413" y="226426"/>
          <a:ext cx="1895296" cy="11371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□明文規定要處以刑罰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226426"/>
        <a:ext cx="1895296" cy="1137177"/>
      </dsp:txXfrm>
    </dsp:sp>
    <dsp:sp modelId="{AA44E875-86E8-4D81-A911-8686BF75126A}">
      <dsp:nvSpPr>
        <dsp:cNvPr id="0" name=""/>
        <dsp:cNvSpPr/>
      </dsp:nvSpPr>
      <dsp:spPr>
        <a:xfrm>
          <a:off x="1895266" y="2322391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2365932"/>
        <a:ext cx="21795" cy="4359"/>
      </dsp:txXfrm>
    </dsp:sp>
    <dsp:sp modelId="{A2A7C9FE-7001-4C5A-932C-AA314C602607}">
      <dsp:nvSpPr>
        <dsp:cNvPr id="0" name=""/>
        <dsp:cNvSpPr/>
      </dsp:nvSpPr>
      <dsp:spPr>
        <a:xfrm>
          <a:off x="1769" y="1799522"/>
          <a:ext cx="1895296" cy="11371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主觀心理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想法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1799522"/>
        <a:ext cx="1895296" cy="1137177"/>
      </dsp:txXfrm>
    </dsp:sp>
    <dsp:sp modelId="{F84BE332-D56F-42F1-ADFC-9CBE045F9552}">
      <dsp:nvSpPr>
        <dsp:cNvPr id="0" name=""/>
        <dsp:cNvSpPr/>
      </dsp:nvSpPr>
      <dsp:spPr>
        <a:xfrm>
          <a:off x="4226480" y="2322391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2365932"/>
        <a:ext cx="21795" cy="4359"/>
      </dsp:txXfrm>
    </dsp:sp>
    <dsp:sp modelId="{0570EB4A-7E76-4101-B03A-3EF91F7A560F}">
      <dsp:nvSpPr>
        <dsp:cNvPr id="0" name=""/>
        <dsp:cNvSpPr/>
      </dsp:nvSpPr>
      <dsp:spPr>
        <a:xfrm>
          <a:off x="2332984" y="1799522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1799522"/>
        <a:ext cx="1895296" cy="1137177"/>
      </dsp:txXfrm>
    </dsp:sp>
    <dsp:sp modelId="{EB897893-C296-4511-A693-04AE06CE949B}">
      <dsp:nvSpPr>
        <dsp:cNvPr id="0" name=""/>
        <dsp:cNvSpPr/>
      </dsp:nvSpPr>
      <dsp:spPr>
        <a:xfrm>
          <a:off x="6557695" y="2322391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2365932"/>
        <a:ext cx="21795" cy="4359"/>
      </dsp:txXfrm>
    </dsp:sp>
    <dsp:sp modelId="{44B99D5C-F982-4E56-AC99-CF3452004DA5}">
      <dsp:nvSpPr>
        <dsp:cNvPr id="0" name=""/>
        <dsp:cNvSpPr/>
      </dsp:nvSpPr>
      <dsp:spPr>
        <a:xfrm>
          <a:off x="4664199" y="1799522"/>
          <a:ext cx="1895296" cy="11371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1799522"/>
        <a:ext cx="1895296" cy="1137177"/>
      </dsp:txXfrm>
    </dsp:sp>
    <dsp:sp modelId="{478FB2E1-DA28-4E3D-A013-56FD9A509D54}">
      <dsp:nvSpPr>
        <dsp:cNvPr id="0" name=""/>
        <dsp:cNvSpPr/>
      </dsp:nvSpPr>
      <dsp:spPr>
        <a:xfrm>
          <a:off x="949417" y="2934900"/>
          <a:ext cx="6993644" cy="405318"/>
        </a:xfrm>
        <a:custGeom>
          <a:avLst/>
          <a:gdLst/>
          <a:ahLst/>
          <a:cxnLst/>
          <a:rect l="0" t="0" r="0" b="0"/>
          <a:pathLst>
            <a:path>
              <a:moveTo>
                <a:pt x="6993644" y="0"/>
              </a:moveTo>
              <a:lnTo>
                <a:pt x="6993644" y="219759"/>
              </a:lnTo>
              <a:lnTo>
                <a:pt x="0" y="219759"/>
              </a:lnTo>
              <a:lnTo>
                <a:pt x="0" y="405318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271059" y="3135380"/>
        <a:ext cx="350360" cy="4359"/>
      </dsp:txXfrm>
    </dsp:sp>
    <dsp:sp modelId="{B216C79E-52B3-4709-8B71-C423572BE4F5}">
      <dsp:nvSpPr>
        <dsp:cNvPr id="0" name=""/>
        <dsp:cNvSpPr/>
      </dsp:nvSpPr>
      <dsp:spPr>
        <a:xfrm>
          <a:off x="6995413" y="1799522"/>
          <a:ext cx="1895296" cy="11371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依法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令的行為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1799522"/>
        <a:ext cx="1895296" cy="1137177"/>
      </dsp:txXfrm>
    </dsp:sp>
    <dsp:sp modelId="{79497DAE-B489-4EB8-9EC5-C903BC2F06D1}">
      <dsp:nvSpPr>
        <dsp:cNvPr id="0" name=""/>
        <dsp:cNvSpPr/>
      </dsp:nvSpPr>
      <dsp:spPr>
        <a:xfrm>
          <a:off x="1895266" y="3895488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3939028"/>
        <a:ext cx="21795" cy="4359"/>
      </dsp:txXfrm>
    </dsp:sp>
    <dsp:sp modelId="{C489EFE7-9C9D-4356-BE73-2989A0F1CC18}">
      <dsp:nvSpPr>
        <dsp:cNvPr id="0" name=""/>
        <dsp:cNvSpPr/>
      </dsp:nvSpPr>
      <dsp:spPr>
        <a:xfrm>
          <a:off x="1769" y="3372619"/>
          <a:ext cx="1895296" cy="11371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業務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上的正當行為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3372619"/>
        <a:ext cx="1895296" cy="1137177"/>
      </dsp:txXfrm>
    </dsp:sp>
    <dsp:sp modelId="{A2463B11-A3CE-497B-AA7A-0125E0CB4498}">
      <dsp:nvSpPr>
        <dsp:cNvPr id="0" name=""/>
        <dsp:cNvSpPr/>
      </dsp:nvSpPr>
      <dsp:spPr>
        <a:xfrm>
          <a:off x="4226480" y="3895488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3939028"/>
        <a:ext cx="21795" cy="4359"/>
      </dsp:txXfrm>
    </dsp:sp>
    <dsp:sp modelId="{F72CCCA9-52A1-42CE-B872-491A13B67A14}">
      <dsp:nvSpPr>
        <dsp:cNvPr id="0" name=""/>
        <dsp:cNvSpPr/>
      </dsp:nvSpPr>
      <dsp:spPr>
        <a:xfrm>
          <a:off x="2332984" y="3372619"/>
          <a:ext cx="1895296" cy="11371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基於正當防衛行為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3372619"/>
        <a:ext cx="1895296" cy="1137177"/>
      </dsp:txXfrm>
    </dsp:sp>
    <dsp:sp modelId="{F3B2864A-FAC4-4C22-BC67-B0BBB1F8FDF5}">
      <dsp:nvSpPr>
        <dsp:cNvPr id="0" name=""/>
        <dsp:cNvSpPr/>
      </dsp:nvSpPr>
      <dsp:spPr>
        <a:xfrm>
          <a:off x="6557695" y="3895488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3939028"/>
        <a:ext cx="21795" cy="4359"/>
      </dsp:txXfrm>
    </dsp:sp>
    <dsp:sp modelId="{6F09BBB6-D4FA-4AFF-897A-10306A6548E1}">
      <dsp:nvSpPr>
        <dsp:cNvPr id="0" name=""/>
        <dsp:cNvSpPr/>
      </dsp:nvSpPr>
      <dsp:spPr>
        <a:xfrm>
          <a:off x="4664199" y="3372619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緊急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避難行為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3372619"/>
        <a:ext cx="1895296" cy="1137177"/>
      </dsp:txXfrm>
    </dsp:sp>
    <dsp:sp modelId="{7394DC9B-31E9-45ED-B979-953F85CDBDB5}">
      <dsp:nvSpPr>
        <dsp:cNvPr id="0" name=""/>
        <dsp:cNvSpPr/>
      </dsp:nvSpPr>
      <dsp:spPr>
        <a:xfrm>
          <a:off x="949417" y="4507997"/>
          <a:ext cx="6993644" cy="405318"/>
        </a:xfrm>
        <a:custGeom>
          <a:avLst/>
          <a:gdLst/>
          <a:ahLst/>
          <a:cxnLst/>
          <a:rect l="0" t="0" r="0" b="0"/>
          <a:pathLst>
            <a:path>
              <a:moveTo>
                <a:pt x="6993644" y="0"/>
              </a:moveTo>
              <a:lnTo>
                <a:pt x="6993644" y="219759"/>
              </a:lnTo>
              <a:lnTo>
                <a:pt x="0" y="219759"/>
              </a:lnTo>
              <a:lnTo>
                <a:pt x="0" y="405318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271059" y="4708476"/>
        <a:ext cx="350360" cy="4359"/>
      </dsp:txXfrm>
    </dsp:sp>
    <dsp:sp modelId="{929B6270-1E76-444A-B2B7-463D1E9FB5F6}">
      <dsp:nvSpPr>
        <dsp:cNvPr id="0" name=""/>
        <dsp:cNvSpPr/>
      </dsp:nvSpPr>
      <dsp:spPr>
        <a:xfrm>
          <a:off x="6995413" y="3372619"/>
          <a:ext cx="1895296" cy="11371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年齡區分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3372619"/>
        <a:ext cx="1895296" cy="1137177"/>
      </dsp:txXfrm>
    </dsp:sp>
    <dsp:sp modelId="{21FC1565-0B7C-4FFC-B210-A6C19FF74E57}">
      <dsp:nvSpPr>
        <dsp:cNvPr id="0" name=""/>
        <dsp:cNvSpPr/>
      </dsp:nvSpPr>
      <dsp:spPr>
        <a:xfrm>
          <a:off x="1895266" y="5468584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087027" y="5512124"/>
        <a:ext cx="21795" cy="4359"/>
      </dsp:txXfrm>
    </dsp:sp>
    <dsp:sp modelId="{413501D3-675A-4350-B7BF-BB3BE0155C6D}">
      <dsp:nvSpPr>
        <dsp:cNvPr id="0" name=""/>
        <dsp:cNvSpPr/>
      </dsp:nvSpPr>
      <dsp:spPr>
        <a:xfrm>
          <a:off x="1769" y="4945715"/>
          <a:ext cx="1895296" cy="11371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80~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1769" y="4945715"/>
        <a:ext cx="1895296" cy="1137177"/>
      </dsp:txXfrm>
    </dsp:sp>
    <dsp:sp modelId="{DEC2418F-7B21-46D3-8735-D56A5F6D5BEB}">
      <dsp:nvSpPr>
        <dsp:cNvPr id="0" name=""/>
        <dsp:cNvSpPr/>
      </dsp:nvSpPr>
      <dsp:spPr>
        <a:xfrm>
          <a:off x="4226480" y="5468584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0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418242" y="5512124"/>
        <a:ext cx="21795" cy="4359"/>
      </dsp:txXfrm>
    </dsp:sp>
    <dsp:sp modelId="{365F48C4-AE08-47DB-B68A-CEE90D84FA11}">
      <dsp:nvSpPr>
        <dsp:cNvPr id="0" name=""/>
        <dsp:cNvSpPr/>
      </dsp:nvSpPr>
      <dsp:spPr>
        <a:xfrm>
          <a:off x="2332984" y="4945715"/>
          <a:ext cx="1895296" cy="11371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en-US" altLang="zh-TW" sz="16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以識別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能力區分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332984" y="4945715"/>
        <a:ext cx="1895296" cy="1137177"/>
      </dsp:txXfrm>
    </dsp:sp>
    <dsp:sp modelId="{44A810A4-758B-4A68-84E8-9FD0FD5537FB}">
      <dsp:nvSpPr>
        <dsp:cNvPr id="0" name=""/>
        <dsp:cNvSpPr/>
      </dsp:nvSpPr>
      <dsp:spPr>
        <a:xfrm>
          <a:off x="6557695" y="5468584"/>
          <a:ext cx="4053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05318" y="45720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3600" kern="120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749456" y="5512124"/>
        <a:ext cx="21795" cy="4359"/>
      </dsp:txXfrm>
    </dsp:sp>
    <dsp:sp modelId="{1364F25D-4422-48BF-8A5F-3C4EDD7A80D3}">
      <dsp:nvSpPr>
        <dsp:cNvPr id="0" name=""/>
        <dsp:cNvSpPr/>
      </dsp:nvSpPr>
      <dsp:spPr>
        <a:xfrm>
          <a:off x="4664199" y="4945715"/>
          <a:ext cx="1895296" cy="113717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4664199" y="4945715"/>
        <a:ext cx="1895296" cy="1137177"/>
      </dsp:txXfrm>
    </dsp:sp>
    <dsp:sp modelId="{42A93463-22D3-4351-802A-F80C67E3F0E3}">
      <dsp:nvSpPr>
        <dsp:cNvPr id="0" name=""/>
        <dsp:cNvSpPr/>
      </dsp:nvSpPr>
      <dsp:spPr>
        <a:xfrm>
          <a:off x="6995413" y="4945715"/>
          <a:ext cx="1895296" cy="11371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2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2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2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犯罪</a:t>
          </a:r>
          <a:r>
            <a:rPr lang="zh-TW" altLang="en-US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可能成立與否？</a:t>
          </a:r>
          <a:endParaRPr lang="zh-TW" altLang="en-US" sz="1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6995413" y="4945715"/>
        <a:ext cx="1895296" cy="113717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A8EA2B-41BA-422C-B159-0D39B0DD440C}">
      <dsp:nvSpPr>
        <dsp:cNvPr id="0" name=""/>
        <dsp:cNvSpPr/>
      </dsp:nvSpPr>
      <dsp:spPr>
        <a:xfrm>
          <a:off x="5060" y="642546"/>
          <a:ext cx="2936767" cy="117470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構成要件</a:t>
          </a:r>
          <a:endParaRPr lang="en-US" altLang="zh-TW" sz="2800" kern="1200" dirty="0" smtClean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060" y="642546"/>
        <a:ext cx="2936767" cy="1174707"/>
      </dsp:txXfrm>
    </dsp:sp>
    <dsp:sp modelId="{79010892-101F-4487-830C-39D5805A77A3}">
      <dsp:nvSpPr>
        <dsp:cNvPr id="0" name=""/>
        <dsp:cNvSpPr/>
      </dsp:nvSpPr>
      <dsp:spPr>
        <a:xfrm>
          <a:off x="5060" y="1964092"/>
          <a:ext cx="2349414" cy="3243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客觀：外在行為</a:t>
          </a:r>
          <a:r>
            <a:rPr lang="zh-TW" altLang="en-US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zh-TW" sz="1800" kern="12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□外在行為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刑法認定為犯罪的行為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明文規定要處以刑罰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4">
                  <a:lumMod val="50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（主觀：心理想法）</a:t>
          </a:r>
          <a:endParaRPr lang="zh-TW" altLang="en-US" sz="1800" kern="1200" dirty="0">
            <a:solidFill>
              <a:schemeClr val="accent4">
                <a:lumMod val="50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□要有故意或過失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060" y="1964092"/>
        <a:ext cx="2349414" cy="3243249"/>
      </dsp:txXfrm>
    </dsp:sp>
    <dsp:sp modelId="{8E0B509D-D459-456F-BA57-DC625F357A3C}">
      <dsp:nvSpPr>
        <dsp:cNvPr id="0" name=""/>
        <dsp:cNvSpPr/>
      </dsp:nvSpPr>
      <dsp:spPr>
        <a:xfrm>
          <a:off x="2725828" y="642546"/>
          <a:ext cx="2936767" cy="1174707"/>
        </a:xfrm>
        <a:prstGeom prst="chevron">
          <a:avLst/>
        </a:prstGeom>
        <a:gradFill rotWithShape="0">
          <a:gsLst>
            <a:gs pos="0">
              <a:schemeClr val="accent4">
                <a:hueOff val="-887145"/>
                <a:satOff val="-29867"/>
                <a:lumOff val="-7255"/>
                <a:alphaOff val="0"/>
                <a:tint val="62000"/>
                <a:satMod val="180000"/>
              </a:schemeClr>
            </a:gs>
            <a:gs pos="65000">
              <a:schemeClr val="accent4">
                <a:hueOff val="-887145"/>
                <a:satOff val="-29867"/>
                <a:lumOff val="-7255"/>
                <a:alphaOff val="0"/>
                <a:tint val="32000"/>
                <a:satMod val="250000"/>
              </a:schemeClr>
            </a:gs>
            <a:gs pos="100000">
              <a:schemeClr val="accent4">
                <a:hueOff val="-887145"/>
                <a:satOff val="-29867"/>
                <a:lumOff val="-7255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違法性</a:t>
          </a:r>
          <a:endParaRPr lang="zh-TW" altLang="en-US" sz="32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725828" y="642546"/>
        <a:ext cx="2936767" cy="1174707"/>
      </dsp:txXfrm>
    </dsp:sp>
    <dsp:sp modelId="{17EB823D-9DBE-4604-A0C7-4347B1455AF5}">
      <dsp:nvSpPr>
        <dsp:cNvPr id="0" name=""/>
        <dsp:cNvSpPr/>
      </dsp:nvSpPr>
      <dsp:spPr>
        <a:xfrm>
          <a:off x="2725828" y="1964092"/>
          <a:ext cx="2349414" cy="3243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□非依法令的行為</a:t>
          </a: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非業務上的正當行為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正當＝必要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亂割盲腸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＋合法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(×</a:t>
          </a: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安樂死</a:t>
          </a:r>
          <a:r>
            <a:rPr 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)</a:t>
          </a: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非基於正當防衛的行為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防衛過當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□非緊急避難行為</a:t>
          </a: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避難過當</a:t>
          </a: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2725828" y="1964092"/>
        <a:ext cx="2349414" cy="3243249"/>
      </dsp:txXfrm>
    </dsp:sp>
    <dsp:sp modelId="{01B29166-903F-4AA1-A63E-E21DCDCAFF9A}">
      <dsp:nvSpPr>
        <dsp:cNvPr id="0" name=""/>
        <dsp:cNvSpPr/>
      </dsp:nvSpPr>
      <dsp:spPr>
        <a:xfrm>
          <a:off x="5446595" y="642546"/>
          <a:ext cx="2936767" cy="1174707"/>
        </a:xfrm>
        <a:prstGeom prst="chevron">
          <a:avLst/>
        </a:prstGeom>
        <a:gradFill rotWithShape="0">
          <a:gsLst>
            <a:gs pos="0">
              <a:schemeClr val="accent4">
                <a:hueOff val="-1774290"/>
                <a:satOff val="-59734"/>
                <a:lumOff val="-14510"/>
                <a:alphaOff val="0"/>
                <a:tint val="62000"/>
                <a:satMod val="180000"/>
              </a:schemeClr>
            </a:gs>
            <a:gs pos="65000">
              <a:schemeClr val="accent4">
                <a:hueOff val="-1774290"/>
                <a:satOff val="-59734"/>
                <a:lumOff val="-14510"/>
                <a:alphaOff val="0"/>
                <a:tint val="32000"/>
                <a:satMod val="250000"/>
              </a:schemeClr>
            </a:gs>
            <a:gs pos="100000">
              <a:schemeClr val="accent4">
                <a:hueOff val="-1774290"/>
                <a:satOff val="-59734"/>
                <a:lumOff val="-1451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責任能力</a:t>
          </a:r>
          <a:endParaRPr lang="zh-TW" sz="2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446595" y="642546"/>
        <a:ext cx="2936767" cy="1174707"/>
      </dsp:txXfrm>
    </dsp:sp>
    <dsp:sp modelId="{9D5295F9-CC23-49FE-841A-BA044B66E5E9}">
      <dsp:nvSpPr>
        <dsp:cNvPr id="0" name=""/>
        <dsp:cNvSpPr/>
      </dsp:nvSpPr>
      <dsp:spPr>
        <a:xfrm>
          <a:off x="5446595" y="1964092"/>
          <a:ext cx="2349414" cy="3243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</a:t>
          </a: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：以年齡區分）</a:t>
          </a:r>
          <a:endParaRPr lang="zh-TW" altLang="en-US" sz="1800" kern="12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□</a:t>
          </a:r>
          <a:r>
            <a:rPr lang="en-US" altLang="en-US" sz="1800" kern="12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800" kern="1200" dirty="0" smtClean="0">
              <a:solidFill>
                <a:schemeClr val="tx1"/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歲以上</a:t>
          </a:r>
          <a:endParaRPr lang="zh-TW" altLang="en-US" sz="1800" kern="1200" dirty="0">
            <a:solidFill>
              <a:schemeClr val="tx1"/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3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</a:t>
          </a:r>
          <a:r>
            <a:rPr lang="zh-TW" alt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（無責任能力－不罰）</a:t>
          </a:r>
          <a:endParaRPr lang="zh-TW" sz="1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3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14~18</a:t>
          </a:r>
          <a:r>
            <a:rPr lang="zh-TW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、</a:t>
          </a: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80</a:t>
          </a: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~        </a:t>
          </a:r>
          <a:r>
            <a:rPr lang="zh-TW" alt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（限制責任能力－減刑）</a:t>
          </a:r>
          <a:endParaRPr lang="zh-TW" sz="1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3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18~80</a:t>
          </a:r>
          <a:r>
            <a:rPr lang="zh-TW" altLang="en-US" sz="14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（完全責任能力）</a:t>
          </a:r>
          <a:endParaRPr lang="zh-TW" sz="14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（</a:t>
          </a:r>
          <a:r>
            <a:rPr lang="zh-TW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標準：以精神心智識別能力區分</a:t>
          </a:r>
          <a:r>
            <a:rPr lang="zh-TW" altLang="en-US" sz="1800" kern="1200" dirty="0" smtClean="0">
              <a:solidFill>
                <a:schemeClr val="accent5">
                  <a:lumMod val="75000"/>
                </a:schemeClr>
              </a:solidFill>
              <a:latin typeface="Times" pitchFamily="18" charset="0"/>
              <a:ea typeface="標楷體" pitchFamily="65" charset="-120"/>
              <a:cs typeface="Times" pitchFamily="18" charset="0"/>
            </a:rPr>
            <a:t>）</a:t>
          </a:r>
          <a:endParaRPr lang="en-US" sz="1800" kern="1200" dirty="0">
            <a:solidFill>
              <a:schemeClr val="accent5">
                <a:lumMod val="75000"/>
              </a:schemeClr>
            </a:solidFill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8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□有辨識能力</a:t>
          </a:r>
          <a:endParaRPr lang="zh-TW" altLang="en-US" sz="18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514350" lvl="3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低辨識能力</a:t>
          </a: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（減刑）</a:t>
          </a:r>
          <a:endParaRPr 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  <a:p>
          <a:pPr marL="514350" lvl="3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600" kern="1200" dirty="0" smtClean="0">
              <a:latin typeface="Times" pitchFamily="18" charset="0"/>
              <a:ea typeface="標楷體" pitchFamily="65" charset="-120"/>
              <a:cs typeface="Times" pitchFamily="18" charset="0"/>
            </a:rPr>
            <a:t>無辨識能力（不罰）</a:t>
          </a:r>
          <a:endParaRPr lang="zh-TW" altLang="en-US" sz="1600" kern="1200" dirty="0">
            <a:latin typeface="Times" pitchFamily="18" charset="0"/>
            <a:ea typeface="標楷體" pitchFamily="65" charset="-120"/>
            <a:cs typeface="Times" pitchFamily="18" charset="0"/>
          </a:endParaRPr>
        </a:p>
      </dsp:txBody>
      <dsp:txXfrm>
        <a:off x="5446595" y="1964092"/>
        <a:ext cx="2349414" cy="3243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97A88-61D6-4E27-ACC3-9DA05CAEBB7A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02A74-4AC0-43B2-89B4-7D6E6C04FA9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7144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02A74-4AC0-43B2-89B4-7D6E6C04FA9F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66152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02A74-4AC0-43B2-89B4-7D6E6C04FA9F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66152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02A74-4AC0-43B2-89B4-7D6E6C04FA9F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6615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02A74-4AC0-43B2-89B4-7D6E6C04FA9F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02A74-4AC0-43B2-89B4-7D6E6C04FA9F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66152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LIYU\Desktop\cg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620688"/>
            <a:ext cx="4702038" cy="3960440"/>
          </a:xfrm>
          <a:prstGeom prst="rect">
            <a:avLst/>
          </a:prstGeom>
          <a:noFill/>
        </p:spPr>
      </p:pic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dirty="0"/>
              <a:t>按一下以編輯母片副標題樣式</a:t>
            </a:r>
            <a:endParaRPr kumimoji="0" lang="en-US" dirty="0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15" name="群組 14"/>
          <p:cNvGrpSpPr/>
          <p:nvPr userDrawn="1"/>
        </p:nvGrpSpPr>
        <p:grpSpPr>
          <a:xfrm rot="10800000">
            <a:off x="-2" y="0"/>
            <a:ext cx="9147765" cy="692696"/>
            <a:chOff x="-3765" y="4880373"/>
            <a:chExt cx="9147765" cy="1984715"/>
          </a:xfrm>
        </p:grpSpPr>
        <p:sp>
          <p:nvSpPr>
            <p:cNvPr id="20" name="手繪多邊形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3" descr="C:\Users\LIYU\Desktop\cgs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445224"/>
            <a:ext cx="2483768" cy="1237278"/>
          </a:xfrm>
          <a:prstGeom prst="rect">
            <a:avLst/>
          </a:prstGeom>
          <a:noFill/>
        </p:spPr>
      </p:pic>
      <p:pic>
        <p:nvPicPr>
          <p:cNvPr id="24" name="Picture 3" descr="C:\Users\LIYU\Desktop\【公民神系列講堂】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188640"/>
            <a:ext cx="2051720" cy="231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圓角化對角線角落矩形 9"/>
          <p:cNvSpPr/>
          <p:nvPr userDrawn="1"/>
        </p:nvSpPr>
        <p:spPr>
          <a:xfrm>
            <a:off x="539552" y="908720"/>
            <a:ext cx="8136904" cy="2232248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dirty="0"/>
              <a:t>按一下以編輯母片標題樣式</a:t>
            </a:r>
            <a:endParaRPr kumimoji="0" 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＞形箭號 6"/>
          <p:cNvSpPr/>
          <p:nvPr/>
        </p:nvSpPr>
        <p:spPr>
          <a:xfrm>
            <a:off x="869984" y="536104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683568" y="536104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pic>
        <p:nvPicPr>
          <p:cNvPr id="11" name="Picture 2" descr="C:\Users\LIYU\Desktop\cg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3284983"/>
            <a:ext cx="3816424" cy="321450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TW" altLang="en-US" dirty="0"/>
              <a:t>按一下以編輯母片標題樣式</a:t>
            </a:r>
            <a:endParaRPr kumimoji="0" lang="en-US" dirty="0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dirty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/>
              <a:t>第二層</a:t>
            </a:r>
          </a:p>
          <a:p>
            <a:pPr lvl="2" eaLnBrk="1" latinLnBrk="0" hangingPunct="1"/>
            <a:r>
              <a:rPr kumimoji="0" lang="zh-TW" altLang="en-US" dirty="0"/>
              <a:t>第三層</a:t>
            </a:r>
          </a:p>
          <a:p>
            <a:pPr lvl="3" eaLnBrk="1" latinLnBrk="0" hangingPunct="1"/>
            <a:r>
              <a:rPr kumimoji="0" lang="zh-TW" altLang="en-US" dirty="0"/>
              <a:t>第四層</a:t>
            </a:r>
          </a:p>
          <a:p>
            <a:pPr lvl="4" eaLnBrk="1" latinLnBrk="0" hangingPunct="1"/>
            <a:r>
              <a:rPr kumimoji="0" lang="zh-TW" altLang="en-US" dirty="0"/>
              <a:t>第五層</a:t>
            </a:r>
            <a:endParaRPr kumimoji="0" lang="en-US" dirty="0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2017/5/9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6" name="動作按鈕: 資訊 15">
            <a:hlinkClick r:id="" action="ppaction://noaction" highlightClick="1"/>
          </p:cNvPr>
          <p:cNvSpPr/>
          <p:nvPr/>
        </p:nvSpPr>
        <p:spPr>
          <a:xfrm>
            <a:off x="8748464" y="72008"/>
            <a:ext cx="323528" cy="332656"/>
          </a:xfrm>
          <a:prstGeom prst="actionButtonInform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Picture 3" descr="C:\Users\LIYU\Desktop\cgs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137920"/>
            <a:ext cx="1445521" cy="7200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33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Times New Roman" pitchFamily="18" charset="0"/>
          <a:ea typeface="標楷體" pitchFamily="65" charset="-120"/>
          <a:cs typeface="Times New Roman" pitchFamily="18" charset="0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eA4UF2wJU-U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scratch.gdps.ntpc.edu.tw/yun-suan-si-wei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5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30.png"/><Relationship Id="rId4" Type="http://schemas.openxmlformats.org/officeDocument/2006/relationships/hyperlink" Target="http://stv.moe.edu.tw/co_video_content.php?p=11894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stv.moe.edu.tw/co_video_content.php?p=14630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tv.moe.edu.tw/co_stu_kal_content.php?p=278989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tv.moe.edu.tw/co_stu_kal_content.php?p=28138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刑事，運</a:t>
            </a:r>
            <a:r>
              <a:rPr lang="zh-TW" altLang="en-US" dirty="0"/>
              <a:t>思齊</a:t>
            </a:r>
            <a:r>
              <a:rPr lang="zh-TW" altLang="en-US" dirty="0" smtClean="0"/>
              <a:t>！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latin typeface="+mj-lt"/>
                <a:ea typeface="標楷體" pitchFamily="65" charset="-120"/>
              </a:rPr>
              <a:t>邱俐瑜老師 編撰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zh-TW" dirty="0" smtClean="0">
                <a:latin typeface="標楷體" pitchFamily="65" charset="-120"/>
              </a:rPr>
              <a:t>犯罪成立</a:t>
            </a:r>
            <a:r>
              <a:rPr lang="zh-TW" altLang="en-US" dirty="0" smtClean="0">
                <a:latin typeface="標楷體" pitchFamily="65" charset="-120"/>
              </a:rPr>
              <a:t>刑</a:t>
            </a:r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犯罪成立</a:t>
            </a:r>
          </a:p>
        </p:txBody>
      </p:sp>
      <p:pic>
        <p:nvPicPr>
          <p:cNvPr id="5" name="Picture 2" descr="公民神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0"/>
            <a:ext cx="1656184" cy="19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圖: 替代處理程序 5"/>
          <p:cNvSpPr/>
          <p:nvPr/>
        </p:nvSpPr>
        <p:spPr>
          <a:xfrm>
            <a:off x="4860032" y="836712"/>
            <a:ext cx="4139952" cy="100811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※</a:t>
            </a:r>
            <a:r>
              <a:rPr lang="zh-TW" altLang="en-US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公民神記憶法：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 algn="ctr"/>
            <a:r>
              <a:rPr lang="zh-TW" altLang="zh-TW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責構違</a:t>
            </a:r>
            <a:r>
              <a:rPr lang="zh-TW" altLang="en-US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（這夠威）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橢圓 6"/>
          <p:cNvSpPr/>
          <p:nvPr/>
        </p:nvSpPr>
        <p:spPr>
          <a:xfrm>
            <a:off x="6012160" y="1916832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6300192" y="3356992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4932040" y="4941168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Wingdings" pitchFamily="2" charset="2"/>
              <a:buChar char="n"/>
            </a:pPr>
            <a:r>
              <a:rPr lang="zh-TW" altLang="en-US" sz="3200" dirty="0">
                <a:solidFill>
                  <a:srgbClr val="FF0000"/>
                </a:solidFill>
              </a:rPr>
              <a:t>客觀：外在行為</a:t>
            </a:r>
          </a:p>
          <a:p>
            <a:pPr marL="624078" indent="-514350"/>
            <a:r>
              <a:rPr lang="zh-TW" altLang="en-US" sz="3200" dirty="0">
                <a:solidFill>
                  <a:srgbClr val="0000FF"/>
                </a:solidFill>
              </a:rPr>
              <a:t>要為刑法所規定的犯罪行為</a:t>
            </a:r>
            <a:endParaRPr lang="en-US" altLang="zh-TW" sz="3200" dirty="0">
              <a:solidFill>
                <a:srgbClr val="0000FF"/>
              </a:solidFill>
            </a:endParaRPr>
          </a:p>
          <a:p>
            <a:pPr marL="880110" lvl="1" indent="-514350"/>
            <a:r>
              <a:rPr lang="en-US" altLang="zh-TW" sz="3200" dirty="0">
                <a:solidFill>
                  <a:srgbClr val="FF99CC"/>
                </a:solidFill>
              </a:rPr>
              <a:t>[A]</a:t>
            </a:r>
            <a:r>
              <a:rPr lang="zh-TW" altLang="en-US" sz="3200" dirty="0"/>
              <a:t>外在行為</a:t>
            </a:r>
            <a:endParaRPr lang="en-US" altLang="zh-TW" sz="3200" dirty="0"/>
          </a:p>
          <a:p>
            <a:pPr marL="880110" lvl="1" indent="-514350"/>
            <a:r>
              <a:rPr lang="en-US" altLang="zh-TW" sz="3200" dirty="0">
                <a:solidFill>
                  <a:srgbClr val="FF99CC"/>
                </a:solidFill>
              </a:rPr>
              <a:t>[B]</a:t>
            </a:r>
            <a:r>
              <a:rPr lang="zh-TW" altLang="en-US" sz="3200" dirty="0"/>
              <a:t>刑法認定為犯罪的行為</a:t>
            </a:r>
            <a:endParaRPr lang="en-US" altLang="zh-TW" sz="3200" dirty="0"/>
          </a:p>
          <a:p>
            <a:pPr marL="880110" lvl="1" indent="-514350"/>
            <a:r>
              <a:rPr lang="en-US" altLang="zh-TW" sz="3200" dirty="0">
                <a:solidFill>
                  <a:srgbClr val="FF99CC"/>
                </a:solidFill>
              </a:rPr>
              <a:t>[C]</a:t>
            </a:r>
            <a:r>
              <a:rPr lang="zh-TW" altLang="en-US" sz="3200" dirty="0"/>
              <a:t>明文規定要處以刑罰</a:t>
            </a:r>
            <a:endParaRPr lang="en-US" altLang="zh-TW" sz="32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/>
              <a:t>行為符合刑法規定的</a:t>
            </a:r>
            <a:r>
              <a:rPr lang="zh-TW" altLang="zh-TW" u="sng" dirty="0"/>
              <a:t>構成要件</a:t>
            </a:r>
            <a:r>
              <a:rPr lang="en-US" altLang="zh-TW" sz="1600" dirty="0"/>
              <a:t>(</a:t>
            </a:r>
            <a:r>
              <a:rPr lang="en-US" altLang="zh-TW" sz="1600" dirty="0" err="1"/>
              <a:t>A+B+C+D</a:t>
            </a:r>
            <a:r>
              <a:rPr lang="en-US" altLang="zh-TW" sz="1600" dirty="0"/>
              <a:t>)</a:t>
            </a:r>
            <a:endParaRPr lang="zh-TW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24078" indent="-514350">
              <a:buFont typeface="Wingdings" pitchFamily="2" charset="2"/>
              <a:buChar char="n"/>
            </a:pPr>
            <a:r>
              <a:rPr lang="zh-TW" altLang="en-US" sz="3200" dirty="0">
                <a:solidFill>
                  <a:srgbClr val="FF0000"/>
                </a:solidFill>
              </a:rPr>
              <a:t>主觀：心理想法</a:t>
            </a:r>
          </a:p>
          <a:p>
            <a:pPr marL="624078" indent="-514350"/>
            <a:r>
              <a:rPr lang="en-US" altLang="zh-TW" sz="3200" dirty="0">
                <a:solidFill>
                  <a:srgbClr val="FF99CC"/>
                </a:solidFill>
              </a:rPr>
              <a:t>[D]</a:t>
            </a:r>
            <a:r>
              <a:rPr lang="zh-TW" altLang="en-US" sz="3200" dirty="0">
                <a:solidFill>
                  <a:srgbClr val="0000FF"/>
                </a:solidFill>
              </a:rPr>
              <a:t>要有故意或過失</a:t>
            </a:r>
            <a:endParaRPr lang="en-US" altLang="zh-TW" sz="3200" dirty="0">
              <a:solidFill>
                <a:srgbClr val="FF99CC"/>
              </a:solidFill>
            </a:endParaRPr>
          </a:p>
          <a:p>
            <a:pPr marL="880110" lvl="1" indent="-514350"/>
            <a:r>
              <a:rPr lang="zh-TW" altLang="en-US" sz="3200" dirty="0"/>
              <a:t>故意：明知行為的結果並有意使其發生。</a:t>
            </a:r>
            <a:endParaRPr lang="en-US" altLang="zh-TW" sz="3200" dirty="0"/>
          </a:p>
          <a:p>
            <a:pPr marL="1117854" lvl="2" indent="-514350"/>
            <a:r>
              <a:rPr lang="zh-TW" altLang="zh-TW" sz="2400" dirty="0"/>
              <a:t>行為人明知拿刀刺向被害人的心臟會造成其死亡的事實，此時仍決定拿刀刺下去。</a:t>
            </a:r>
            <a:endParaRPr lang="en-US" altLang="zh-TW" sz="2400" dirty="0"/>
          </a:p>
          <a:p>
            <a:pPr marL="880110" lvl="1" indent="-514350"/>
            <a:r>
              <a:rPr lang="zh-TW" altLang="en-US" sz="3200" dirty="0"/>
              <a:t>過失：應注意、能注意而不注意。</a:t>
            </a:r>
            <a:endParaRPr lang="en-US" altLang="zh-TW" sz="3200" dirty="0"/>
          </a:p>
          <a:p>
            <a:pPr marL="1117854" lvl="2" indent="-514350"/>
            <a:r>
              <a:rPr lang="zh-TW" altLang="zh-TW" sz="2400" dirty="0"/>
              <a:t>駕駛人在開車時與旁座的乘客聊天，完全沒有注意到前面有路人穿越馬路，而依交通規則駕駛人本應注意車前路況，且一般人均有能力注意，但是駕駛人卻因聊天而沒有盡到此注意義務，導致路人被車子撞傷。</a:t>
            </a:r>
            <a:endParaRPr lang="en-US" altLang="zh-TW" sz="24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/>
              <a:t>行為符合刑法規定的</a:t>
            </a:r>
            <a:r>
              <a:rPr lang="zh-TW" altLang="zh-TW" u="sng" dirty="0"/>
              <a:t>構成要件</a:t>
            </a:r>
            <a:r>
              <a:rPr lang="en-US" altLang="zh-TW" sz="1600" dirty="0"/>
              <a:t>(</a:t>
            </a:r>
            <a:r>
              <a:rPr lang="en-US" altLang="zh-TW" sz="1600" dirty="0" err="1"/>
              <a:t>A+B+C+D</a:t>
            </a:r>
            <a:r>
              <a:rPr lang="en-US" altLang="zh-TW" sz="1600" dirty="0"/>
              <a:t>)</a:t>
            </a:r>
            <a:endParaRPr lang="zh-TW" altLang="en-US" dirty="0">
              <a:solidFill>
                <a:srgbClr val="7030A0"/>
              </a:solidFill>
            </a:endParaRPr>
          </a:p>
        </p:txBody>
      </p:sp>
      <p:sp>
        <p:nvSpPr>
          <p:cNvPr id="5" name="圓角矩形圖說文字 4"/>
          <p:cNvSpPr/>
          <p:nvPr/>
        </p:nvSpPr>
        <p:spPr>
          <a:xfrm>
            <a:off x="0" y="3068960"/>
            <a:ext cx="1115616" cy="936104"/>
          </a:xfrm>
          <a:prstGeom prst="wedgeRoundRectCallout">
            <a:avLst>
              <a:gd name="adj1" fmla="val 66996"/>
              <a:gd name="adj2" fmla="val 4285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無心之過</a:t>
            </a:r>
          </a:p>
        </p:txBody>
      </p:sp>
      <p:sp>
        <p:nvSpPr>
          <p:cNvPr id="7" name="矩形圖說文字 6"/>
          <p:cNvSpPr/>
          <p:nvPr/>
        </p:nvSpPr>
        <p:spPr>
          <a:xfrm>
            <a:off x="755576" y="6021288"/>
            <a:ext cx="7981672" cy="584775"/>
          </a:xfrm>
          <a:prstGeom prst="wedgeRectCallout">
            <a:avLst>
              <a:gd name="adj1" fmla="val 5846"/>
              <a:gd name="adj2" fmla="val -116155"/>
            </a:avLst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TW" altLang="en-US" sz="32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過失行為的處罰，以法律有特別規定者為限</a:t>
            </a:r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bldLvl="2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毀損罪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1196752"/>
            <a:ext cx="8424936" cy="224676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刑法第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12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條：行為非出於故意或過失者，不罰。過失行為之處罰，以有特別規定者，為限。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刑法第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354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條：毀棄、損壞前二條以外之他人之物或致令不堪用，足以生損害於公眾或他人者，處二年以下有期徒刑、拘役或五百元以下罰金。</a:t>
            </a:r>
          </a:p>
        </p:txBody>
      </p:sp>
      <p:sp>
        <p:nvSpPr>
          <p:cNvPr id="8" name="矩形 7"/>
          <p:cNvSpPr/>
          <p:nvPr/>
        </p:nvSpPr>
        <p:spPr>
          <a:xfrm>
            <a:off x="2915816" y="3861048"/>
            <a:ext cx="31683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□外在行為□</a:t>
            </a:r>
          </a:p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□刑法認定□</a:t>
            </a:r>
          </a:p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□處以刑罰□</a:t>
            </a:r>
          </a:p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□故意或過失□</a:t>
            </a:r>
          </a:p>
        </p:txBody>
      </p:sp>
      <p:sp>
        <p:nvSpPr>
          <p:cNvPr id="9" name="流程圖: 替代處理程序 8"/>
          <p:cNvSpPr/>
          <p:nvPr/>
        </p:nvSpPr>
        <p:spPr>
          <a:xfrm>
            <a:off x="395536" y="3861048"/>
            <a:ext cx="2448272" cy="1055608"/>
          </a:xfrm>
          <a:prstGeom prst="flowChartAlternateProcess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故意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破壞他人花瓶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6228184" y="3861048"/>
            <a:ext cx="2429589" cy="10556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不小心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打破別人花瓶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8184" y="5589240"/>
            <a:ext cx="23391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※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但仍須負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民事賠償責任</a:t>
            </a:r>
          </a:p>
        </p:txBody>
      </p:sp>
      <p:sp>
        <p:nvSpPr>
          <p:cNvPr id="12" name="矩形 11"/>
          <p:cNvSpPr/>
          <p:nvPr/>
        </p:nvSpPr>
        <p:spPr>
          <a:xfrm>
            <a:off x="827584" y="5085184"/>
            <a:ext cx="1620957" cy="523220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犯罪成立</a:t>
            </a:r>
          </a:p>
        </p:txBody>
      </p:sp>
      <p:sp>
        <p:nvSpPr>
          <p:cNvPr id="13" name="矩形 12"/>
          <p:cNvSpPr/>
          <p:nvPr/>
        </p:nvSpPr>
        <p:spPr>
          <a:xfrm>
            <a:off x="6444208" y="5085184"/>
            <a:ext cx="1980029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犯罪不成立</a:t>
            </a:r>
          </a:p>
        </p:txBody>
      </p:sp>
      <p:sp>
        <p:nvSpPr>
          <p:cNvPr id="15" name="矩形 14"/>
          <p:cNvSpPr/>
          <p:nvPr/>
        </p:nvSpPr>
        <p:spPr>
          <a:xfrm>
            <a:off x="3347864" y="3717032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6" name="矩形 15"/>
          <p:cNvSpPr/>
          <p:nvPr/>
        </p:nvSpPr>
        <p:spPr>
          <a:xfrm>
            <a:off x="3347864" y="4149080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7" name="矩形 16"/>
          <p:cNvSpPr/>
          <p:nvPr/>
        </p:nvSpPr>
        <p:spPr>
          <a:xfrm>
            <a:off x="3347864" y="4581128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8" name="矩形 17"/>
          <p:cNvSpPr/>
          <p:nvPr/>
        </p:nvSpPr>
        <p:spPr>
          <a:xfrm>
            <a:off x="3131840" y="5013176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9" name="矩形 18"/>
          <p:cNvSpPr/>
          <p:nvPr/>
        </p:nvSpPr>
        <p:spPr>
          <a:xfrm>
            <a:off x="5148064" y="3717032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20" name="矩形 19"/>
          <p:cNvSpPr/>
          <p:nvPr/>
        </p:nvSpPr>
        <p:spPr>
          <a:xfrm>
            <a:off x="5148064" y="4149080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21" name="矩形 20"/>
          <p:cNvSpPr/>
          <p:nvPr/>
        </p:nvSpPr>
        <p:spPr>
          <a:xfrm>
            <a:off x="5292080" y="5013176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22" name="矩形 21"/>
          <p:cNvSpPr/>
          <p:nvPr/>
        </p:nvSpPr>
        <p:spPr>
          <a:xfrm>
            <a:off x="5148064" y="4581128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0000FF"/>
                </a:solidFill>
              </a:rPr>
              <a:t>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殺人罪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1196752"/>
            <a:ext cx="8424936" cy="267765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刑法第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271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條（殺人罪）：殺人者，處死刑、無期徒刑或十年以上有期徒刑。前項之未遂犯罰之。預備犯第一項之罪者，處二年以下有期徒刑。</a:t>
            </a:r>
            <a:br>
              <a:rPr lang="zh-TW" altLang="en-US" sz="2400" dirty="0">
                <a:latin typeface="標楷體" pitchFamily="65" charset="-120"/>
                <a:ea typeface="標楷體" pitchFamily="65" charset="-120"/>
              </a:rPr>
            </a:b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刑法第</a:t>
            </a:r>
            <a:r>
              <a:rPr lang="en-US" altLang="zh-TW" sz="2400" dirty="0">
                <a:latin typeface="標楷體" pitchFamily="65" charset="-120"/>
                <a:ea typeface="標楷體" pitchFamily="65" charset="-120"/>
              </a:rPr>
              <a:t>276</a:t>
            </a:r>
            <a:r>
              <a:rPr lang="zh-TW" altLang="en-US" sz="2400" dirty="0">
                <a:latin typeface="標楷體" pitchFamily="65" charset="-120"/>
                <a:ea typeface="標楷體" pitchFamily="65" charset="-120"/>
              </a:rPr>
              <a:t>條（過失致人於死罪）：因過失致人於死者，處二年以下有期徒刑、拘役或二千元以下罰金。從事業務之人，因業務上之過失犯前項之罪者，處五年以下有期徒刑或拘役，得併科三千元以下罰金。</a:t>
            </a:r>
          </a:p>
        </p:txBody>
      </p:sp>
      <p:sp>
        <p:nvSpPr>
          <p:cNvPr id="8" name="矩形 7"/>
          <p:cNvSpPr/>
          <p:nvPr/>
        </p:nvSpPr>
        <p:spPr>
          <a:xfrm>
            <a:off x="2915816" y="3861048"/>
            <a:ext cx="31683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□外在行為□</a:t>
            </a:r>
          </a:p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□刑法認定□</a:t>
            </a:r>
          </a:p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□處以刑罰□</a:t>
            </a:r>
          </a:p>
          <a:p>
            <a:pPr algn="ctr"/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□故意或過失□</a:t>
            </a:r>
          </a:p>
        </p:txBody>
      </p:sp>
      <p:sp>
        <p:nvSpPr>
          <p:cNvPr id="9" name="流程圖: 替代處理程序 8"/>
          <p:cNvSpPr/>
          <p:nvPr/>
        </p:nvSpPr>
        <p:spPr>
          <a:xfrm>
            <a:off x="395536" y="4290278"/>
            <a:ext cx="2448272" cy="578882"/>
          </a:xfrm>
          <a:prstGeom prst="flowChartAlternateProcess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故意殺人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6228184" y="4290278"/>
            <a:ext cx="2376264" cy="5788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不小心殺人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5085184"/>
            <a:ext cx="1620957" cy="523220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犯罪成立</a:t>
            </a:r>
          </a:p>
        </p:txBody>
      </p:sp>
      <p:sp>
        <p:nvSpPr>
          <p:cNvPr id="13" name="矩形 12"/>
          <p:cNvSpPr/>
          <p:nvPr/>
        </p:nvSpPr>
        <p:spPr>
          <a:xfrm>
            <a:off x="6444208" y="5085184"/>
            <a:ext cx="1620957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犯罪成立</a:t>
            </a:r>
          </a:p>
        </p:txBody>
      </p:sp>
      <p:sp>
        <p:nvSpPr>
          <p:cNvPr id="15" name="矩形 14"/>
          <p:cNvSpPr/>
          <p:nvPr/>
        </p:nvSpPr>
        <p:spPr>
          <a:xfrm>
            <a:off x="3347864" y="3717032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6" name="矩形 15"/>
          <p:cNvSpPr/>
          <p:nvPr/>
        </p:nvSpPr>
        <p:spPr>
          <a:xfrm>
            <a:off x="3347864" y="4149080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7" name="矩形 16"/>
          <p:cNvSpPr/>
          <p:nvPr/>
        </p:nvSpPr>
        <p:spPr>
          <a:xfrm>
            <a:off x="3347864" y="4581128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8" name="矩形 17"/>
          <p:cNvSpPr/>
          <p:nvPr/>
        </p:nvSpPr>
        <p:spPr>
          <a:xfrm>
            <a:off x="3131840" y="5013176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19" name="矩形 18"/>
          <p:cNvSpPr/>
          <p:nvPr/>
        </p:nvSpPr>
        <p:spPr>
          <a:xfrm>
            <a:off x="5148064" y="3717032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20" name="矩形 19"/>
          <p:cNvSpPr/>
          <p:nvPr/>
        </p:nvSpPr>
        <p:spPr>
          <a:xfrm>
            <a:off x="5148064" y="4149080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21" name="矩形 20"/>
          <p:cNvSpPr/>
          <p:nvPr/>
        </p:nvSpPr>
        <p:spPr>
          <a:xfrm>
            <a:off x="5148064" y="4603775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  <p:sp>
        <p:nvSpPr>
          <p:cNvPr id="22" name="矩形 21"/>
          <p:cNvSpPr/>
          <p:nvPr/>
        </p:nvSpPr>
        <p:spPr>
          <a:xfrm>
            <a:off x="5292080" y="5013176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</a:rPr>
              <a:t>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649106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/>
              <a:t>行為必須具有違法性</a:t>
            </a:r>
            <a:endParaRPr lang="zh-TW" altLang="en-US" dirty="0"/>
          </a:p>
        </p:txBody>
      </p:sp>
      <p:pic>
        <p:nvPicPr>
          <p:cNvPr id="6" name="Picture 2" descr="公民神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3789040"/>
            <a:ext cx="1656184" cy="19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流程圖: 替代處理程序 6"/>
          <p:cNvSpPr/>
          <p:nvPr/>
        </p:nvSpPr>
        <p:spPr>
          <a:xfrm>
            <a:off x="4788024" y="5561856"/>
            <a:ext cx="4139952" cy="100811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※</a:t>
            </a:r>
            <a:r>
              <a:rPr lang="zh-TW" altLang="en-US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公民神記憶法：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ctr"/>
            <a:r>
              <a:rPr lang="zh-TW" altLang="en-US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發葉餵雞（法業衛急）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1115616" y="1700808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611560" y="2852936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3131840" y="4005064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1115616" y="5157192"/>
            <a:ext cx="576064" cy="576064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30" name="Picture 6" descr="http://img.ivsky.com/download/Photo/OriginalImages/ShengwuShijie/zhiwuyezi/zhiwuyeziPIC_051117/055.jpg"/>
          <p:cNvPicPr>
            <a:picLocks noChangeAspect="1" noChangeArrowheads="1"/>
          </p:cNvPicPr>
          <p:nvPr/>
        </p:nvPicPr>
        <p:blipFill>
          <a:blip r:embed="rId8" cstate="print"/>
          <a:srcRect t="12562"/>
          <a:stretch>
            <a:fillRect/>
          </a:stretch>
        </p:blipFill>
        <p:spPr bwMode="auto">
          <a:xfrm rot="12854706">
            <a:off x="7149001" y="3974386"/>
            <a:ext cx="895478" cy="76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0.sinaimg.cn/IT/2013/0531/U7917P2DT2013053108264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0440" y="4574408"/>
            <a:ext cx="1338141" cy="115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http://www.playsport.cc/upload/forum/1383813943156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72200" y="188640"/>
            <a:ext cx="1296144" cy="1296144"/>
          </a:xfrm>
          <a:prstGeom prst="rect">
            <a:avLst/>
          </a:prstGeom>
          <a:noFill/>
        </p:spPr>
      </p:pic>
      <p:sp>
        <p:nvSpPr>
          <p:cNvPr id="12" name="圓角矩形 11"/>
          <p:cNvSpPr/>
          <p:nvPr/>
        </p:nvSpPr>
        <p:spPr>
          <a:xfrm>
            <a:off x="6300192" y="116632"/>
            <a:ext cx="1425158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阻卻違法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>
                <a:sym typeface="Wingdings"/>
              </a:rPr>
              <a:t>例：</a:t>
            </a:r>
            <a:r>
              <a:rPr lang="zh-TW" altLang="en-US" sz="3200" dirty="0"/>
              <a:t>警察依法逮捕嫌疑犯。</a:t>
            </a:r>
            <a:endParaRPr lang="en-US" altLang="zh-TW" sz="3200" dirty="0"/>
          </a:p>
          <a:p>
            <a:r>
              <a:rPr lang="zh-TW" altLang="en-US" sz="3200" dirty="0">
                <a:sym typeface="Wingdings"/>
              </a:rPr>
              <a:t>例：一般人逮捕現行犯。</a:t>
            </a:r>
            <a:endParaRPr lang="en-US" altLang="zh-TW" sz="3200" dirty="0"/>
          </a:p>
          <a:p>
            <a:r>
              <a:rPr lang="zh-TW" altLang="en-US" sz="3200" dirty="0">
                <a:sym typeface="Wingdings"/>
              </a:rPr>
              <a:t>例：</a:t>
            </a:r>
            <a:r>
              <a:rPr lang="zh-TW" altLang="en-US" sz="3200" dirty="0"/>
              <a:t>監獄中執行死刑之槍手。</a:t>
            </a: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依法令的行為（</a:t>
            </a:r>
            <a:r>
              <a:rPr lang="en-US" altLang="zh-TW" dirty="0"/>
              <a:t>§21</a:t>
            </a:r>
            <a:r>
              <a:rPr lang="zh-TW" altLang="en-US" dirty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>
                <a:sym typeface="Wingdings"/>
              </a:rPr>
              <a:t>例：</a:t>
            </a:r>
            <a:r>
              <a:rPr lang="zh-TW" altLang="en-US" sz="3200" dirty="0"/>
              <a:t>醫師為糖尿病患者截肢。</a:t>
            </a:r>
            <a:endParaRPr lang="en-US" altLang="zh-TW" sz="3200" dirty="0"/>
          </a:p>
          <a:p>
            <a:r>
              <a:rPr lang="zh-TW" altLang="en-US" sz="3200" dirty="0">
                <a:sym typeface="Wingdings"/>
              </a:rPr>
              <a:t>例：</a:t>
            </a:r>
            <a:r>
              <a:rPr lang="zh-TW" altLang="en-US" sz="3200" dirty="0"/>
              <a:t>牙醫師恐嚇女童「再吵我就割斷妳的舌頭！」完成了治療工作。</a:t>
            </a:r>
            <a:endParaRPr lang="en-US" altLang="zh-TW" sz="3200" dirty="0"/>
          </a:p>
          <a:p>
            <a:endParaRPr lang="en-US" altLang="zh-TW" sz="3200" dirty="0"/>
          </a:p>
          <a:p>
            <a:r>
              <a:rPr lang="zh-TW" altLang="en-US" sz="3200" dirty="0">
                <a:solidFill>
                  <a:srgbClr val="0000FF"/>
                </a:solidFill>
              </a:rPr>
              <a:t>正當＝必要</a:t>
            </a:r>
            <a:r>
              <a:rPr lang="en-US" altLang="zh-TW" sz="3200" dirty="0">
                <a:solidFill>
                  <a:srgbClr val="0000FF"/>
                </a:solidFill>
              </a:rPr>
              <a:t>(×</a:t>
            </a:r>
            <a:r>
              <a:rPr lang="zh-TW" altLang="en-US" sz="3200" dirty="0">
                <a:solidFill>
                  <a:srgbClr val="0000FF"/>
                </a:solidFill>
              </a:rPr>
              <a:t>亂割盲腸</a:t>
            </a:r>
            <a:r>
              <a:rPr lang="en-US" altLang="zh-TW" sz="3200" dirty="0">
                <a:solidFill>
                  <a:srgbClr val="0000FF"/>
                </a:solidFill>
              </a:rPr>
              <a:t>)</a:t>
            </a:r>
            <a:r>
              <a:rPr lang="zh-TW" altLang="en-US" sz="3200" dirty="0">
                <a:solidFill>
                  <a:srgbClr val="0000FF"/>
                </a:solidFill>
              </a:rPr>
              <a:t>＋合法</a:t>
            </a:r>
            <a:r>
              <a:rPr lang="en-US" altLang="zh-TW" sz="3200" dirty="0">
                <a:solidFill>
                  <a:srgbClr val="0000FF"/>
                </a:solidFill>
              </a:rPr>
              <a:t>(×</a:t>
            </a:r>
            <a:r>
              <a:rPr lang="zh-TW" altLang="en-US" sz="3200" dirty="0">
                <a:solidFill>
                  <a:srgbClr val="0000FF"/>
                </a:solidFill>
              </a:rPr>
              <a:t>安樂死</a:t>
            </a:r>
            <a:r>
              <a:rPr lang="en-US" altLang="zh-TW" sz="3200" dirty="0">
                <a:solidFill>
                  <a:srgbClr val="0000FF"/>
                </a:solidFill>
              </a:rPr>
              <a:t>)</a:t>
            </a:r>
          </a:p>
          <a:p>
            <a:endParaRPr lang="en-US" altLang="zh-TW" sz="3200" dirty="0"/>
          </a:p>
          <a:p>
            <a:endParaRPr lang="en-US" altLang="zh-TW" sz="32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業務上的正當行為（</a:t>
            </a:r>
            <a:r>
              <a:rPr lang="en-US" altLang="zh-TW" dirty="0"/>
              <a:t>§22</a:t>
            </a:r>
            <a:r>
              <a:rPr lang="zh-TW" altLang="en-US" dirty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3200" dirty="0"/>
              <a:t>為防衛自己或他人的權利，而對</a:t>
            </a:r>
            <a:r>
              <a:rPr lang="zh-TW" altLang="en-US" sz="3200" dirty="0">
                <a:solidFill>
                  <a:srgbClr val="FF0000"/>
                </a:solidFill>
              </a:rPr>
              <a:t>正在進行中</a:t>
            </a:r>
            <a:r>
              <a:rPr lang="zh-TW" altLang="en-US" sz="3200" dirty="0"/>
              <a:t>的違法侵害或攻擊，所做的</a:t>
            </a:r>
            <a:r>
              <a:rPr lang="zh-TW" altLang="en-US" sz="3200" dirty="0">
                <a:solidFill>
                  <a:srgbClr val="FF0000"/>
                </a:solidFill>
              </a:rPr>
              <a:t>必要</a:t>
            </a:r>
            <a:r>
              <a:rPr lang="zh-TW" altLang="en-US" sz="3200" dirty="0"/>
              <a:t>防衛行為。</a:t>
            </a:r>
            <a:endParaRPr lang="en-US" altLang="zh-TW" sz="3200" dirty="0"/>
          </a:p>
          <a:p>
            <a:r>
              <a:rPr lang="zh-TW" altLang="en-US" sz="3200" dirty="0">
                <a:sym typeface="Wingdings"/>
              </a:rPr>
              <a:t>例：拿布鞋丟小偷。</a:t>
            </a:r>
            <a:endParaRPr lang="en-US" altLang="zh-TW" sz="3200" dirty="0">
              <a:sym typeface="Wingdings"/>
            </a:endParaRPr>
          </a:p>
          <a:p>
            <a:r>
              <a:rPr lang="zh-TW" altLang="en-US" sz="3200" dirty="0">
                <a:sym typeface="Wingdings"/>
              </a:rPr>
              <a:t>例：膝蓋頂性侵者生殖器。</a:t>
            </a:r>
            <a:endParaRPr lang="en-US" altLang="zh-TW" sz="3200" dirty="0">
              <a:sym typeface="Wingdings"/>
            </a:endParaRPr>
          </a:p>
          <a:p>
            <a:r>
              <a:rPr lang="zh-TW" altLang="en-US" sz="3200" dirty="0">
                <a:sym typeface="Wingdings"/>
              </a:rPr>
              <a:t>例：拿雨傘戳鄭捷。</a:t>
            </a:r>
            <a:endParaRPr lang="en-US" altLang="zh-TW" sz="3200" dirty="0">
              <a:sym typeface="Wingdings"/>
            </a:endParaRPr>
          </a:p>
          <a:p>
            <a:r>
              <a:rPr lang="en-US" altLang="zh-TW" sz="3200" dirty="0">
                <a:solidFill>
                  <a:srgbClr val="0000FF"/>
                </a:solidFill>
              </a:rPr>
              <a:t>×</a:t>
            </a:r>
            <a:r>
              <a:rPr lang="zh-TW" altLang="zh-TW" sz="3200" dirty="0">
                <a:solidFill>
                  <a:srgbClr val="0000FF"/>
                </a:solidFill>
              </a:rPr>
              <a:t>先下手為強</a:t>
            </a:r>
            <a:r>
              <a:rPr lang="zh-TW" altLang="en-US" sz="3200" dirty="0">
                <a:solidFill>
                  <a:srgbClr val="0000FF"/>
                </a:solidFill>
              </a:rPr>
              <a:t>、</a:t>
            </a:r>
            <a:r>
              <a:rPr lang="en-US" altLang="zh-TW" sz="3200" dirty="0">
                <a:solidFill>
                  <a:srgbClr val="0000FF"/>
                </a:solidFill>
              </a:rPr>
              <a:t>×</a:t>
            </a:r>
            <a:r>
              <a:rPr lang="zh-TW" altLang="en-US" sz="3200" dirty="0">
                <a:solidFill>
                  <a:srgbClr val="0000FF"/>
                </a:solidFill>
                <a:sym typeface="Wingdings"/>
              </a:rPr>
              <a:t>馬後炮</a:t>
            </a:r>
            <a:endParaRPr lang="en-US" altLang="zh-TW" sz="3200" dirty="0">
              <a:solidFill>
                <a:srgbClr val="0000FF"/>
              </a:solidFill>
            </a:endParaRPr>
          </a:p>
          <a:p>
            <a:endParaRPr lang="en-US" altLang="zh-TW" sz="3200" dirty="0"/>
          </a:p>
          <a:p>
            <a:r>
              <a:rPr lang="en-US" altLang="zh-TW" sz="3200" dirty="0"/>
              <a:t>※</a:t>
            </a:r>
            <a:r>
              <a:rPr lang="zh-TW" altLang="en-US" sz="3200" dirty="0"/>
              <a:t>防衛過當，仍須負刑法責任。</a:t>
            </a: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正當防衛行為（</a:t>
            </a:r>
            <a:r>
              <a:rPr lang="en-US" altLang="zh-TW" dirty="0"/>
              <a:t>§23</a:t>
            </a:r>
            <a:r>
              <a:rPr lang="zh-TW" altLang="en-US" dirty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8229600" cy="5376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教案內容架構圖</a:t>
            </a:r>
            <a:endParaRPr lang="zh-TW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zh-TW" altLang="en-US" sz="3600" dirty="0"/>
              <a:t>打死小偷防衛過當？ 屋主冤擔心懷孕妻</a:t>
            </a:r>
            <a:br>
              <a:rPr lang="zh-TW" altLang="en-US" sz="3600" dirty="0"/>
            </a:br>
            <a:r>
              <a:rPr lang="zh-TW" altLang="en-US" sz="2000" b="0" dirty="0"/>
              <a:t>東森新聞</a:t>
            </a:r>
            <a:r>
              <a:rPr lang="en-US" altLang="zh-TW" sz="2000" b="0" dirty="0"/>
              <a:t>-2014</a:t>
            </a:r>
            <a:r>
              <a:rPr lang="zh-TW" altLang="en-US" sz="2000" b="0" dirty="0"/>
              <a:t>年</a:t>
            </a:r>
            <a:r>
              <a:rPr lang="en-US" altLang="zh-TW" sz="2000" b="0" dirty="0"/>
              <a:t>10</a:t>
            </a:r>
            <a:r>
              <a:rPr lang="zh-TW" altLang="en-US" sz="2000" b="0" dirty="0"/>
              <a:t>月</a:t>
            </a:r>
            <a:r>
              <a:rPr lang="en-US" altLang="zh-TW" sz="2000" b="0" dirty="0"/>
              <a:t>27</a:t>
            </a:r>
            <a:r>
              <a:rPr lang="zh-TW" altLang="en-US" sz="2000" b="0" dirty="0"/>
              <a:t>日 下午</a:t>
            </a:r>
            <a:r>
              <a:rPr lang="en-US" altLang="zh-TW" sz="2000" b="0" dirty="0" smtClean="0"/>
              <a:t>14:16</a:t>
            </a:r>
            <a:br>
              <a:rPr lang="en-US" altLang="zh-TW" sz="2000" b="0" dirty="0" smtClean="0"/>
            </a:br>
            <a:r>
              <a:rPr lang="en-US" altLang="zh-TW" sz="2000" b="0" dirty="0" smtClean="0">
                <a:hlinkClick r:id="rId2"/>
              </a:rPr>
              <a:t>https://www.youtube.com/watch?v=eA4UF2wJU-U</a:t>
            </a:r>
            <a:endParaRPr lang="zh-TW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837" y="1524794"/>
            <a:ext cx="64103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/>
              <a:t>為避免自己或他人生命、身體、自由、財產遭受急迫之危難而出於</a:t>
            </a:r>
            <a:r>
              <a:rPr lang="zh-TW" altLang="en-US" sz="3200" dirty="0">
                <a:solidFill>
                  <a:srgbClr val="FF0000"/>
                </a:solidFill>
              </a:rPr>
              <a:t>不得已</a:t>
            </a:r>
            <a:r>
              <a:rPr lang="zh-TW" altLang="en-US" sz="3200" dirty="0"/>
              <a:t>的行為。</a:t>
            </a:r>
            <a:endParaRPr lang="en-US" altLang="zh-TW" sz="3200" dirty="0"/>
          </a:p>
          <a:p>
            <a:pPr lvl="1"/>
            <a:r>
              <a:rPr lang="zh-TW" altLang="en-US" sz="3200" dirty="0">
                <a:sym typeface="Wingdings"/>
              </a:rPr>
              <a:t>例：為逃地震敲破窗戶。</a:t>
            </a:r>
            <a:endParaRPr lang="en-US" altLang="zh-TW" sz="3200" dirty="0">
              <a:sym typeface="Wingdings"/>
            </a:endParaRPr>
          </a:p>
          <a:p>
            <a:pPr lvl="1"/>
            <a:r>
              <a:rPr lang="zh-TW" altLang="en-US" sz="3200" dirty="0">
                <a:sym typeface="Wingdings"/>
              </a:rPr>
              <a:t>例：殺人魔來襲偷騎路邊腳踏車逃命。</a:t>
            </a:r>
            <a:endParaRPr lang="en-US" altLang="zh-TW" sz="3200" dirty="0"/>
          </a:p>
          <a:p>
            <a:endParaRPr lang="en-US" altLang="zh-TW" sz="3200" dirty="0"/>
          </a:p>
          <a:p>
            <a:r>
              <a:rPr lang="en-US" altLang="zh-TW" sz="3200" dirty="0"/>
              <a:t>※</a:t>
            </a:r>
            <a:r>
              <a:rPr lang="zh-TW" altLang="en-US" sz="3200" dirty="0"/>
              <a:t>避難過當，仍須負刑法責任。</a:t>
            </a:r>
            <a:endParaRPr lang="en-US" altLang="zh-TW" sz="3200" dirty="0"/>
          </a:p>
          <a:p>
            <a:pPr lvl="1"/>
            <a:r>
              <a:rPr lang="zh-TW" altLang="en-US" sz="3200" dirty="0">
                <a:sym typeface="Wingdings"/>
              </a:rPr>
              <a:t>例：為逃地震爆破整面牆壁。</a:t>
            </a:r>
            <a:endParaRPr lang="en-US" altLang="zh-TW" sz="3200" dirty="0">
              <a:sym typeface="Wingdings"/>
            </a:endParaRPr>
          </a:p>
          <a:p>
            <a:endParaRPr lang="zh-TW" altLang="en-US" sz="32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緊急避難行為（</a:t>
            </a:r>
            <a:r>
              <a:rPr lang="en-US" altLang="zh-TW" dirty="0"/>
              <a:t>§24</a:t>
            </a:r>
            <a:r>
              <a:rPr lang="zh-TW" altLang="en-US" dirty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sz="4400" dirty="0"/>
              <a:t>刑法上的</a:t>
            </a:r>
            <a:r>
              <a:rPr lang="zh-TW" altLang="zh-TW" sz="4400" u="sng" dirty="0"/>
              <a:t>責任能力</a:t>
            </a:r>
            <a:r>
              <a:rPr lang="zh-TW" altLang="en-US" sz="4400" dirty="0">
                <a:sym typeface="Wingdings"/>
              </a:rPr>
              <a:t></a:t>
            </a:r>
            <a:endParaRPr lang="zh-TW" altLang="zh-TW" sz="4400" dirty="0"/>
          </a:p>
        </p:txBody>
      </p:sp>
      <p:sp>
        <p:nvSpPr>
          <p:cNvPr id="8" name="矩形 7"/>
          <p:cNvSpPr/>
          <p:nvPr/>
        </p:nvSpPr>
        <p:spPr bwMode="auto">
          <a:xfrm>
            <a:off x="323528" y="4814491"/>
            <a:ext cx="1872208" cy="50482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無責任</a:t>
            </a:r>
            <a:endParaRPr lang="en-US" altLang="zh-TW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95736" y="4814491"/>
            <a:ext cx="1872207" cy="5048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zh-TW" altLang="en-US" sz="32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限制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責任</a:t>
            </a:r>
            <a:endParaRPr lang="en-US" altLang="zh-TW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3" name="Picture 6" descr="http://www.ttv.com.tw/drama09/atashinchi/images/cast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76872"/>
            <a:ext cx="1428750" cy="2171701"/>
          </a:xfrm>
          <a:prstGeom prst="rect">
            <a:avLst/>
          </a:prstGeom>
          <a:noFill/>
        </p:spPr>
      </p:pic>
      <p:pic>
        <p:nvPicPr>
          <p:cNvPr id="14" name="Picture 8" descr="http://s.verywed.com/s1/2011/04/20/1303231563_11fb687dcd6f02c3cefb58dee790f562_bi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92896"/>
            <a:ext cx="1428750" cy="2171701"/>
          </a:xfrm>
          <a:prstGeom prst="rect">
            <a:avLst/>
          </a:prstGeom>
          <a:noFill/>
        </p:spPr>
      </p:pic>
      <p:sp>
        <p:nvSpPr>
          <p:cNvPr id="16" name="圓角矩形圖說文字 15"/>
          <p:cNvSpPr/>
          <p:nvPr/>
        </p:nvSpPr>
        <p:spPr>
          <a:xfrm>
            <a:off x="3275856" y="1412776"/>
            <a:ext cx="4104456" cy="646986"/>
          </a:xfrm>
          <a:prstGeom prst="wedgeRoundRectCallout">
            <a:avLst>
              <a:gd name="adj1" fmla="val -28119"/>
              <a:gd name="adj2" fmla="val 114509"/>
              <a:gd name="adj3" fmla="val 1666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kumimoji="1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標準</a:t>
            </a:r>
            <a:r>
              <a:rPr lang="zh-TW" altLang="en-US" sz="3200" dirty="0">
                <a:sym typeface="Wingdings"/>
              </a:rPr>
              <a:t> </a:t>
            </a:r>
            <a:r>
              <a:rPr kumimoji="1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：以</a:t>
            </a:r>
            <a:r>
              <a:rPr kumimoji="1" lang="zh-TW" altLang="en-US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年齡</a:t>
            </a:r>
            <a:r>
              <a:rPr kumimoji="1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區分</a:t>
            </a:r>
          </a:p>
        </p:txBody>
      </p:sp>
      <p:pic>
        <p:nvPicPr>
          <p:cNvPr id="27650" name="Picture 2" descr="http://likenews.tw/upload/fckeditor/hua/90a4dfe5jw1dofrdu35q5j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16" r="28174"/>
          <a:stretch>
            <a:fillRect/>
          </a:stretch>
        </p:blipFill>
        <p:spPr bwMode="auto">
          <a:xfrm>
            <a:off x="539552" y="1700808"/>
            <a:ext cx="1440160" cy="3257550"/>
          </a:xfrm>
          <a:prstGeom prst="rect">
            <a:avLst/>
          </a:prstGeom>
          <a:noFill/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067944" y="4814491"/>
            <a:ext cx="2664296" cy="504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完全責任</a:t>
            </a:r>
          </a:p>
        </p:txBody>
      </p:sp>
      <p:sp>
        <p:nvSpPr>
          <p:cNvPr id="20" name="向右箭號 19"/>
          <p:cNvSpPr>
            <a:spLocks noChangeArrowheads="1"/>
          </p:cNvSpPr>
          <p:nvPr/>
        </p:nvSpPr>
        <p:spPr bwMode="auto">
          <a:xfrm>
            <a:off x="6732239" y="4581128"/>
            <a:ext cx="2160241" cy="971550"/>
          </a:xfrm>
          <a:prstGeom prst="rightArrow">
            <a:avLst>
              <a:gd name="adj1" fmla="val 50000"/>
              <a:gd name="adj2" fmla="val 50003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lvl="0"/>
            <a:r>
              <a:rPr lang="zh-TW" altLang="en-US" sz="32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限制責任</a:t>
            </a:r>
            <a:endParaRPr lang="en-US" altLang="zh-TW" sz="32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7" name="圓角矩形圖說文字 16"/>
          <p:cNvSpPr/>
          <p:nvPr/>
        </p:nvSpPr>
        <p:spPr>
          <a:xfrm>
            <a:off x="3347864" y="5517232"/>
            <a:ext cx="1879124" cy="646986"/>
          </a:xfrm>
          <a:prstGeom prst="wedgeRoundRectCallout">
            <a:avLst>
              <a:gd name="adj1" fmla="val -15359"/>
              <a:gd name="adj2" fmla="val -9975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kumimoji="1"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刑法</a:t>
            </a:r>
            <a:r>
              <a:rPr kumimoji="1"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成年</a:t>
            </a:r>
            <a:endParaRPr kumimoji="1"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橢圓 10"/>
          <p:cNvSpPr>
            <a:spLocks noChangeArrowheads="1"/>
          </p:cNvSpPr>
          <p:nvPr/>
        </p:nvSpPr>
        <p:spPr bwMode="auto">
          <a:xfrm>
            <a:off x="3779912" y="4149080"/>
            <a:ext cx="898401" cy="822305"/>
          </a:xfrm>
          <a:prstGeom prst="ellips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dirty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18</a:t>
            </a:r>
            <a:endParaRPr lang="zh-TW" altLang="en-US" sz="3200" dirty="0">
              <a:solidFill>
                <a:schemeClr val="bg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橢圓 11"/>
          <p:cNvSpPr>
            <a:spLocks noChangeArrowheads="1"/>
          </p:cNvSpPr>
          <p:nvPr/>
        </p:nvSpPr>
        <p:spPr bwMode="auto">
          <a:xfrm>
            <a:off x="1835696" y="4149080"/>
            <a:ext cx="840978" cy="822305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dirty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14</a:t>
            </a:r>
            <a:endParaRPr lang="zh-TW" altLang="en-US" sz="3200" dirty="0">
              <a:solidFill>
                <a:schemeClr val="bg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27652" name="Picture 4" descr="http://www.goyeah.com/sns/attachment/upload/day_121109/2012110914574272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492896"/>
            <a:ext cx="942975" cy="2286001"/>
          </a:xfrm>
          <a:prstGeom prst="rect">
            <a:avLst/>
          </a:prstGeom>
          <a:noFill/>
        </p:spPr>
      </p:pic>
      <p:sp>
        <p:nvSpPr>
          <p:cNvPr id="25" name="橢圓 24"/>
          <p:cNvSpPr>
            <a:spLocks noChangeArrowheads="1"/>
          </p:cNvSpPr>
          <p:nvPr/>
        </p:nvSpPr>
        <p:spPr bwMode="auto">
          <a:xfrm>
            <a:off x="6300192" y="4149080"/>
            <a:ext cx="840978" cy="822305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3200" dirty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80</a:t>
            </a:r>
            <a:endParaRPr lang="zh-TW" altLang="en-US" sz="3200" dirty="0">
              <a:solidFill>
                <a:schemeClr val="bg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755576" y="53732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bg2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不罰</a:t>
            </a:r>
          </a:p>
        </p:txBody>
      </p:sp>
      <p:sp>
        <p:nvSpPr>
          <p:cNvPr id="27" name="文字方塊 26"/>
          <p:cNvSpPr txBox="1"/>
          <p:nvPr/>
        </p:nvSpPr>
        <p:spPr>
          <a:xfrm>
            <a:off x="2411760" y="53732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accent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減輕</a:t>
            </a:r>
          </a:p>
        </p:txBody>
      </p:sp>
      <p:sp>
        <p:nvSpPr>
          <p:cNvPr id="28" name="文字方塊 27"/>
          <p:cNvSpPr txBox="1"/>
          <p:nvPr/>
        </p:nvSpPr>
        <p:spPr>
          <a:xfrm>
            <a:off x="7092280" y="53732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accent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減輕</a:t>
            </a:r>
          </a:p>
        </p:txBody>
      </p:sp>
      <p:sp>
        <p:nvSpPr>
          <p:cNvPr id="29" name="文字方塊 28"/>
          <p:cNvSpPr txBox="1"/>
          <p:nvPr/>
        </p:nvSpPr>
        <p:spPr>
          <a:xfrm>
            <a:off x="5364088" y="53732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完全</a:t>
            </a:r>
          </a:p>
        </p:txBody>
      </p:sp>
      <p:sp>
        <p:nvSpPr>
          <p:cNvPr id="30" name="圓角矩形圖說文字 29"/>
          <p:cNvSpPr/>
          <p:nvPr/>
        </p:nvSpPr>
        <p:spPr>
          <a:xfrm>
            <a:off x="6300192" y="44624"/>
            <a:ext cx="2771800" cy="1191816"/>
          </a:xfrm>
          <a:prstGeom prst="wedgeRoundRectCallout">
            <a:avLst>
              <a:gd name="adj1" fmla="val -70909"/>
              <a:gd name="adj2" fmla="val 1260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32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負擔刑事責任的能力</a:t>
            </a: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1115616" y="6093296"/>
            <a:ext cx="3960440" cy="461665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 anchorCtr="1">
            <a:spAutoFit/>
          </a:bodyPr>
          <a:lstStyle/>
          <a:p>
            <a:r>
              <a:rPr lang="en-US" altLang="zh-TW" sz="3000" b="1" dirty="0">
                <a:solidFill>
                  <a:schemeClr val="bg1"/>
                </a:solidFill>
                <a:latin typeface="Times" pitchFamily="18" charset="0"/>
                <a:ea typeface="標楷體" pitchFamily="65" charset="-120"/>
              </a:rPr>
              <a:t>12-</a:t>
            </a:r>
            <a:r>
              <a:rPr lang="zh-TW" altLang="en-US" sz="3000" b="1" dirty="0">
                <a:solidFill>
                  <a:schemeClr val="bg1"/>
                </a:solidFill>
                <a:latin typeface="Times" pitchFamily="18" charset="0"/>
                <a:ea typeface="標楷體" pitchFamily="65" charset="-120"/>
              </a:rPr>
              <a:t>少年事件處理法</a:t>
            </a:r>
            <a:r>
              <a:rPr lang="en-US" altLang="zh-TW" sz="3000" b="1" dirty="0">
                <a:solidFill>
                  <a:schemeClr val="bg1"/>
                </a:solidFill>
                <a:latin typeface="Times" pitchFamily="18" charset="0"/>
                <a:ea typeface="標楷體" pitchFamily="65" charset="-120"/>
              </a:rPr>
              <a:t>-18</a:t>
            </a:r>
            <a:endParaRPr lang="zh-TW" altLang="en-US" sz="3000" b="1" dirty="0">
              <a:solidFill>
                <a:schemeClr val="bg1"/>
              </a:solidFill>
              <a:latin typeface="Times" pitchFamily="18" charset="0"/>
              <a:ea typeface="標楷體" pitchFamily="65" charset="-12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076934" y="5733256"/>
            <a:ext cx="1067065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字方塊 22"/>
          <p:cNvSpPr txBox="1"/>
          <p:nvPr/>
        </p:nvSpPr>
        <p:spPr>
          <a:xfrm>
            <a:off x="6804248" y="6273225"/>
            <a:ext cx="1415772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瘖啞人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9" grpId="0" animBg="1"/>
      <p:bldP spid="20" grpId="0" animBg="1"/>
      <p:bldP spid="17" grpId="0" animBg="1"/>
      <p:bldP spid="11" grpId="0" animBg="1"/>
      <p:bldP spid="12" grpId="0" animBg="1"/>
      <p:bldP spid="25" grpId="0" animBg="1"/>
      <p:bldP spid="26" grpId="0"/>
      <p:bldP spid="27" grpId="0"/>
      <p:bldP spid="28" grpId="0"/>
      <p:bldP spid="29" grpId="0"/>
      <p:bldP spid="3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sz="4400" dirty="0"/>
              <a:t>刑法上的</a:t>
            </a:r>
            <a:r>
              <a:rPr lang="zh-TW" altLang="zh-TW" sz="4400" u="sng" dirty="0"/>
              <a:t>責任能力</a:t>
            </a:r>
            <a:r>
              <a:rPr lang="zh-TW" altLang="en-US" sz="4400" dirty="0">
                <a:sym typeface="Wingdings"/>
              </a:rPr>
              <a:t></a:t>
            </a:r>
            <a:endParaRPr lang="zh-TW" altLang="zh-TW" sz="4400" dirty="0"/>
          </a:p>
        </p:txBody>
      </p:sp>
      <p:sp>
        <p:nvSpPr>
          <p:cNvPr id="7" name="圓角矩形圖說文字 6"/>
          <p:cNvSpPr/>
          <p:nvPr/>
        </p:nvSpPr>
        <p:spPr>
          <a:xfrm>
            <a:off x="6300192" y="44624"/>
            <a:ext cx="2771800" cy="1191816"/>
          </a:xfrm>
          <a:prstGeom prst="wedgeRoundRectCallout">
            <a:avLst>
              <a:gd name="adj1" fmla="val -70909"/>
              <a:gd name="adj2" fmla="val 1260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32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負擔刑事責任的能力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1115616" y="4653136"/>
            <a:ext cx="3456384" cy="936104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精神心智缺陷</a:t>
            </a:r>
            <a:endParaRPr lang="en-US" altLang="zh-TW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無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辨識能力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44008" y="4653136"/>
            <a:ext cx="3456384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zh-TW" altLang="en-US" sz="32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精神心智缺陷</a:t>
            </a:r>
            <a:endParaRPr lang="en-US" altLang="zh-TW" sz="32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solidFill>
                  <a:schemeClr val="accent3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低</a:t>
            </a:r>
            <a:r>
              <a:rPr lang="zh-TW" altLang="en-US" sz="32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辨識能力</a:t>
            </a:r>
          </a:p>
        </p:txBody>
      </p:sp>
      <p:sp>
        <p:nvSpPr>
          <p:cNvPr id="26" name="文字方塊 25"/>
          <p:cNvSpPr txBox="1"/>
          <p:nvPr/>
        </p:nvSpPr>
        <p:spPr>
          <a:xfrm>
            <a:off x="2339752" y="566124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bg2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不罰</a:t>
            </a:r>
          </a:p>
        </p:txBody>
      </p:sp>
      <p:sp>
        <p:nvSpPr>
          <p:cNvPr id="27" name="文字方塊 26"/>
          <p:cNvSpPr txBox="1"/>
          <p:nvPr/>
        </p:nvSpPr>
        <p:spPr>
          <a:xfrm>
            <a:off x="5724128" y="55892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3200" b="1" dirty="0">
                <a:solidFill>
                  <a:schemeClr val="accent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減輕</a:t>
            </a:r>
          </a:p>
        </p:txBody>
      </p:sp>
      <p:pic>
        <p:nvPicPr>
          <p:cNvPr id="57346" name="Picture 2" descr="http://www.wudage.com/uploads/allimg/c130723/13J563950B0-164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348880"/>
            <a:ext cx="3134122" cy="2235674"/>
          </a:xfrm>
          <a:prstGeom prst="rect">
            <a:avLst/>
          </a:prstGeom>
          <a:noFill/>
        </p:spPr>
      </p:pic>
      <p:sp>
        <p:nvSpPr>
          <p:cNvPr id="57348" name="AutoShape 4" descr="data:image/jpeg;base64,/9j/4AAQSkZJRgABAQAAAQABAAD/2wCEAAkGBxQTEhUUExQUFhQVFxgXGBgVFRcYGBwYFRUdGhgYFxgYHCggGBolHBgWIjEhJSorLi4uHB8zODMsNygvLisBCgoKDg0OGxAQGywmICYvLCw0NCwsLCw0NCwsLCwsLSw0LCwsNCwwNDQ0LCwsNCwtLCwsLCwsLywsLSwsLCwsLP/AABEIAL8BCAMBIgACEQEDEQH/xAAcAAEAAQUBAQAAAAAAAAAAAAAABAECAwUGBwj/xAA+EAABAwIDBQYEAwcEAgMAAAABAAIRAyEEEjEFQVFhcQYTIoGRoTKxwfAHQlIUI2Ki0eHxM0NykoLCFRYX/8QAGgEBAAMBAQEAAAAAAAAAAAAAAAIDBAEFBv/EAC8RAAICAQMDAQcDBQEAAAAAAAABAhEDEiExBEHwUQUTImFxgdEykcEzYrHh8RT/2gAMAwEAAhEDEQA/APDUREAREQBERAEREAREQBERAERZcNSzODeJhDqTbpGJXALNWw5Y7iOKkYfCh/I/JRc0lZbDBKT09yE1t4NlJfs90ZhccvqpNHZzpyvaf4SPkp+w6sHu3i5FifRVTy0rjua8HSKUtOTa+H8/Q5xScPSD5GjgJHON3VdSdgscHACD8Xobj74qN2Wot7x1Go3xZg4TqC3h5fRR/wDRFxbXYmvZ045IwlwzmKtMtMEQVYu87VdmiaZq0x8EnrTN7cwVwsWVmLKskbRl6vpZdPPS+OxaiqqK0yhERAEREAREQBERAEREAREQBERAEREAREQBERAFc1qtV9NhKHUrZVrAd6z0aBaQ7UAgmDeAVfRws/nbPAlS2UctzfSbqqUzZi6e92jNjaQLnRbh5nj5q3Z1QMdDtLK6rVaTYmI3/JYCfMKlK40z0aSlqR0lANJAEHh/ZYcZgwSKjbObYg8zMrVYfFloHVb3BVg8wYMj571jlGWN32PQWjKq7kvAVZLHHR4g8j9/JZNp4JrMZSrERIvGhjes+z8MDScyPE24+fz+a2+Nwoq0GOtLdPLUKq6exqcNUVfyf3JeynN7t9N99WH/AImb+jvZeZbW7PCmXPZLmh2n8J+o4b10FXP+1MyugOa0H/qAJHVbfa2yS2lmbcPAIg8b/UiCpQnLG7jwVZ+nx54vUt0cD2T2W2vUfQqCJaS12hDm8OUSm3ux+IwxdLc7Gic7eBMCRuWwwdEMrtzeCq1wFjAcJ3Hcb+a9JxGK8FJzxIINNx4jc7rYK/J1MoTtGDH7Nx5MSi+Ve659fPweCqi9F7Z9ijmqVaEWDXFgtIcYzD+W3Nef1cO5s5mkRGo4iR7LdizRyK0eJ1PSzwSp8dmYkRFaZgiIgCIiAIiIAiIgCIiAIiIAiIgCLI0Ss7KI4e643RZDG5cEenTJ0U1mGBsCPX6KVTwrY3+x+RUgUDEgtcBewgz0VUp+htxdNXO5DOHi9iFkpMB0seqy1aw1DRPOywVyJlvpz5FQts16YrgrkExp1Vwyizh0I+7qz9qkQ+TzAHuozqkb5b96ruls48sYmzoYZpBucwuJ0I4FZdn1TTe3MPDMTwUHCYwtOsjS0aFTsMM2+Z3HQxq3keCpyJ00+DVgkpNOPJ2mGYQ6Rwg+X9bKXs3FEONM2BdInSHCPWYWn2RVFMhheTTqN/dl1okfCSd82Hop+Cio2ZuSWnjOo6XHusDVbHsqmjBtuiGVg4cv+zfsLo3VQcMzoCOhv9Vzm12nIZuR4geKubjIoUhNgYvyMKDuiWlN/Tc0u1qIdVeSNGtd5aOHpB8l1eF2m2pgqLTcb/Iw5aLarAanItnqDqsOwQe7Y0GINQ30i8T1U5NvGimEIxzO/m/v4zs2uhzBIIdRc0HUFsTf0C0XbHs9mw9R7R45a023TmaeJuXDzClbHxn7sB3+1UtyaWwR0W6xlXM0zJDgAJ4tbpPT3VcJ6JWM+LWtLWzvz9meC4qgWPc06tJHosK7XbOw2nGOEHLUzTGodkLg5vH4ZjmQuLcIXuYsqmk/kj47qemlhk0+LaX2/wClERFaZgiIgCIiAIiIAiIgCIiAIiIDI1qyNfGhujqs25AeiwEKPJbq08G0oOcf4hxGoUmhVh1jfhxWlpki4MKX+22h0O8r+qrlA2YupSW5tMa3N4m2dvUR9YRB16f0VKG0REGY3cRyneORV/ch/wAMdJ+/mo6a5NPvFPeJHrMm4N+SwjW+vL7upJwbgd4PAtKp3RGsHiDI+amimSt21Rh7ubgeU/Lh0UltbIRfMIB0II5Gd4VhAvHh4AmRPVY303TcRax3eqVZxS0O4+efM6bBY9jqJY8y3dxBJuOXGR9VI2LtN1J0F0jNPUfq639lyAcWG+h+wVs6dbOOPA3gHSeQ3LLPBXHc9bp+u95s+Udxt54Bygy1zJHMHXz3rQVcQWtEXAdPKNSrMfjM1FhB8QBbqbFvPyUvZVFtcd2SM2nKTcfX1ncsyhtb9T0JZPiqPoMZjmPaALOaCAd2tgfI+yu2O2Wtm13Uz5gke60GMoOY4tdYgkEfL3BW/wCzjDUYWDVzS4cnsj79EnjUcZRDNqzbk/ZOIDXOYRrLD5WB+XqujoYgCnfdlJ8rT7j0XG4qr+8DhYuIJB4mx+i2/wC2QCJtEfJZMiqmjdCp2n2NhtDDgPFSPgaL8JJj2B9F4zi3y9x5n0leq4XaHeEg3GVzXDcWxp5EAz1XlmPaBUcBoHEW5b16PQKm/t/J4Ptv9MPq/wCCOiIvSPnQiIgCIiAIiIAiIgCIiAIiIAq5lRVQCUCoqlqAuDuCkCi5wa4A3JbyloBj0KwUhM9CfS6nYLENDA0zapm8skHz0UXwWY95UyzC4qpMB5A/iMj0MroMBWD6jZloAEkAOGYfF4XCIJERbVanZOyq1Yk0aT3iSJsGjgC5xifNdvsr8PXkZsRVLZM5KcSJ1BeRe2sBVZJJcm7p5NLuzna2z2w4nunS6qILcuUMqCDLQdWvnjbkubNYgR+XgTI8pXtNHsRQYLMniXkuJPObLUbY7FUXCzch3FtvUaKCzJEp4tfGx5jTl1jcXi/H+6pReWxwmf7Lb4nZbsNUioJbcB24yNRzBhRcdhQDbR0wJ0M2VupMj7mUVqXJStXlscDqDrNwfWVN2HjYeGkxIieYWga7d5LPh5MHh9N/uFyWNVRZj6uTmpI7PbwFTJWAlxBZVHNsSf8Al8JHU8VTsw6C4SZYf5TafQj/AKrPsSu2tSeTZ8AEHfYtDut4828FjouGcPaIa5mQ8iNx6aSvPm9nBnt44pzWRd/PwV2lDjm3h4J8zePQrBXxoAvz/osdZ17/AH93Wuq1RIvfXpwUI4tXPYtll08dze7HxL2eMiLmLDTf6grjNvYN1Os8O4yN0tddruhHyK39PGkuEaCIG7USOn0UXt1jxVqsiIY3IOORp8IPqVp6fVHJXqed7UjCfTKV7p/6OYREXoHzQREQBERAEREAREQBERAEREBVIV9CqWkOESOIkeYKox5GiHRl4qRRptcI3qKvRvw+7Ad8G4jEtPdm7KZtmH6nfw8Bv6awnJRVssxxcpUkcz2d7J4jFmaTcrNDUd8I3EA/mOth7L0LZP4a4WmIqPfUqEQCQGsB4ht58yQu9w7adMBogRYNaNI4AaLHjTTcCM/i3CIKySzyfBuj00Y8ml7N1iKlbA12MbVpDMDTaGsqUnGBUY38pBgEcSt7gqXgbOsf4WsNRz69J7rOpZhO57XNLSOIIMH/ACt21kQAeXoq5NN2i1JpUzI2jZQMbhbLZsEBR8TouPg4nuefdp8EHU3SJifVeZZ8pvqHg3/5A/Rew7cZII4ryPblANqEKzA+xbN/DZAfBcTxm/AzaeSsbLZBEXNvYhW3JMD/ABxKo10kA3/sth52rc6HsxWLKmZ3wnUcRv8AQEnquhFdgD2iIPiBjfJP1XLYaoBTLvISeV4G+33xy068F56+5/wseXHcrPe6XOoQ0sl4uteNwC09V8H2WStWMnn8lGDD8XkFPHDSijNncpbEilVIAA1Jty4lQtu1Q6s4tiIaLaeFgB9xKy1qhYASIJ+HjaLnlyWrc6TJ3q7HHfUed1ue4rH9/P3KIiK484IiIAiIgCIiAIiIAiIgCIiAK4EcFaun7C9kX4+teW0KZBqv5fobxefbXrxtJWzsU26Ru/w27EjFVO/rA/s9M/CQfG/9N9Wjfx04r1vG4xge2kAX1XWZRYRJ5vMgNHL5rSYraJznB4UCjToMguAuIgBrJ33u481D2HsxgYK9IvNUPBLqji4l9N0weUjQQsM3rdy4PYh0/uo33fiOgwlSoaj6VRgpvpwS0GRldoQd9wQVg2jj2ZS0D95TPi4wdD0sbrd7Wxgq0xiqABe3wVGGMxbqWGPhINwd9uK1DqQrA5TGcDxACY3G/VQmtL2JwkpJSqvX69/yaXEYomm6q2fBuG/eRyJC3WCxwa4MfUAfUb3lPMCGuaQJg8QdRroVLw2x20cMKTSXCXPc52rnO3n70AWn7Q0HHAEsOWthv3lN1/8AbuBblFtLCZFlyMVq3ITk9No6D9oI8LwAdQQZBHJRa2K1WoxO281Kg59nvDX7hZwlwgaRw5KDS2pnaXbpKO7CoxbZryV5vtsB9R+ljM8hr7SfJdLt/agAN7n5LhsVVMh250/KD81biiyUpJRdlcRgjTlpu2AQQTBkcuCxUy0EQR6EkchNlIweMMQQ5zd4E284I3nVX4qmxwHdxpeG+LzhaLfDKdEH8UCxsEyZMakn0HmrWumBpmMnosb2kWdZo3fe9VqeBpcdT4R9Uok50i5z2jX0+Q6LNs+oH1WZiGtnWQOk8BMbtJWnL5N1Npk0wHWEi0i51ggHdIiV1x2M8eoTlb4J/azC1G1XmpkEEBuWwI0OUcst1zykY3GOquzPJJ5km8XN+Jv5qOpxVKjLmmpzckERFIqCIiAIiIAiIgCIiAIiIAiIgJGAwrqtRlJnxVHtY3q4wPcr6Y2JsVmGosoUxDKY1i7nfme7mSvm3YeO7jEUa0T3VRj44hjgSPZfU9DEse0Pa4FrgCCN4cJHss+feka+mrdnKbSwQo1nVQPiJdExna4AVKYJsHgta9s6y4KJsrFU2Eik5rqT3F2via51zIN4J1G4rrcY0PBBbIOoIke609Hs1Rm1Ie8ekwFntHq++jOFTu1555VmFxraT3h4caNX4slyHxAcGi7psN+6y2uCwIpAclloUqVDQMDv4QJWLE4qeQUXJVRn77dy7GYuRC0uOcCxzCbPa5p/8hCtxmOA3rlNp7XLngN0Gq4rkyTqKK4uk5zy5xvGU33C0DiIi+q1G1tpimyAdOCs2xtmGkA3IK4+rUdUmR4dOeuquhBvkrbSMxxTqjpOk6ffJX/s2alIE5KhkDXKSBMcLR6cVa9rGkDNe0/1B4EStjs2gab3PLmAOkeIjLMTBO4OFwfJW8Fii5bMi4fBOBzUDmHGQD0I4+SyYqs5rYeQHHcPawhZsTjGGSGAD9RF9et+q176we6GNvxi8cSSbIjs0kqREZTL3DNoPX+yi7QrBzvD8LbD+qk4ysACync/nd9By5rBh8KCQCd9zuAmD1Vi23ZiyXP4IfcspUfC503Gg363PkrMbiTUe551cZtoOQ5LanZ1Lu3u7wh4eWtBE5hGs+vstLUbBI4Ej0XYyUijLjnjSTLURFMoCIiAIiIAiIgCIr2hAWhqvyDeUJVrkBf4eZ9lXMNzR5kqwBVG9AdD2c7IYjGAvpCm1jXZS55MTEkAXJIBHquywP4UU/8AerPceFNrWD1OafZdF+EwZ/8AHUxNy+oT1zR8gF3TcOFlnkk20mbIY4JJtHnmH/DHBDVr3dah/wDWF0uz9lMw7G06Bc0N0lznAcvESY5LfHDKncwCVW7fLLVS4RpMRja7P9R1No/UKbiD/NZRnbZbp3zndPCPa/uumqYdrmwRqtJjOz9I7oVTZZFrua122WN0Wo2n2la0agcyYW3f2UYTqUd2QoASWyeJXNid+hwGM2/m+EPdzDT9VN/+s4p7XOexwa2JZSLc5ndmdAHl6qR2uxlDC0yABm3Aaz1Wo/8A1Su+iadWix5iC8OLZGnwxGYjf7K2EZNXFEJSgnU2bPAdj21aT65LKOHazMHPdmIy8TN3E2XM43YtXDUW4k2pOIDMwyOdm/S03I5+awbc7cYnFZW5+5pM8TabNM7R4SYAkzEE6arn8bj61Z2atUqVCNDUe5xA5Zir44pctlcuqirUV9DaudTqfm03EAEeYs4eXormYBoEiowT93C01Nw4/fNVdXEGQJMQd449VPSHnVWzY1GUxd72u4BpKh4jGmMrBlaeGpUV9rFYy5SUTPkzORKpUyBmaDlFnHcb6Dlos+JxkwQIgAAbvCIA56Ba9r1U1DETaZ+f9Smm3ZxZ9MaiXGubctFiJVEU6KXJvkIivqUnNjM0iQCJBEg6ETqDxQiWIiIAiIgCIiAqFWVaqoC5WhVRqAqEdoqsCVEB69+CNYVaWJw5PipubVZfc/wvjoWt9V6O1z6djcLxL8G9od1tSmN1ZlSkfNuYfzMC+giwFZcsfiNmGfw0yPRdmustRtliNAtNlcKk2VZbXdFHGAAseWVmy5nngAriIk8FCiVkeo0NC4Xtp2wbh2kNMuOgW12xjK9d/dYcQPzPOg6cSuN2r2PFQvLJqCmHOfWfYFzdQ3kIi2pnQC8VV7lqi6+Z51j6lWu81aoLriY3D6LFQwNWqCGUnHKbx8vu69wwHZekxpYAC2MriR8XFbDBbIoYduWkwC5NyTcmSSTcq/3zS2RU8EW+T59xOzqlP/Upvp5hLe8Y5uYA3y5hdW0WBjszr0zmaCQYMdLg3HSd69y7TbMoYii4Vgxgb4u9Ia1zI394RIHKYPBeG18rahDahqMDoBGZocOMG4V2Oesz5YLG0/P2LsRgnMBJjLa4cHAFwloJFiYUduJLfh8JH5hId6z8lldhLEt8XQ6eWs9VDKtozyl6bAmdVREXSARFUBAUWehg6jw4sY9waJcWtJAHONN66/8ADzs1hsUajsRU/wBOD3M5S4H8xdMls2gQZjz7HtV2ko4bD91Sa1rQC1rGtyiSI8+JVM8ul6Utzbg6TXHXJ1E8s7L4ZtTF0GPEtdUbmB3gGSPMBemdoeyzMViKtZ5LQyiGsY0RL8rst+AsVx/4W4EVMcC5uZtNjn6SAbNB6+Ix05L1d7AMQf05RMcZt8nKrNNqexq6HHF4mpK7f+D56qMIJBEEWIVq6Dt1Sc3GVM2pJMneC4wfQAeUrn1qi7Vnl5IaJOPoERF0gEREAREQFVU6KgV29AXGwVrgjlduQE3YePNDEUK41p1Gu8g649JX01snbNKvOR19cpsY4jiF8rHRezdhNrirToFzWOeG5Q4Nh+ZgNnEGbtaSHDgQQoZFGm2c95khJaf091/K8Z6tKxkDVYMPiA4SPMbx1WUOWPUmelFbWi1u/mrq7ZbHFVCOK4kTsiMohughWVaQILSJaQQRug6hZ6ixhcOkHD4bu2hocS0C06+Z3/NRsZWaxrnvcGsaMznOMAAbyp+0MTTpU3Var206bBLnOsBy5k6AC5Oi8K7c9s3Y5+Vk08Mw+FmhcR+epG/gNB1uZwxuZDJmUOeTF237WuxlTLTluHYfC3QuP638+A3dZXLIXeitlbYxUVSPPlJydszUqpaczTBCy4vDCO8YZaTcb2k7ul9VH4LO19hwIg+X9o9F0iQ0VXCDCogKgSsoEWCU22VOSAy4XEOpvD2OLXtMgjd98FM/eYyu0Fwz1CGiSA0cY5b416rXFqoD6rjXfuSjJrZ8eh9FbC2PRweHDKIFhJd+Zzou53E/4VlLCP7xznGzy3KI+FtMHW9ySTw1815/2A7akPZh8QS7M4Bjyd+5r53zv3+69NxYe1xLjJANgIAlYJxae57mLJGcbh58jxv8VqYGMEb2D5lcWu5/F14/a2NAbLaTSXQA4lxNnEaxFupXDLZi/QjyOp/qyCIisKAiIgCqqKpQAK9oVgWRAWlXDRWhVCAP0Xpf4OOpu70OJFWl42Enw5XDK6x3/wBV5o0ytn2W2o7D4lj2uLQTlcQJ8Lje2/coZI6otEoundX+T6Jo4Zjnh72guiA7TTT7K2rRP9lotnYVradNk94wmfG0Xl06LpWMWL+1O0uPp52NOBuKakqff6/Xv9TEEzK9zVb3ZXLo0FJXO9ru1eH2eyapzVXCWUWnxu4En8jP4jzgFcv2w/FalRD6WCBqVhLTVe2KbCDBytdd7hG8Af8ALReOYvFPqvdUqvc+o8y5zjJJ5lXQwuW8ijJnraJt+1PavEY9+as6GNPgpNtTZ0G938Rk+VloXlHOlWrWkkqRkbb3ZVUVVRDhfTbYrI3gdD9yFjpvhZWu9Pu45oCmMYfC7WRE8xafMQsDWypjgCxzRePEDppr7FYKYt1QAqj9Fc5WlAUCoVRz/ZWygKlex/hzt3v8JVOJq5jhyB4jHgyy1zjvMhwnkPPxtZaWKe1rmtcQ14AcBvAMgHzUMkNaouw5njlZtO2G2P2rFPqj4fhbb8o0PncrSoiklSpFc5OcnJhERdIh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57349" name="Picture 5" descr="C:\Users\LISA\Desktop\下載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276872"/>
            <a:ext cx="3211306" cy="2323331"/>
          </a:xfrm>
          <a:prstGeom prst="rect">
            <a:avLst/>
          </a:prstGeom>
          <a:noFill/>
        </p:spPr>
      </p:pic>
      <p:sp>
        <p:nvSpPr>
          <p:cNvPr id="16" name="圓角矩形圖說文字 15"/>
          <p:cNvSpPr/>
          <p:nvPr/>
        </p:nvSpPr>
        <p:spPr>
          <a:xfrm>
            <a:off x="3275856" y="1412776"/>
            <a:ext cx="5256584" cy="646986"/>
          </a:xfrm>
          <a:prstGeom prst="wedgeRoundRectCallout">
            <a:avLst>
              <a:gd name="adj1" fmla="val -28119"/>
              <a:gd name="adj2" fmla="val 114509"/>
              <a:gd name="adj3" fmla="val 1666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kumimoji="1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標準</a:t>
            </a:r>
            <a:r>
              <a:rPr lang="zh-TW" altLang="en-US" sz="3200" dirty="0">
                <a:sym typeface="Wingdings"/>
              </a:rPr>
              <a:t> </a:t>
            </a:r>
            <a:r>
              <a:rPr kumimoji="1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：以</a:t>
            </a:r>
            <a:r>
              <a:rPr kumimoji="1" lang="zh-TW" altLang="en-US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識別能力</a:t>
            </a:r>
            <a:r>
              <a:rPr kumimoji="1"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區分</a:t>
            </a:r>
          </a:p>
        </p:txBody>
      </p:sp>
      <p:sp>
        <p:nvSpPr>
          <p:cNvPr id="12" name="矩形 11"/>
          <p:cNvSpPr/>
          <p:nvPr/>
        </p:nvSpPr>
        <p:spPr>
          <a:xfrm>
            <a:off x="1115616" y="4509120"/>
            <a:ext cx="3456384" cy="18466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600" dirty="0" smtClean="0">
                <a:solidFill>
                  <a:schemeClr val="bg1"/>
                </a:solidFill>
              </a:rPr>
              <a:t>http://www.alimdi.net/content_images/14c2b466896bc006d58be544fab8dfc9.jpeg</a:t>
            </a:r>
            <a:endParaRPr lang="zh-TW" altLang="en-US" sz="6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8" y="4509120"/>
            <a:ext cx="3456384" cy="18466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TW" sz="600" dirty="0" smtClean="0">
                <a:solidFill>
                  <a:schemeClr val="bg1"/>
                </a:solidFill>
              </a:rPr>
              <a:t>https://imgur.dcard.tw/K8LkHsa.jpg</a:t>
            </a:r>
            <a:endParaRPr lang="zh-TW" altLang="en-US" sz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dirty="0" smtClean="0">
                <a:latin typeface="標楷體" pitchFamily="65" charset="-120"/>
              </a:rPr>
              <a:t>運思刑步行</a:t>
            </a:r>
            <a:endParaRPr lang="zh-TW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tatic.ettoday.net/images/207/d2072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圓角矩形 4"/>
          <p:cNvSpPr/>
          <p:nvPr/>
        </p:nvSpPr>
        <p:spPr>
          <a:xfrm>
            <a:off x="323528" y="548680"/>
            <a:ext cx="8568952" cy="4680520"/>
          </a:xfrm>
          <a:prstGeom prst="roundRect">
            <a:avLst>
              <a:gd name="adj" fmla="val 5855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Picture 2" descr="C:\Users\LISA\Desktop\未命名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0"/>
            <a:ext cx="1224136" cy="1279097"/>
          </a:xfrm>
          <a:prstGeom prst="rect">
            <a:avLst/>
          </a:prstGeom>
          <a:noFill/>
        </p:spPr>
      </p:pic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en-US" dirty="0"/>
              <a:t>大學生吳</a:t>
            </a:r>
            <a:r>
              <a:rPr lang="zh-TW" altLang="zh-TW" dirty="0"/>
              <a:t>生與</a:t>
            </a:r>
            <a:r>
              <a:rPr lang="zh-TW" altLang="en-US" dirty="0"/>
              <a:t>王</a:t>
            </a:r>
            <a:r>
              <a:rPr lang="zh-TW" altLang="zh-TW" dirty="0"/>
              <a:t>生玩線上遊戲，王生罵他「白痴」、「智障」，引起</a:t>
            </a:r>
            <a:r>
              <a:rPr lang="zh-TW" altLang="en-US" dirty="0"/>
              <a:t>吳</a:t>
            </a:r>
            <a:r>
              <a:rPr lang="zh-TW" altLang="zh-TW" dirty="0"/>
              <a:t>生不滿，竟拿起掃帚，一棒打中王生左眼，致視力降為</a:t>
            </a:r>
            <a:r>
              <a:rPr lang="en-US" altLang="zh-TW" dirty="0"/>
              <a:t>0.1</a:t>
            </a:r>
            <a:r>
              <a:rPr lang="zh-TW" altLang="zh-TW" dirty="0"/>
              <a:t>，醫生診斷以目前醫學技術無復元可能。</a:t>
            </a:r>
            <a:endParaRPr lang="en-US" altLang="zh-TW" dirty="0"/>
          </a:p>
          <a:p>
            <a:r>
              <a:rPr lang="zh-TW" altLang="zh-TW" dirty="0"/>
              <a:t>王生控告</a:t>
            </a:r>
            <a:r>
              <a:rPr lang="zh-TW" altLang="en-US" dirty="0"/>
              <a:t>吳生</a:t>
            </a:r>
            <a:r>
              <a:rPr lang="zh-TW" altLang="zh-TW" dirty="0"/>
              <a:t>涉及重傷害罪嫌，檢方提起公訴。</a:t>
            </a:r>
          </a:p>
          <a:p>
            <a:r>
              <a:rPr lang="zh-TW" altLang="zh-TW" dirty="0"/>
              <a:t>王生另提起附帶民事訴訟，依據「勞工保險殘廢給付標準表」，核算距離退休年限還有</a:t>
            </a:r>
            <a:r>
              <a:rPr lang="en-US" altLang="zh-TW" dirty="0"/>
              <a:t>42</a:t>
            </a:r>
            <a:r>
              <a:rPr lang="zh-TW" altLang="zh-TW" dirty="0"/>
              <a:t>年，依基本工資計算，得請求</a:t>
            </a:r>
            <a:r>
              <a:rPr lang="en-US" altLang="zh-TW" dirty="0"/>
              <a:t>183</a:t>
            </a:r>
            <a:r>
              <a:rPr lang="zh-TW" altLang="zh-TW" dirty="0"/>
              <a:t>萬</a:t>
            </a:r>
            <a:r>
              <a:rPr lang="en-US" altLang="zh-TW" dirty="0"/>
              <a:t>1437</a:t>
            </a:r>
            <a:r>
              <a:rPr lang="zh-TW" altLang="zh-TW" dirty="0"/>
              <a:t>元；此外，</a:t>
            </a:r>
            <a:r>
              <a:rPr lang="zh-TW" altLang="en-US" dirty="0"/>
              <a:t>還有</a:t>
            </a:r>
            <a:r>
              <a:rPr lang="zh-TW" altLang="zh-TW" dirty="0"/>
              <a:t>因受傷</a:t>
            </a:r>
            <a:r>
              <a:rPr lang="en-US" altLang="zh-TW" dirty="0"/>
              <a:t>20</a:t>
            </a:r>
            <a:r>
              <a:rPr lang="zh-TW" altLang="zh-TW" dirty="0"/>
              <a:t>萬元精神慰撫金，</a:t>
            </a:r>
            <a:r>
              <a:rPr lang="zh-TW" altLang="en-US" dirty="0"/>
              <a:t>共</a:t>
            </a:r>
            <a:r>
              <a:rPr lang="en-US" altLang="zh-TW" dirty="0"/>
              <a:t>203</a:t>
            </a:r>
            <a:r>
              <a:rPr lang="zh-TW" altLang="zh-TW" dirty="0"/>
              <a:t>萬元。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zh-TW" altLang="en-US" dirty="0"/>
              <a:t>吳生王生的糾葛</a:t>
            </a:r>
          </a:p>
        </p:txBody>
      </p:sp>
      <p:sp>
        <p:nvSpPr>
          <p:cNvPr id="12" name="矩形 11"/>
          <p:cNvSpPr/>
          <p:nvPr/>
        </p:nvSpPr>
        <p:spPr>
          <a:xfrm>
            <a:off x="395536" y="5085184"/>
            <a:ext cx="8419397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sz="4000" dirty="0">
                <a:latin typeface="標楷體" pitchFamily="65" charset="-120"/>
                <a:ea typeface="標楷體" pitchFamily="65" charset="-120"/>
              </a:rPr>
              <a:t>吳生</a:t>
            </a:r>
            <a:r>
              <a:rPr lang="zh-TW" altLang="zh-TW" sz="4000" dirty="0">
                <a:latin typeface="標楷體" pitchFamily="65" charset="-120"/>
                <a:ea typeface="標楷體" pitchFamily="65" charset="-120"/>
              </a:rPr>
              <a:t>是否符合犯罪成立的要件？</a:t>
            </a:r>
            <a:endParaRPr lang="en-US" altLang="zh-TW" sz="4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流程圖: 替代處理程序 6"/>
          <p:cNvSpPr/>
          <p:nvPr/>
        </p:nvSpPr>
        <p:spPr>
          <a:xfrm>
            <a:off x="1511152" y="6021288"/>
            <a:ext cx="6877272" cy="64807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怎麼判斷好困難？刑事，運思齊！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9" name="Picture 2" descr="公民神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733847"/>
            <a:ext cx="936104" cy="112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2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ropbox\重要的資料夾\個資影本\GMSLIY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3016"/>
            <a:ext cx="3168352" cy="3168352"/>
          </a:xfrm>
          <a:prstGeom prst="rect">
            <a:avLst/>
          </a:prstGeom>
          <a:noFill/>
        </p:spPr>
      </p:pic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請畫出判斷犯罪是否成立的流程</a:t>
            </a:r>
          </a:p>
        </p:txBody>
      </p:sp>
      <p:sp>
        <p:nvSpPr>
          <p:cNvPr id="9" name="矩形 8"/>
          <p:cNvSpPr/>
          <p:nvPr/>
        </p:nvSpPr>
        <p:spPr>
          <a:xfrm>
            <a:off x="4283968" y="6167045"/>
            <a:ext cx="4716016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dirty="0" smtClean="0">
                <a:latin typeface="Times" pitchFamily="18" charset="0"/>
                <a:ea typeface="標楷體" pitchFamily="65" charset="-120"/>
                <a:cs typeface="Times" pitchFamily="18" charset="0"/>
                <a:sym typeface="Wingdings"/>
              </a:rPr>
              <a:t></a:t>
            </a:r>
            <a:r>
              <a:rPr lang="zh-TW" altLang="en-US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何謂運算思維？</a:t>
            </a:r>
          </a:p>
          <a:p>
            <a:r>
              <a:rPr lang="en-US" altLang="zh-TW" dirty="0" smtClean="0">
                <a:latin typeface="Times" pitchFamily="18" charset="0"/>
                <a:ea typeface="標楷體" pitchFamily="65" charset="-120"/>
                <a:cs typeface="Times" pitchFamily="18" charset="0"/>
                <a:hlinkClick r:id="rId8"/>
              </a:rPr>
              <a:t>http://scratch.gdps.ntpc.edu.tw/yun-suan-si-wei</a:t>
            </a:r>
            <a:endParaRPr lang="zh-TW" altLang="en-US" dirty="0">
              <a:latin typeface="Times" pitchFamily="18" charset="0"/>
              <a:ea typeface="標楷體" pitchFamily="65" charset="-12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2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9B04FD-596B-43FF-83FD-4CFA88772D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A24A98-D2AB-4872-A547-DBE690066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6E1A2E-042F-48CE-9DCA-0A0317E53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C4B8B1-119A-4970-A3B9-D67A1E137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3CD433-B60C-4F41-9E67-E914F6BC5D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6A48ED-6014-4A4E-A915-64E4D728BB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E34101-7272-4548-A0B9-BADE67154F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09064E-6E8D-4051-91DE-83DE61BB3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2F3C24-A4F6-4CB9-9C1E-D535A0FB3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 cmpd="sng">
            <a:solidFill>
              <a:schemeClr val="accent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文字方塊 38"/>
          <p:cNvSpPr txBox="1"/>
          <p:nvPr/>
        </p:nvSpPr>
        <p:spPr>
          <a:xfrm>
            <a:off x="108178" y="97468"/>
            <a:ext cx="215956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流程圖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成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果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1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犯罪可能成立與否？</a:t>
            </a:r>
            <a:endParaRPr lang="zh-TW" altLang="en-US" sz="4400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</p:nvPr>
        </p:nvGraphicFramePr>
        <p:xfrm>
          <a:off x="179512" y="548680"/>
          <a:ext cx="8892480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犯罪可能成立與否？</a:t>
            </a:r>
            <a:endParaRPr lang="zh-TW" altLang="en-US" sz="4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122" name="Picture 2" descr="「罪」的圖片搜尋結果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565237"/>
            <a:ext cx="1368152" cy="744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 cmpd="sng"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>
              <a:latin typeface="Times" pitchFamily="18" charset="0"/>
              <a:cs typeface="Times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08178" y="97468"/>
            <a:ext cx="2159566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TW" altLang="en-US" sz="28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流程圖</a:t>
            </a:r>
            <a:r>
              <a:rPr lang="zh-TW" altLang="en-US" sz="28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成果</a:t>
            </a:r>
            <a:r>
              <a:rPr lang="en-US" altLang="zh-TW" sz="28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2</a:t>
            </a:r>
            <a:endParaRPr lang="zh-TW" altLang="en-US" sz="2800" dirty="0">
              <a:latin typeface="Times" pitchFamily="18" charset="0"/>
              <a:ea typeface="標楷體" pitchFamily="65" charset="-120"/>
              <a:cs typeface="Times" pitchFamily="18" charset="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179512" y="836712"/>
            <a:ext cx="8784976" cy="5759608"/>
            <a:chOff x="179512" y="765733"/>
            <a:chExt cx="8784976" cy="5830587"/>
          </a:xfrm>
        </p:grpSpPr>
        <p:sp>
          <p:nvSpPr>
            <p:cNvPr id="8" name="流程圖: 人工作業 7"/>
            <p:cNvSpPr/>
            <p:nvPr/>
          </p:nvSpPr>
          <p:spPr>
            <a:xfrm>
              <a:off x="179512" y="5155246"/>
              <a:ext cx="8784976" cy="1441074"/>
            </a:xfrm>
            <a:prstGeom prst="flowChartManualOperation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256032" tIns="256032" rIns="256032" bIns="918926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36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責任能力</a:t>
              </a:r>
              <a:endParaRPr lang="zh-TW" sz="36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9" name="手繪多邊形 8"/>
            <p:cNvSpPr/>
            <p:nvPr/>
          </p:nvSpPr>
          <p:spPr>
            <a:xfrm>
              <a:off x="179512" y="5790442"/>
              <a:ext cx="4392487" cy="662894"/>
            </a:xfrm>
            <a:custGeom>
              <a:avLst/>
              <a:gdLst>
                <a:gd name="connsiteX0" fmla="*/ 0 w 4392487"/>
                <a:gd name="connsiteY0" fmla="*/ 0 h 662894"/>
                <a:gd name="connsiteX1" fmla="*/ 4392487 w 4392487"/>
                <a:gd name="connsiteY1" fmla="*/ 0 h 662894"/>
                <a:gd name="connsiteX2" fmla="*/ 4392487 w 4392487"/>
                <a:gd name="connsiteY2" fmla="*/ 662894 h 662894"/>
                <a:gd name="connsiteX3" fmla="*/ 0 w 4392487"/>
                <a:gd name="connsiteY3" fmla="*/ 662894 h 662894"/>
                <a:gd name="connsiteX4" fmla="*/ 0 w 4392487"/>
                <a:gd name="connsiteY4" fmla="*/ 0 h 66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662894">
                  <a:moveTo>
                    <a:pt x="0" y="0"/>
                  </a:moveTo>
                  <a:lnTo>
                    <a:pt x="4392487" y="0"/>
                  </a:lnTo>
                  <a:lnTo>
                    <a:pt x="4392487" y="662894"/>
                  </a:lnTo>
                  <a:lnTo>
                    <a:pt x="0" y="662894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標準：以年齡區分</a:t>
              </a:r>
              <a:r>
                <a:rPr lang="zh-TW" alt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</a:t>
              </a:r>
              <a:r>
                <a:rPr 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14</a:t>
              </a:r>
              <a:r>
                <a:rPr lang="zh-TW" altLang="en-US" sz="20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歲以上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0" name="手繪多邊形 9"/>
            <p:cNvSpPr/>
            <p:nvPr/>
          </p:nvSpPr>
          <p:spPr>
            <a:xfrm>
              <a:off x="4572000" y="5790442"/>
              <a:ext cx="4392487" cy="662894"/>
            </a:xfrm>
            <a:custGeom>
              <a:avLst/>
              <a:gdLst>
                <a:gd name="connsiteX0" fmla="*/ 0 w 4392487"/>
                <a:gd name="connsiteY0" fmla="*/ 0 h 662894"/>
                <a:gd name="connsiteX1" fmla="*/ 4392487 w 4392487"/>
                <a:gd name="connsiteY1" fmla="*/ 0 h 662894"/>
                <a:gd name="connsiteX2" fmla="*/ 4392487 w 4392487"/>
                <a:gd name="connsiteY2" fmla="*/ 662894 h 662894"/>
                <a:gd name="connsiteX3" fmla="*/ 0 w 4392487"/>
                <a:gd name="connsiteY3" fmla="*/ 662894 h 662894"/>
                <a:gd name="connsiteX4" fmla="*/ 0 w 4392487"/>
                <a:gd name="connsiteY4" fmla="*/ 0 h 66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662894">
                  <a:moveTo>
                    <a:pt x="0" y="0"/>
                  </a:moveTo>
                  <a:lnTo>
                    <a:pt x="4392487" y="0"/>
                  </a:lnTo>
                  <a:lnTo>
                    <a:pt x="4392487" y="662894"/>
                  </a:lnTo>
                  <a:lnTo>
                    <a:pt x="0" y="662894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1225490"/>
                <a:satOff val="3091"/>
                <a:lumOff val="-110"/>
                <a:alphaOff val="0"/>
              </a:schemeClr>
            </a:lnRef>
            <a:fillRef idx="1">
              <a:schemeClr val="accent2">
                <a:tint val="40000"/>
                <a:alpha val="90000"/>
                <a:hueOff val="-1225490"/>
                <a:satOff val="3091"/>
                <a:lumOff val="-11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1225490"/>
                <a:satOff val="3091"/>
                <a:lumOff val="-11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標準：以精神心智識別能力區分</a:t>
              </a: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□有辨識能力</a:t>
              </a:r>
              <a:endParaRPr lang="zh-TW" alt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1" name="流程圖: 人工作業 10"/>
            <p:cNvSpPr/>
            <p:nvPr/>
          </p:nvSpPr>
          <p:spPr>
            <a:xfrm>
              <a:off x="179512" y="2960490"/>
              <a:ext cx="8784976" cy="2216373"/>
            </a:xfrm>
            <a:prstGeom prst="flowChartManualOperation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-4271743"/>
                <a:satOff val="12481"/>
                <a:lumOff val="-2353"/>
                <a:alphaOff val="0"/>
              </a:schemeClr>
            </a:fillRef>
            <a:effectRef idx="1">
              <a:schemeClr val="accent2">
                <a:hueOff val="-4271743"/>
                <a:satOff val="12481"/>
                <a:lumOff val="-2353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256032" tIns="256032" rIns="256032" bIns="1694459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36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違法性</a:t>
              </a:r>
              <a:endParaRPr lang="zh-TW" altLang="en-US" sz="36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2" name="手繪多邊形 11"/>
            <p:cNvSpPr/>
            <p:nvPr/>
          </p:nvSpPr>
          <p:spPr>
            <a:xfrm>
              <a:off x="179512" y="364502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2450981"/>
                <a:satOff val="6182"/>
                <a:lumOff val="-219"/>
                <a:alphaOff val="0"/>
              </a:schemeClr>
            </a:lnRef>
            <a:fillRef idx="1">
              <a:schemeClr val="accent2">
                <a:tint val="40000"/>
                <a:alpha val="90000"/>
                <a:hueOff val="-2450981"/>
                <a:satOff val="6182"/>
                <a:lumOff val="-219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2450981"/>
                <a:satOff val="6182"/>
                <a:lumOff val="-21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kern="120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□非依法令的行為</a:t>
              </a:r>
              <a:endParaRPr lang="zh-TW" alt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3" name="手繪多邊形 12"/>
            <p:cNvSpPr/>
            <p:nvPr/>
          </p:nvSpPr>
          <p:spPr>
            <a:xfrm>
              <a:off x="4572000" y="364502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3676471"/>
                <a:satOff val="9273"/>
                <a:lumOff val="-329"/>
                <a:alphaOff val="0"/>
              </a:schemeClr>
            </a:lnRef>
            <a:fillRef idx="1">
              <a:schemeClr val="accent2">
                <a:tint val="40000"/>
                <a:alpha val="90000"/>
                <a:hueOff val="-3676471"/>
                <a:satOff val="9273"/>
                <a:lumOff val="-329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3676471"/>
                <a:satOff val="9273"/>
                <a:lumOff val="-32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24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□非業務上的正當行為</a:t>
              </a:r>
              <a:endParaRPr 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4" name="手繪多邊形 13"/>
            <p:cNvSpPr/>
            <p:nvPr/>
          </p:nvSpPr>
          <p:spPr>
            <a:xfrm>
              <a:off x="179512" y="436510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4901962"/>
                <a:satOff val="12363"/>
                <a:lumOff val="-438"/>
                <a:alphaOff val="0"/>
              </a:schemeClr>
            </a:lnRef>
            <a:fillRef idx="1">
              <a:schemeClr val="accent2">
                <a:tint val="40000"/>
                <a:alpha val="90000"/>
                <a:hueOff val="-4901962"/>
                <a:satOff val="12363"/>
                <a:lumOff val="-438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4901962"/>
                <a:satOff val="12363"/>
                <a:lumOff val="-43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24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□非基於正當防衛的行為</a:t>
              </a:r>
              <a:endParaRPr 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5" name="手繪多邊形 14"/>
            <p:cNvSpPr/>
            <p:nvPr/>
          </p:nvSpPr>
          <p:spPr>
            <a:xfrm>
              <a:off x="4572000" y="4365104"/>
              <a:ext cx="4392488" cy="662695"/>
            </a:xfrm>
            <a:custGeom>
              <a:avLst/>
              <a:gdLst>
                <a:gd name="connsiteX0" fmla="*/ 0 w 2196243"/>
                <a:gd name="connsiteY0" fmla="*/ 0 h 662695"/>
                <a:gd name="connsiteX1" fmla="*/ 2196243 w 2196243"/>
                <a:gd name="connsiteY1" fmla="*/ 0 h 662695"/>
                <a:gd name="connsiteX2" fmla="*/ 2196243 w 2196243"/>
                <a:gd name="connsiteY2" fmla="*/ 662695 h 662695"/>
                <a:gd name="connsiteX3" fmla="*/ 0 w 2196243"/>
                <a:gd name="connsiteY3" fmla="*/ 662695 h 662695"/>
                <a:gd name="connsiteX4" fmla="*/ 0 w 2196243"/>
                <a:gd name="connsiteY4" fmla="*/ 0 h 6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6243" h="662695">
                  <a:moveTo>
                    <a:pt x="0" y="0"/>
                  </a:moveTo>
                  <a:lnTo>
                    <a:pt x="2196243" y="0"/>
                  </a:lnTo>
                  <a:lnTo>
                    <a:pt x="2196243" y="662695"/>
                  </a:lnTo>
                  <a:lnTo>
                    <a:pt x="0" y="662695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6127452"/>
                <a:satOff val="15454"/>
                <a:lumOff val="-548"/>
                <a:alphaOff val="0"/>
              </a:schemeClr>
            </a:lnRef>
            <a:fillRef idx="1">
              <a:schemeClr val="accent2">
                <a:tint val="40000"/>
                <a:alpha val="90000"/>
                <a:hueOff val="-6127452"/>
                <a:satOff val="15454"/>
                <a:lumOff val="-548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6127452"/>
                <a:satOff val="15454"/>
                <a:lumOff val="-54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□非緊急避難行為</a:t>
              </a:r>
              <a:endParaRPr lang="zh-TW" altLang="en-US" sz="24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6" name="流程圖: 人工作業 15"/>
            <p:cNvSpPr/>
            <p:nvPr/>
          </p:nvSpPr>
          <p:spPr>
            <a:xfrm>
              <a:off x="179512" y="765733"/>
              <a:ext cx="8784976" cy="2216374"/>
            </a:xfrm>
            <a:prstGeom prst="flowChartManualOperation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-8543487"/>
                <a:satOff val="24962"/>
                <a:lumOff val="-4706"/>
                <a:alphaOff val="0"/>
              </a:schemeClr>
            </a:fillRef>
            <a:effectRef idx="1">
              <a:schemeClr val="accent2">
                <a:hueOff val="-8543487"/>
                <a:satOff val="24962"/>
                <a:lumOff val="-4706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256032" tIns="256033" rIns="256032" bIns="1694459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sz="36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構成要件</a:t>
              </a:r>
              <a:endParaRPr lang="en-US" altLang="zh-TW" sz="3600" kern="1200" dirty="0" smtClean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7" name="手繪多邊形 16"/>
            <p:cNvSpPr/>
            <p:nvPr/>
          </p:nvSpPr>
          <p:spPr>
            <a:xfrm>
              <a:off x="179512" y="1484784"/>
              <a:ext cx="4392487" cy="1368152"/>
            </a:xfrm>
            <a:custGeom>
              <a:avLst/>
              <a:gdLst>
                <a:gd name="connsiteX0" fmla="*/ 0 w 4392487"/>
                <a:gd name="connsiteY0" fmla="*/ 0 h 1091717"/>
                <a:gd name="connsiteX1" fmla="*/ 4392487 w 4392487"/>
                <a:gd name="connsiteY1" fmla="*/ 0 h 1091717"/>
                <a:gd name="connsiteX2" fmla="*/ 4392487 w 4392487"/>
                <a:gd name="connsiteY2" fmla="*/ 1091717 h 1091717"/>
                <a:gd name="connsiteX3" fmla="*/ 0 w 4392487"/>
                <a:gd name="connsiteY3" fmla="*/ 1091717 h 1091717"/>
                <a:gd name="connsiteX4" fmla="*/ 0 w 4392487"/>
                <a:gd name="connsiteY4" fmla="*/ 0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1091717">
                  <a:moveTo>
                    <a:pt x="0" y="0"/>
                  </a:moveTo>
                  <a:lnTo>
                    <a:pt x="4392487" y="0"/>
                  </a:lnTo>
                  <a:lnTo>
                    <a:pt x="4392487" y="1091717"/>
                  </a:lnTo>
                  <a:lnTo>
                    <a:pt x="0" y="1091717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7352943"/>
                <a:satOff val="18545"/>
                <a:lumOff val="-657"/>
                <a:alphaOff val="0"/>
              </a:schemeClr>
            </a:lnRef>
            <a:fillRef idx="1">
              <a:schemeClr val="accent2">
                <a:tint val="40000"/>
                <a:alpha val="90000"/>
                <a:hueOff val="-7352943"/>
                <a:satOff val="18545"/>
                <a:lumOff val="-657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7352943"/>
                <a:satOff val="18545"/>
                <a:lumOff val="-657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客觀：外在行為</a:t>
              </a: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□外在行為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□刑法認定為犯罪的行為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□明文規定要處以刑罰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  <p:sp>
          <p:nvSpPr>
            <p:cNvPr id="18" name="手繪多邊形 17"/>
            <p:cNvSpPr/>
            <p:nvPr/>
          </p:nvSpPr>
          <p:spPr>
            <a:xfrm>
              <a:off x="4572000" y="1484784"/>
              <a:ext cx="4392487" cy="1368152"/>
            </a:xfrm>
            <a:custGeom>
              <a:avLst/>
              <a:gdLst>
                <a:gd name="connsiteX0" fmla="*/ 0 w 4392487"/>
                <a:gd name="connsiteY0" fmla="*/ 0 h 1091717"/>
                <a:gd name="connsiteX1" fmla="*/ 4392487 w 4392487"/>
                <a:gd name="connsiteY1" fmla="*/ 0 h 1091717"/>
                <a:gd name="connsiteX2" fmla="*/ 4392487 w 4392487"/>
                <a:gd name="connsiteY2" fmla="*/ 1091717 h 1091717"/>
                <a:gd name="connsiteX3" fmla="*/ 0 w 4392487"/>
                <a:gd name="connsiteY3" fmla="*/ 1091717 h 1091717"/>
                <a:gd name="connsiteX4" fmla="*/ 0 w 4392487"/>
                <a:gd name="connsiteY4" fmla="*/ 0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2487" h="1091717">
                  <a:moveTo>
                    <a:pt x="0" y="0"/>
                  </a:moveTo>
                  <a:lnTo>
                    <a:pt x="4392487" y="0"/>
                  </a:lnTo>
                  <a:lnTo>
                    <a:pt x="4392487" y="1091717"/>
                  </a:lnTo>
                  <a:lnTo>
                    <a:pt x="0" y="1091717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2">
                <a:tint val="40000"/>
                <a:alpha val="90000"/>
                <a:hueOff val="-8578433"/>
                <a:satOff val="21636"/>
                <a:lumOff val="-767"/>
                <a:alphaOff val="0"/>
              </a:schemeClr>
            </a:lnRef>
            <a:fillRef idx="1">
              <a:schemeClr val="accent2">
                <a:tint val="40000"/>
                <a:alpha val="90000"/>
                <a:hueOff val="-8578433"/>
                <a:satOff val="21636"/>
                <a:lumOff val="-767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-8578433"/>
                <a:satOff val="21636"/>
                <a:lumOff val="-767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（</a:t>
              </a: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主觀：心理想法</a:t>
              </a:r>
              <a:r>
                <a:rPr lang="zh-TW" altLang="en-US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）</a:t>
              </a:r>
              <a:endParaRPr lang="zh-TW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  <a:p>
              <a:pPr marL="114300" lvl="1" indent="-11430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zh-TW" sz="2000" kern="1200" dirty="0" smtClean="0">
                  <a:latin typeface="Times" pitchFamily="18" charset="0"/>
                  <a:ea typeface="標楷體" pitchFamily="65" charset="-120"/>
                  <a:cs typeface="Times" pitchFamily="18" charset="0"/>
                </a:rPr>
                <a:t>□要有故意或過失</a:t>
              </a:r>
              <a:endParaRPr lang="en-US" sz="2000" kern="1200" dirty="0">
                <a:latin typeface="Times" pitchFamily="18" charset="0"/>
                <a:ea typeface="標楷體" pitchFamily="65" charset="-120"/>
                <a:cs typeface="Times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Times" pitchFamily="18" charset="0"/>
                <a:ea typeface="標楷體" pitchFamily="65" charset="-120"/>
                <a:cs typeface="Times" pitchFamily="18" charset="0"/>
              </a:rPr>
              <a:t>犯罪可能成立與否？</a:t>
            </a:r>
            <a:endParaRPr lang="zh-TW" altLang="en-US" sz="4400" dirty="0">
              <a:latin typeface="Times" pitchFamily="18" charset="0"/>
              <a:ea typeface="標楷體" pitchFamily="65" charset="-120"/>
              <a:cs typeface="Times" pitchFamily="18" charset="0"/>
            </a:endParaRPr>
          </a:p>
        </p:txBody>
      </p:sp>
      <p:pic>
        <p:nvPicPr>
          <p:cNvPr id="4098" name="Picture 2" descr="「眼睛PNG」的圖片搜尋結果"/>
          <p:cNvPicPr>
            <a:picLocks noChangeAspect="1" noChangeArrowheads="1"/>
          </p:cNvPicPr>
          <p:nvPr/>
        </p:nvPicPr>
        <p:blipFill>
          <a:blip r:embed="rId2" cstate="print"/>
          <a:srcRect r="48649"/>
          <a:stretch>
            <a:fillRect/>
          </a:stretch>
        </p:blipFill>
        <p:spPr bwMode="auto">
          <a:xfrm>
            <a:off x="2411760" y="613108"/>
            <a:ext cx="1080120" cy="1051696"/>
          </a:xfrm>
          <a:prstGeom prst="rect">
            <a:avLst/>
          </a:prstGeom>
          <a:noFill/>
        </p:spPr>
      </p:pic>
      <p:pic>
        <p:nvPicPr>
          <p:cNvPr id="20" name="Picture 2" descr="「眼睛PNG」的圖片搜尋結果"/>
          <p:cNvPicPr>
            <a:picLocks noChangeAspect="1" noChangeArrowheads="1"/>
          </p:cNvPicPr>
          <p:nvPr/>
        </p:nvPicPr>
        <p:blipFill>
          <a:blip r:embed="rId3" cstate="print"/>
          <a:srcRect r="51217"/>
          <a:stretch>
            <a:fillRect/>
          </a:stretch>
        </p:blipFill>
        <p:spPr bwMode="auto">
          <a:xfrm flipH="1">
            <a:off x="5580112" y="613108"/>
            <a:ext cx="1080120" cy="1051696"/>
          </a:xfrm>
          <a:prstGeom prst="rect">
            <a:avLst/>
          </a:prstGeom>
          <a:noFill/>
        </p:spPr>
      </p:pic>
      <p:pic>
        <p:nvPicPr>
          <p:cNvPr id="4102" name="Picture 6" descr="相關圖片"/>
          <p:cNvPicPr>
            <a:picLocks noChangeAspect="1" noChangeArrowheads="1"/>
          </p:cNvPicPr>
          <p:nvPr/>
        </p:nvPicPr>
        <p:blipFill>
          <a:blip r:embed="rId4" cstate="print"/>
          <a:srcRect t="25000" b="32143"/>
          <a:stretch>
            <a:fillRect/>
          </a:stretch>
        </p:blipFill>
        <p:spPr bwMode="auto">
          <a:xfrm>
            <a:off x="3563888" y="1700808"/>
            <a:ext cx="2016224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76200" cmpd="sng">
            <a:solidFill>
              <a:schemeClr val="accent4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7" name="Picture 3" descr="C:\Users\LISA\Desktop\target-34560_6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9241" y="1352153"/>
            <a:ext cx="1284759" cy="1284759"/>
          </a:xfrm>
          <a:prstGeom prst="rect">
            <a:avLst/>
          </a:prstGeom>
          <a:noFill/>
        </p:spPr>
      </p:pic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</p:nvPr>
        </p:nvGraphicFramePr>
        <p:xfrm>
          <a:off x="144016" y="764704"/>
          <a:ext cx="8388424" cy="5849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108178" y="97468"/>
            <a:ext cx="215956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流程圖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成果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3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9792" y="134981"/>
            <a:ext cx="526298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犯罪可能成立與否？</a:t>
            </a:r>
            <a:endParaRPr lang="zh-TW" altLang="en-US" sz="4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26" name="AutoShape 2" descr="「靶心PNG」的圖片搜尋結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dirty="0" smtClean="0">
                <a:latin typeface="標楷體" pitchFamily="65" charset="-120"/>
              </a:rPr>
              <a:t>刑法哪裡刑</a:t>
            </a:r>
            <a:endParaRPr lang="zh-TW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\Desktop\stv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2900" y="0"/>
            <a:ext cx="1181100" cy="790575"/>
          </a:xfrm>
          <a:prstGeom prst="rect">
            <a:avLst/>
          </a:prstGeom>
          <a:noFill/>
        </p:spPr>
      </p:pic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zh-TW" altLang="en-US" sz="2300" dirty="0" smtClean="0"/>
              <a:t>嘉千在班上擔任風紀股長，負責將不守秩序的同學登記並交給老師，也常常維持班上秩序，於是被常常遭到糾正的三位同學挾怨報復，在網路上散撥謠言，並且在網路留言板上留言，造成嘉千同學的生活困擾及安全上的危害，經由學務主任的訓誨，才知此行為已觸法，向老師自首，並加以彌補。</a:t>
            </a:r>
            <a:endParaRPr lang="zh-TW" altLang="en-US" sz="23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200" dirty="0" smtClean="0"/>
              <a:t>電視館：我的這一班：流言風波</a:t>
            </a:r>
            <a:r>
              <a:rPr lang="en-US" altLang="zh-TW" sz="3200" dirty="0" smtClean="0"/>
              <a:t/>
            </a:r>
            <a:br>
              <a:rPr lang="en-US" altLang="zh-TW" sz="3200" dirty="0" smtClean="0"/>
            </a:br>
            <a:r>
              <a:rPr lang="en-US" altLang="zh-TW" sz="2400" dirty="0" smtClean="0">
                <a:hlinkClick r:id="rId4"/>
              </a:rPr>
              <a:t>http://stv.moe.edu.tw/co_video_content.php?p=118940</a:t>
            </a:r>
            <a:endParaRPr lang="zh-TW" altLang="en-US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772816"/>
            <a:ext cx="4038600" cy="2671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流程圖: 替代處理程序 6"/>
          <p:cNvSpPr/>
          <p:nvPr/>
        </p:nvSpPr>
        <p:spPr>
          <a:xfrm>
            <a:off x="4427984" y="5805264"/>
            <a:ext cx="4680520" cy="100811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練習看看，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ctr"/>
            <a:r>
              <a:rPr lang="zh-TW" altLang="en-US" sz="3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以流程做案例</a:t>
            </a:r>
            <a:r>
              <a:rPr lang="zh-TW" altLang="en-US" sz="3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判斷吧 ！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1" name="Picture 2" descr="公民神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725144"/>
            <a:ext cx="1656184" cy="19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340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\Desktop\stv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2900" y="0"/>
            <a:ext cx="1181100" cy="790575"/>
          </a:xfrm>
          <a:prstGeom prst="rect">
            <a:avLst/>
          </a:prstGeom>
          <a:noFill/>
        </p:spPr>
      </p:pic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TW" altLang="en-US" dirty="0" smtClean="0"/>
              <a:t>韓非子是戰國時韓國的諸公子之一，喜刑名法術之學，曾與李斯一起跟隨楚國荀卿學習。他的文筆流暢卻有口吃，而學說歸本於黃帝、老子，主張君主應該用法、術、勢結合起來治理國家。其著作</a:t>
            </a:r>
            <a:r>
              <a:rPr lang="en-US" altLang="zh-TW" dirty="0" smtClean="0"/>
              <a:t>《</a:t>
            </a:r>
            <a:r>
              <a:rPr lang="zh-TW" altLang="en-US" dirty="0" smtClean="0"/>
              <a:t>韓非子</a:t>
            </a:r>
            <a:r>
              <a:rPr lang="en-US" altLang="zh-TW" dirty="0" smtClean="0"/>
              <a:t>》</a:t>
            </a:r>
            <a:r>
              <a:rPr lang="zh-TW" altLang="en-US" dirty="0" smtClean="0"/>
              <a:t>五十五篇，集法家之大成。韓非子到秦國後，受到秦王賞識準備重用他，卻被李斯陷害，入獄而死。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200" dirty="0" smtClean="0"/>
              <a:t>電視館：蔡志忠中國經典動畫系列：韓非子</a:t>
            </a:r>
            <a:r>
              <a:rPr lang="en-US" altLang="zh-TW" sz="3200" dirty="0" smtClean="0"/>
              <a:t/>
            </a:r>
            <a:br>
              <a:rPr lang="en-US" altLang="zh-TW" sz="3200" dirty="0" smtClean="0"/>
            </a:br>
            <a:r>
              <a:rPr lang="en-US" altLang="zh-TW" sz="2400" dirty="0" smtClean="0">
                <a:hlinkClick r:id="rId4"/>
              </a:rPr>
              <a:t>http://stv.moe.edu.tw/co_video_content.php?p=146305</a:t>
            </a:r>
            <a:endParaRPr lang="zh-TW" altLang="en-US" sz="3200" dirty="0"/>
          </a:p>
        </p:txBody>
      </p:sp>
      <p:sp>
        <p:nvSpPr>
          <p:cNvPr id="9" name="流程圖: 替代處理程序 8"/>
          <p:cNvSpPr/>
          <p:nvPr/>
        </p:nvSpPr>
        <p:spPr>
          <a:xfrm>
            <a:off x="2051720" y="5589240"/>
            <a:ext cx="6552728" cy="100811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韓非子透過什麼方式取得人民信任，「依法行政」原則為什麼重要？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8" name="Picture 2" descr="公民神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725144"/>
            <a:ext cx="1656184" cy="19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628800"/>
            <a:ext cx="4038600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340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latin typeface="標楷體" pitchFamily="65" charset="-120"/>
              </a:rPr>
              <a:t>刑法</a:t>
            </a:r>
            <a:endParaRPr lang="zh-TW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196752"/>
          <a:ext cx="8229600" cy="5376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刑法法益</a:t>
            </a:r>
          </a:p>
        </p:txBody>
      </p:sp>
      <p:sp>
        <p:nvSpPr>
          <p:cNvPr id="5" name="圓角矩形 4"/>
          <p:cNvSpPr/>
          <p:nvPr/>
        </p:nvSpPr>
        <p:spPr>
          <a:xfrm>
            <a:off x="4355976" y="332656"/>
            <a:ext cx="4355976" cy="8640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可怕！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約束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國家不可濫用刑罰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E1B698-3C13-47B1-9559-3AE1C8F422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BCF3F2-5428-4E19-A95D-9CE883D3CB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7129DE-A155-4A3B-93E9-BDB8D132E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7B5F83-AEA5-4D54-B9CD-B3E963E4C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36DB2F-3C0A-480B-AEAD-B54285FED1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E6D04-37C6-42EB-9759-295D816BD1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TW" altLang="en-US" dirty="0" smtClean="0"/>
              <a:t>明太祖為使臣僚對其絕對忠誠，時常採用特務手段偵察臣僚言行。洪武初年，以高見賢等人任</a:t>
            </a:r>
            <a:r>
              <a:rPr lang="en-US" altLang="zh-TW" dirty="0" smtClean="0"/>
              <a:t>『</a:t>
            </a:r>
            <a:r>
              <a:rPr lang="zh-TW" altLang="en-US" dirty="0" smtClean="0"/>
              <a:t>檢校</a:t>
            </a:r>
            <a:r>
              <a:rPr lang="en-US" altLang="zh-TW" dirty="0" smtClean="0"/>
              <a:t>』</a:t>
            </a:r>
            <a:r>
              <a:rPr lang="zh-TW" altLang="en-US" dirty="0" smtClean="0"/>
              <a:t>職，專負責察聽在京大小衙門官吏的不公不法，以及各種風聞的流言。洪武</a:t>
            </a:r>
            <a:r>
              <a:rPr lang="en-US" altLang="zh-TW" dirty="0" smtClean="0"/>
              <a:t>15</a:t>
            </a:r>
            <a:r>
              <a:rPr lang="zh-TW" altLang="en-US" dirty="0" smtClean="0"/>
              <a:t>年，又進一步設立錦衣衛，專司偵察、審判、處刑。洪武後期，明太祖還時常在朝廷上杖責大臣，稱為廷杖，重者立斃杖下。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學習萬花筒：特務政治與恐怖統治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</a:t>
            </a:r>
            <a:r>
              <a:rPr lang="en-US" altLang="zh-TW" sz="2700" dirty="0" smtClean="0">
                <a:hlinkClick r:id="rId3"/>
              </a:rPr>
              <a:t>http://stv.moe.edu.tw/co_stu_kal_content.php?p=278989</a:t>
            </a:r>
            <a:endParaRPr lang="zh-TW" altLang="en-US" dirty="0"/>
          </a:p>
        </p:txBody>
      </p:sp>
      <p:pic>
        <p:nvPicPr>
          <p:cNvPr id="4" name="Picture 2" descr="C:\Users\sa\Desktop\stv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2900" y="0"/>
            <a:ext cx="1181100" cy="79057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700808"/>
            <a:ext cx="403860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流程圖: 替代處理程序 8"/>
          <p:cNvSpPr/>
          <p:nvPr/>
        </p:nvSpPr>
        <p:spPr>
          <a:xfrm>
            <a:off x="3491880" y="5589240"/>
            <a:ext cx="5112568" cy="1008112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上位者濫刑，在現在民主社會，可能造成什麼侵害？</a:t>
            </a:r>
            <a:endParaRPr lang="en-US" altLang="zh-TW" sz="32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8" name="Picture 2" descr="公民神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4869114"/>
            <a:ext cx="1656184" cy="19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340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>
                <a:solidFill>
                  <a:srgbClr val="000000"/>
                </a:solidFill>
                <a:latin typeface="標楷體" pitchFamily="65" charset="-120"/>
              </a:rPr>
              <a:t>刑法</a:t>
            </a:r>
            <a:r>
              <a:rPr lang="en-US" altLang="zh-TW" sz="3200" dirty="0">
                <a:latin typeface="標楷體" pitchFamily="65" charset="-120"/>
              </a:rPr>
              <a:t>§1</a:t>
            </a:r>
            <a:r>
              <a:rPr lang="zh-TW" altLang="en-US" sz="3200" dirty="0">
                <a:latin typeface="標楷體" pitchFamily="65" charset="-120"/>
              </a:rPr>
              <a:t>：「</a:t>
            </a:r>
            <a:r>
              <a:rPr lang="zh-TW" altLang="en-US" sz="3200" dirty="0">
                <a:solidFill>
                  <a:srgbClr val="FF0000"/>
                </a:solidFill>
                <a:latin typeface="標楷體" pitchFamily="65" charset="-120"/>
              </a:rPr>
              <a:t>行為之處罰，以行為時之法律有明文規定者為限。</a:t>
            </a:r>
            <a:r>
              <a:rPr lang="zh-TW" altLang="en-US" sz="3200" dirty="0">
                <a:latin typeface="標楷體" pitchFamily="65" charset="-120"/>
              </a:rPr>
              <a:t>」</a:t>
            </a:r>
            <a:endParaRPr lang="en-US" altLang="zh-TW" sz="3200" dirty="0">
              <a:latin typeface="標楷體" pitchFamily="65" charset="-120"/>
            </a:endParaRPr>
          </a:p>
          <a:p>
            <a:endParaRPr lang="en-US" altLang="zh-TW" sz="3200" dirty="0">
              <a:latin typeface="標楷體" pitchFamily="65" charset="-120"/>
            </a:endParaRPr>
          </a:p>
          <a:p>
            <a:r>
              <a:rPr lang="zh-TW" altLang="en-US" sz="3200" dirty="0"/>
              <a:t>衍生</a:t>
            </a:r>
            <a:endParaRPr lang="en-US" altLang="zh-TW" sz="3200" dirty="0"/>
          </a:p>
          <a:p>
            <a:pPr lvl="1"/>
            <a:r>
              <a:rPr lang="zh-TW" altLang="en-US" sz="3200" dirty="0"/>
              <a:t>絕對不定期刑禁止原則</a:t>
            </a:r>
            <a:endParaRPr lang="en-US" altLang="zh-TW" sz="3200" dirty="0"/>
          </a:p>
          <a:p>
            <a:pPr lvl="1"/>
            <a:r>
              <a:rPr lang="zh-TW" altLang="en-US" sz="3200" dirty="0"/>
              <a:t>禁止溯及既往原則</a:t>
            </a:r>
            <a:endParaRPr lang="en-US" altLang="zh-TW" sz="3200" dirty="0"/>
          </a:p>
          <a:p>
            <a:pPr lvl="1"/>
            <a:r>
              <a:rPr lang="zh-TW" altLang="en-US" sz="3200" dirty="0"/>
              <a:t>習慣法禁止原則</a:t>
            </a:r>
            <a:endParaRPr lang="en-US" altLang="zh-TW" sz="3200" dirty="0"/>
          </a:p>
          <a:p>
            <a:pPr lvl="1"/>
            <a:r>
              <a:rPr lang="zh-TW" altLang="en-US" sz="3200" dirty="0"/>
              <a:t>類推適用禁止原則</a:t>
            </a:r>
            <a:endParaRPr lang="en-US" altLang="zh-TW" sz="3200" dirty="0">
              <a:latin typeface="標楷體" pitchFamily="65" charset="-120"/>
            </a:endParaRP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罪刑法定原則</a:t>
            </a:r>
          </a:p>
        </p:txBody>
      </p:sp>
      <p:sp>
        <p:nvSpPr>
          <p:cNvPr id="4" name="圓角矩形圖說文字 3"/>
          <p:cNvSpPr/>
          <p:nvPr/>
        </p:nvSpPr>
        <p:spPr>
          <a:xfrm>
            <a:off x="4211960" y="188640"/>
            <a:ext cx="4744164" cy="646986"/>
          </a:xfrm>
          <a:prstGeom prst="wedgeRoundRectCallout">
            <a:avLst>
              <a:gd name="adj1" fmla="val -55204"/>
              <a:gd name="adj2" fmla="val 48488"/>
              <a:gd name="adj3" fmla="val 16667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TW" altLang="zh-TW" sz="3200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無法律，無犯罪，無刑罰</a:t>
            </a:r>
            <a:endParaRPr lang="en-US" altLang="zh-TW" sz="3200" dirty="0">
              <a:solidFill>
                <a:schemeClr val="bg1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zh-TW" altLang="en-US" sz="2400" dirty="0" smtClean="0"/>
              <a:t>法律上有句諺語：「無法律則無犯罪，無法律則無刑罰。」意思是說如果法律沒有明文規定，就不能認定某一個行為屬於犯罪，也不能對該行為施加任何的處罰。 所謂罪刑法定主義，是指犯罪的成立要件，以及犯罪的法律效果，均必須在法律上預先的加以規定。</a:t>
            </a:r>
            <a:endParaRPr lang="zh-TW" altLang="en-US" sz="24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3600" dirty="0" smtClean="0"/>
              <a:t>學習萬花筒：罪刑法定主義的內涵及重要性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en-US" altLang="zh-TW" sz="2700" dirty="0" smtClean="0">
                <a:hlinkClick r:id="rId3"/>
              </a:rPr>
              <a:t>http://stv.moe.edu.tw/co_stu_kal_content.php?p=281381</a:t>
            </a:r>
            <a:endParaRPr lang="zh-TW" altLang="en-US" dirty="0"/>
          </a:p>
        </p:txBody>
      </p:sp>
      <p:pic>
        <p:nvPicPr>
          <p:cNvPr id="4" name="Picture 2" descr="C:\Users\sa\Desktop\stv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2900" y="0"/>
            <a:ext cx="1181100" cy="790575"/>
          </a:xfrm>
          <a:prstGeom prst="rect">
            <a:avLst/>
          </a:prstGeom>
          <a:noFill/>
        </p:spPr>
      </p:pic>
      <p:sp>
        <p:nvSpPr>
          <p:cNvPr id="9" name="流程圖: 替代處理程序 8"/>
          <p:cNvSpPr/>
          <p:nvPr/>
        </p:nvSpPr>
        <p:spPr>
          <a:xfrm>
            <a:off x="3059832" y="5661294"/>
            <a:ext cx="5688632" cy="72008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罪刑法定主義的最重要目的是</a:t>
            </a:r>
            <a:r>
              <a:rPr lang="zh-TW" altLang="en-US" sz="32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？</a:t>
            </a:r>
            <a:endParaRPr lang="en-US" altLang="zh-TW" sz="3200" dirty="0">
              <a:solidFill>
                <a:srgbClr val="000000"/>
              </a:solidFill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8" name="Picture 2" descr="公民神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653136"/>
            <a:ext cx="1656184" cy="19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772816"/>
            <a:ext cx="4038600" cy="253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340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原創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6851</TotalTime>
  <Words>1964</Words>
  <Application>Microsoft Office PowerPoint</Application>
  <PresentationFormat>如螢幕大小 (4:3)</PresentationFormat>
  <Paragraphs>286</Paragraphs>
  <Slides>30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31" baseType="lpstr">
      <vt:lpstr>匯合</vt:lpstr>
      <vt:lpstr>刑事，運思齊！</vt:lpstr>
      <vt:lpstr>教案內容架構圖</vt:lpstr>
      <vt:lpstr>刑法哪裡刑</vt:lpstr>
      <vt:lpstr>電視館：蔡志忠中國經典動畫系列：韓非子 http://stv.moe.edu.tw/co_video_content.php?p=146305</vt:lpstr>
      <vt:lpstr>刑法</vt:lpstr>
      <vt:lpstr>刑法法益</vt:lpstr>
      <vt:lpstr>學習萬花筒：特務政治與恐怖統治  http://stv.moe.edu.tw/co_stu_kal_content.php?p=278989</vt:lpstr>
      <vt:lpstr>罪刑法定原則</vt:lpstr>
      <vt:lpstr>學習萬花筒：罪刑法定主義的內涵及重要性 http://stv.moe.edu.tw/co_stu_kal_content.php?p=281381</vt:lpstr>
      <vt:lpstr>犯罪成立刑</vt:lpstr>
      <vt:lpstr>犯罪成立</vt:lpstr>
      <vt:lpstr>行為符合刑法規定的構成要件(A+B+C+D)</vt:lpstr>
      <vt:lpstr>行為符合刑法規定的構成要件(A+B+C+D)</vt:lpstr>
      <vt:lpstr>毀損罪</vt:lpstr>
      <vt:lpstr>殺人罪</vt:lpstr>
      <vt:lpstr>行為必須具有違法性</vt:lpstr>
      <vt:lpstr>依法令的行為（§21）</vt:lpstr>
      <vt:lpstr>業務上的正當行為（§22）</vt:lpstr>
      <vt:lpstr>正當防衛行為（§23）</vt:lpstr>
      <vt:lpstr>打死小偷防衛過當？ 屋主冤擔心懷孕妻 東森新聞-2014年10月27日 下午14:16 https://www.youtube.com/watch?v=eA4UF2wJU-U</vt:lpstr>
      <vt:lpstr>緊急避難行為（§24）</vt:lpstr>
      <vt:lpstr>刑法上的責任能力</vt:lpstr>
      <vt:lpstr>刑法上的責任能力</vt:lpstr>
      <vt:lpstr>運思刑步行</vt:lpstr>
      <vt:lpstr>吳生王生的糾葛</vt:lpstr>
      <vt:lpstr>請畫出判斷犯罪是否成立的流程</vt:lpstr>
      <vt:lpstr>投影片 27</vt:lpstr>
      <vt:lpstr>投影片 28</vt:lpstr>
      <vt:lpstr>投影片 29</vt:lpstr>
      <vt:lpstr>電視館：我的這一班：流言風波 http://stv.moe.edu.tw/co_video_content.php?p=118940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【公民神系列講堂】邱俐瑜老師編撰</dc:title>
  <dc:creator>邱俐瑜</dc:creator>
  <cp:lastModifiedBy>LISA</cp:lastModifiedBy>
  <cp:revision>674</cp:revision>
  <dcterms:created xsi:type="dcterms:W3CDTF">2013-03-26T01:22:21Z</dcterms:created>
  <dcterms:modified xsi:type="dcterms:W3CDTF">2017-05-09T15:29:50Z</dcterms:modified>
</cp:coreProperties>
</file>