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5">
  <p:sldMasterIdLst>
    <p:sldMasterId id="2147483720" r:id="rId1"/>
  </p:sldMasterIdLst>
  <p:notesMasterIdLst>
    <p:notesMasterId r:id="rId12"/>
  </p:notesMasterIdLst>
  <p:handoutMasterIdLst>
    <p:handoutMasterId r:id="rId13"/>
  </p:handoutMasterIdLst>
  <p:sldIdLst>
    <p:sldId id="258" r:id="rId2"/>
    <p:sldId id="297" r:id="rId3"/>
    <p:sldId id="306" r:id="rId4"/>
    <p:sldId id="298" r:id="rId5"/>
    <p:sldId id="282" r:id="rId6"/>
    <p:sldId id="308" r:id="rId7"/>
    <p:sldId id="309" r:id="rId8"/>
    <p:sldId id="310" r:id="rId9"/>
    <p:sldId id="311" r:id="rId10"/>
    <p:sldId id="312" r:id="rId11"/>
  </p:sldIdLst>
  <p:sldSz cx="9144000" cy="6858000" type="screen4x3"/>
  <p:notesSz cx="7104063" cy="102346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3300"/>
    <a:srgbClr val="000000"/>
    <a:srgbClr val="5F5F5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168" autoAdjust="0"/>
    <p:restoredTop sz="90311" autoAdjust="0"/>
  </p:normalViewPr>
  <p:slideViewPr>
    <p:cSldViewPr>
      <p:cViewPr varScale="1">
        <p:scale>
          <a:sx n="30" d="100"/>
          <a:sy n="30" d="100"/>
        </p:scale>
        <p:origin x="-3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1452" y="-84"/>
      </p:cViewPr>
      <p:guideLst>
        <p:guide orient="horz" pos="3224"/>
        <p:guide pos="223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BAD8CF-0D91-49D6-9593-EC704AE1CDDE}" type="doc">
      <dgm:prSet loTypeId="urn:microsoft.com/office/officeart/2005/8/layout/vList5" loCatId="list" qsTypeId="urn:microsoft.com/office/officeart/2005/8/quickstyle/simple3" qsCatId="simple" csTypeId="urn:microsoft.com/office/officeart/2005/8/colors/accent1_4" csCatId="accent1" phldr="1"/>
      <dgm:spPr/>
      <dgm:t>
        <a:bodyPr/>
        <a:lstStyle/>
        <a:p>
          <a:endParaRPr lang="zh-TW" altLang="en-US"/>
        </a:p>
      </dgm:t>
    </dgm:pt>
    <dgm:pt modelId="{E7DC1415-9EBF-4B4F-B6CA-2C422E182F09}">
      <dgm:prSet custT="1"/>
      <dgm:spPr/>
      <dgm:t>
        <a:bodyPr/>
        <a:lstStyle/>
        <a:p>
          <a:pPr rtl="0"/>
          <a:r>
            <a:rPr lang="zh-TW" sz="48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教學主題</a:t>
          </a:r>
          <a:endParaRPr lang="en-US" sz="4800" dirty="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DC9EF5B9-CB33-46F6-A179-48A2A9EF12BE}" type="parTrans" cxnId="{FDFDE1B5-2769-4974-894D-3C7072E9B46F}">
      <dgm:prSet/>
      <dgm:spPr/>
      <dgm:t>
        <a:bodyPr/>
        <a:lstStyle/>
        <a:p>
          <a:endParaRPr lang="zh-TW" altLang="en-US" sz="480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A745AD3B-761E-4C49-88C8-955D9999E37C}" type="sibTrans" cxnId="{FDFDE1B5-2769-4974-894D-3C7072E9B46F}">
      <dgm:prSet/>
      <dgm:spPr/>
      <dgm:t>
        <a:bodyPr/>
        <a:lstStyle/>
        <a:p>
          <a:endParaRPr lang="zh-TW" altLang="en-US" sz="480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49021B7D-0333-48E7-BAB6-1D4BAEC2D35C}">
      <dgm:prSet custT="1"/>
      <dgm:spPr/>
      <dgm:t>
        <a:bodyPr/>
        <a:lstStyle/>
        <a:p>
          <a:pPr rtl="0"/>
          <a:r>
            <a:rPr lang="zh-TW" sz="4800" dirty="0" smtClean="0">
              <a:latin typeface="標楷體" pitchFamily="65" charset="-120"/>
              <a:ea typeface="標楷體" pitchFamily="65" charset="-120"/>
            </a:rPr>
            <a:t>刑事，運思齊！</a:t>
          </a:r>
          <a:endParaRPr lang="en-US" sz="4800" dirty="0">
            <a:latin typeface="標楷體" pitchFamily="65" charset="-120"/>
            <a:ea typeface="標楷體" pitchFamily="65" charset="-120"/>
          </a:endParaRPr>
        </a:p>
      </dgm:t>
    </dgm:pt>
    <dgm:pt modelId="{6483D2BA-2300-442F-AE8F-BC3CE4AFA4C1}" type="parTrans" cxnId="{23952652-5D3E-45D1-AF6C-47E6FF4D0B76}">
      <dgm:prSet/>
      <dgm:spPr/>
      <dgm:t>
        <a:bodyPr/>
        <a:lstStyle/>
        <a:p>
          <a:endParaRPr lang="zh-TW" altLang="en-US" sz="480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A211E395-0B38-4A6F-B305-83671D16BE65}" type="sibTrans" cxnId="{23952652-5D3E-45D1-AF6C-47E6FF4D0B76}">
      <dgm:prSet/>
      <dgm:spPr/>
      <dgm:t>
        <a:bodyPr/>
        <a:lstStyle/>
        <a:p>
          <a:endParaRPr lang="zh-TW" altLang="en-US" sz="480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B50EB4FE-4837-4505-BB79-A5CA05408C9C}">
      <dgm:prSet custT="1"/>
      <dgm:spPr/>
      <dgm:t>
        <a:bodyPr/>
        <a:lstStyle/>
        <a:p>
          <a:pPr rtl="0"/>
          <a:r>
            <a:rPr lang="zh-TW" sz="48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教學對象</a:t>
          </a:r>
          <a:endParaRPr lang="en-US" sz="4800" dirty="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211F801C-D75A-4BF0-AEDC-2DA94C3415E5}" type="parTrans" cxnId="{AA296673-3CBF-448E-B903-E743A3D422D9}">
      <dgm:prSet/>
      <dgm:spPr/>
      <dgm:t>
        <a:bodyPr/>
        <a:lstStyle/>
        <a:p>
          <a:endParaRPr lang="zh-TW" altLang="en-US" sz="480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542A295C-789D-48CB-8B6E-64152FE7AE75}" type="sibTrans" cxnId="{AA296673-3CBF-448E-B903-E743A3D422D9}">
      <dgm:prSet/>
      <dgm:spPr/>
      <dgm:t>
        <a:bodyPr/>
        <a:lstStyle/>
        <a:p>
          <a:endParaRPr lang="zh-TW" altLang="en-US" sz="480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E25B4B06-87C1-407A-A3A6-7FD7FD99B062}">
      <dgm:prSet custT="1"/>
      <dgm:spPr/>
      <dgm:t>
        <a:bodyPr/>
        <a:lstStyle/>
        <a:p>
          <a:pPr rtl="0"/>
          <a:r>
            <a:rPr lang="zh-TW" sz="48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國中八年級</a:t>
          </a:r>
          <a:endParaRPr lang="en-US" sz="4800" dirty="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E9264A0C-1506-40B5-B2FD-AAC808ED8B4B}" type="parTrans" cxnId="{2A3CEA8C-FAD9-4A4F-AF32-9A47A73EB8D0}">
      <dgm:prSet/>
      <dgm:spPr/>
      <dgm:t>
        <a:bodyPr/>
        <a:lstStyle/>
        <a:p>
          <a:endParaRPr lang="zh-TW" altLang="en-US" sz="480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18C7A03D-8D40-47CA-A6D8-18352B3D90BC}" type="sibTrans" cxnId="{2A3CEA8C-FAD9-4A4F-AF32-9A47A73EB8D0}">
      <dgm:prSet/>
      <dgm:spPr/>
      <dgm:t>
        <a:bodyPr/>
        <a:lstStyle/>
        <a:p>
          <a:endParaRPr lang="zh-TW" altLang="en-US" sz="480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63753EB9-0FF7-4A33-BA11-C1F399903A2E}">
      <dgm:prSet custT="1"/>
      <dgm:spPr/>
      <dgm:t>
        <a:bodyPr/>
        <a:lstStyle/>
        <a:p>
          <a:pPr rtl="0"/>
          <a:r>
            <a:rPr lang="zh-TW" sz="48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教學時數</a:t>
          </a:r>
          <a:endParaRPr lang="en-US" sz="4800" dirty="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CC81DCCA-3444-4FF7-A93A-C875A2108886}" type="parTrans" cxnId="{167420D2-7040-4495-9DDB-0518AD2802DC}">
      <dgm:prSet/>
      <dgm:spPr/>
      <dgm:t>
        <a:bodyPr/>
        <a:lstStyle/>
        <a:p>
          <a:endParaRPr lang="zh-TW" altLang="en-US" sz="480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FC08FE93-7BC8-429E-97D2-69231122D0FC}" type="sibTrans" cxnId="{167420D2-7040-4495-9DDB-0518AD2802DC}">
      <dgm:prSet/>
      <dgm:spPr/>
      <dgm:t>
        <a:bodyPr/>
        <a:lstStyle/>
        <a:p>
          <a:endParaRPr lang="zh-TW" altLang="en-US" sz="480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9417249E-09B4-4DC8-B901-D576EA36D4E5}">
      <dgm:prSet custT="1"/>
      <dgm:spPr/>
      <dgm:t>
        <a:bodyPr/>
        <a:lstStyle/>
        <a:p>
          <a:pPr rtl="0"/>
          <a:r>
            <a:rPr lang="en-US" sz="48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2</a:t>
          </a:r>
          <a:r>
            <a:rPr lang="zh-TW" sz="48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節</a:t>
          </a:r>
          <a:r>
            <a:rPr lang="en-US" sz="48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*45</a:t>
          </a:r>
          <a:r>
            <a:rPr lang="zh-TW" sz="48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分鐘</a:t>
          </a:r>
          <a:r>
            <a:rPr lang="en-US" sz="48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=90</a:t>
          </a:r>
          <a:r>
            <a:rPr lang="zh-TW" sz="48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分鐘</a:t>
          </a:r>
          <a:endParaRPr lang="en-US" sz="4800" dirty="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52CAB18C-B241-4A11-B339-782BC34D17A3}" type="parTrans" cxnId="{87C39982-F098-4B60-8C50-AC7CB58F39E7}">
      <dgm:prSet/>
      <dgm:spPr/>
      <dgm:t>
        <a:bodyPr/>
        <a:lstStyle/>
        <a:p>
          <a:endParaRPr lang="zh-TW" altLang="en-US" sz="480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2B22A400-F8A7-42F6-A5B5-335A8CA45B19}" type="sibTrans" cxnId="{87C39982-F098-4B60-8C50-AC7CB58F39E7}">
      <dgm:prSet/>
      <dgm:spPr/>
      <dgm:t>
        <a:bodyPr/>
        <a:lstStyle/>
        <a:p>
          <a:endParaRPr lang="zh-TW" altLang="en-US" sz="480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9F300199-1149-42C0-9CC5-1A00FA4683A6}">
      <dgm:prSet custT="1"/>
      <dgm:spPr/>
      <dgm:t>
        <a:bodyPr/>
        <a:lstStyle/>
        <a:p>
          <a:pPr rtl="0"/>
          <a:r>
            <a:rPr lang="zh-TW" altLang="en-US" sz="4800" dirty="0" smtClean="0">
              <a:latin typeface="標楷體" pitchFamily="65" charset="-120"/>
              <a:ea typeface="標楷體" pitchFamily="65" charset="-120"/>
            </a:rPr>
            <a:t>（</a:t>
          </a:r>
          <a:r>
            <a:rPr lang="zh-TW" sz="4800" dirty="0" smtClean="0">
              <a:latin typeface="標楷體" pitchFamily="65" charset="-120"/>
              <a:ea typeface="標楷體" pitchFamily="65" charset="-120"/>
            </a:rPr>
            <a:t>刑法的犯罪成立</a:t>
          </a:r>
          <a:r>
            <a:rPr lang="zh-TW" altLang="en-US" sz="4800" dirty="0" smtClean="0">
              <a:latin typeface="標楷體" pitchFamily="65" charset="-120"/>
              <a:ea typeface="標楷體" pitchFamily="65" charset="-120"/>
            </a:rPr>
            <a:t>）</a:t>
          </a:r>
          <a:endParaRPr lang="en-US" sz="4800" dirty="0">
            <a:latin typeface="標楷體" pitchFamily="65" charset="-120"/>
            <a:ea typeface="標楷體" pitchFamily="65" charset="-120"/>
          </a:endParaRPr>
        </a:p>
      </dgm:t>
    </dgm:pt>
    <dgm:pt modelId="{C0C297B9-68EE-42C3-8D27-AF19ED9A3786}" type="parTrans" cxnId="{5ECD969B-2B30-4E2C-911C-E36443C3D8EC}">
      <dgm:prSet/>
      <dgm:spPr/>
      <dgm:t>
        <a:bodyPr/>
        <a:lstStyle/>
        <a:p>
          <a:endParaRPr lang="zh-TW" altLang="en-US"/>
        </a:p>
      </dgm:t>
    </dgm:pt>
    <dgm:pt modelId="{125AB94E-BFBA-45BA-9A9C-2EBE50F82325}" type="sibTrans" cxnId="{5ECD969B-2B30-4E2C-911C-E36443C3D8EC}">
      <dgm:prSet/>
      <dgm:spPr/>
      <dgm:t>
        <a:bodyPr/>
        <a:lstStyle/>
        <a:p>
          <a:endParaRPr lang="zh-TW" altLang="en-US"/>
        </a:p>
      </dgm:t>
    </dgm:pt>
    <dgm:pt modelId="{187D52C2-A422-43BF-90C0-32787E07701E}" type="pres">
      <dgm:prSet presAssocID="{7BBAD8CF-0D91-49D6-9593-EC704AE1CDD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2E331B5A-94FA-4155-86AB-D6CD0782E163}" type="pres">
      <dgm:prSet presAssocID="{E7DC1415-9EBF-4B4F-B6CA-2C422E182F09}" presName="linNode" presStyleCnt="0"/>
      <dgm:spPr/>
      <dgm:t>
        <a:bodyPr/>
        <a:lstStyle/>
        <a:p>
          <a:endParaRPr lang="zh-TW" altLang="en-US"/>
        </a:p>
      </dgm:t>
    </dgm:pt>
    <dgm:pt modelId="{4347259E-CDB1-483E-8495-A10AEED063F4}" type="pres">
      <dgm:prSet presAssocID="{E7DC1415-9EBF-4B4F-B6CA-2C422E182F09}" presName="parentText" presStyleLbl="node1" presStyleIdx="0" presStyleCnt="3" custScaleX="129451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55D03F5-BB8E-4F1A-9413-0AB3158E114E}" type="pres">
      <dgm:prSet presAssocID="{E7DC1415-9EBF-4B4F-B6CA-2C422E182F09}" presName="descendantText" presStyleLbl="alignAccFollowNode1" presStyleIdx="0" presStyleCnt="3" custScaleX="22147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A34A784-4F16-4E1B-B602-05727EE77072}" type="pres">
      <dgm:prSet presAssocID="{A745AD3B-761E-4C49-88C8-955D9999E37C}" presName="sp" presStyleCnt="0"/>
      <dgm:spPr/>
      <dgm:t>
        <a:bodyPr/>
        <a:lstStyle/>
        <a:p>
          <a:endParaRPr lang="zh-TW" altLang="en-US"/>
        </a:p>
      </dgm:t>
    </dgm:pt>
    <dgm:pt modelId="{F3FB8C21-CA5F-432C-A9DA-8B5568FF72B9}" type="pres">
      <dgm:prSet presAssocID="{B50EB4FE-4837-4505-BB79-A5CA05408C9C}" presName="linNode" presStyleCnt="0"/>
      <dgm:spPr/>
      <dgm:t>
        <a:bodyPr/>
        <a:lstStyle/>
        <a:p>
          <a:endParaRPr lang="zh-TW" altLang="en-US"/>
        </a:p>
      </dgm:t>
    </dgm:pt>
    <dgm:pt modelId="{442126A3-81AD-4B80-9D5F-B2A4F2634B82}" type="pres">
      <dgm:prSet presAssocID="{B50EB4FE-4837-4505-BB79-A5CA05408C9C}" presName="parentText" presStyleLbl="node1" presStyleIdx="1" presStyleCnt="3" custScaleX="129451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3939B9E-88E7-4C69-A033-025230496745}" type="pres">
      <dgm:prSet presAssocID="{B50EB4FE-4837-4505-BB79-A5CA05408C9C}" presName="descendantText" presStyleLbl="alignAccFollowNode1" presStyleIdx="1" presStyleCnt="3" custScaleX="22147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9C62940-88E8-4700-B745-64AA97D3C002}" type="pres">
      <dgm:prSet presAssocID="{542A295C-789D-48CB-8B6E-64152FE7AE75}" presName="sp" presStyleCnt="0"/>
      <dgm:spPr/>
      <dgm:t>
        <a:bodyPr/>
        <a:lstStyle/>
        <a:p>
          <a:endParaRPr lang="zh-TW" altLang="en-US"/>
        </a:p>
      </dgm:t>
    </dgm:pt>
    <dgm:pt modelId="{F7E35EF1-0F29-4ADD-8187-14C685065736}" type="pres">
      <dgm:prSet presAssocID="{63753EB9-0FF7-4A33-BA11-C1F399903A2E}" presName="linNode" presStyleCnt="0"/>
      <dgm:spPr/>
      <dgm:t>
        <a:bodyPr/>
        <a:lstStyle/>
        <a:p>
          <a:endParaRPr lang="zh-TW" altLang="en-US"/>
        </a:p>
      </dgm:t>
    </dgm:pt>
    <dgm:pt modelId="{C529E212-24DC-4E15-BA59-48F5016E8CCC}" type="pres">
      <dgm:prSet presAssocID="{63753EB9-0FF7-4A33-BA11-C1F399903A2E}" presName="parentText" presStyleLbl="node1" presStyleIdx="2" presStyleCnt="3" custScaleX="129451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D4E5259-623C-48D6-87EB-AF613AA373E2}" type="pres">
      <dgm:prSet presAssocID="{63753EB9-0FF7-4A33-BA11-C1F399903A2E}" presName="descendantText" presStyleLbl="alignAccFollowNode1" presStyleIdx="2" presStyleCnt="3" custScaleX="22147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AA296673-3CBF-448E-B903-E743A3D422D9}" srcId="{7BBAD8CF-0D91-49D6-9593-EC704AE1CDDE}" destId="{B50EB4FE-4837-4505-BB79-A5CA05408C9C}" srcOrd="1" destOrd="0" parTransId="{211F801C-D75A-4BF0-AEDC-2DA94C3415E5}" sibTransId="{542A295C-789D-48CB-8B6E-64152FE7AE75}"/>
    <dgm:cxn modelId="{9F80259B-43C5-4143-8440-9D1B54390374}" type="presOf" srcId="{E7DC1415-9EBF-4B4F-B6CA-2C422E182F09}" destId="{4347259E-CDB1-483E-8495-A10AEED063F4}" srcOrd="0" destOrd="0" presId="urn:microsoft.com/office/officeart/2005/8/layout/vList5"/>
    <dgm:cxn modelId="{F563F651-FC57-489F-A347-355D2340D785}" type="presOf" srcId="{7BBAD8CF-0D91-49D6-9593-EC704AE1CDDE}" destId="{187D52C2-A422-43BF-90C0-32787E07701E}" srcOrd="0" destOrd="0" presId="urn:microsoft.com/office/officeart/2005/8/layout/vList5"/>
    <dgm:cxn modelId="{5ECD969B-2B30-4E2C-911C-E36443C3D8EC}" srcId="{E7DC1415-9EBF-4B4F-B6CA-2C422E182F09}" destId="{9F300199-1149-42C0-9CC5-1A00FA4683A6}" srcOrd="1" destOrd="0" parTransId="{C0C297B9-68EE-42C3-8D27-AF19ED9A3786}" sibTransId="{125AB94E-BFBA-45BA-9A9C-2EBE50F82325}"/>
    <dgm:cxn modelId="{FDFDE1B5-2769-4974-894D-3C7072E9B46F}" srcId="{7BBAD8CF-0D91-49D6-9593-EC704AE1CDDE}" destId="{E7DC1415-9EBF-4B4F-B6CA-2C422E182F09}" srcOrd="0" destOrd="0" parTransId="{DC9EF5B9-CB33-46F6-A179-48A2A9EF12BE}" sibTransId="{A745AD3B-761E-4C49-88C8-955D9999E37C}"/>
    <dgm:cxn modelId="{DB8AEC3E-FB29-4E45-A820-20C29E0AB52C}" type="presOf" srcId="{49021B7D-0333-48E7-BAB6-1D4BAEC2D35C}" destId="{355D03F5-BB8E-4F1A-9413-0AB3158E114E}" srcOrd="0" destOrd="0" presId="urn:microsoft.com/office/officeart/2005/8/layout/vList5"/>
    <dgm:cxn modelId="{614DDFFD-CB3B-4BB8-B67A-4AB3735EAABD}" type="presOf" srcId="{E25B4B06-87C1-407A-A3A6-7FD7FD99B062}" destId="{13939B9E-88E7-4C69-A033-025230496745}" srcOrd="0" destOrd="0" presId="urn:microsoft.com/office/officeart/2005/8/layout/vList5"/>
    <dgm:cxn modelId="{2A3CEA8C-FAD9-4A4F-AF32-9A47A73EB8D0}" srcId="{B50EB4FE-4837-4505-BB79-A5CA05408C9C}" destId="{E25B4B06-87C1-407A-A3A6-7FD7FD99B062}" srcOrd="0" destOrd="0" parTransId="{E9264A0C-1506-40B5-B2FD-AAC808ED8B4B}" sibTransId="{18C7A03D-8D40-47CA-A6D8-18352B3D90BC}"/>
    <dgm:cxn modelId="{23952652-5D3E-45D1-AF6C-47E6FF4D0B76}" srcId="{E7DC1415-9EBF-4B4F-B6CA-2C422E182F09}" destId="{49021B7D-0333-48E7-BAB6-1D4BAEC2D35C}" srcOrd="0" destOrd="0" parTransId="{6483D2BA-2300-442F-AE8F-BC3CE4AFA4C1}" sibTransId="{A211E395-0B38-4A6F-B305-83671D16BE65}"/>
    <dgm:cxn modelId="{0154EF76-B16A-4059-910A-1B6FD8D8F8D0}" type="presOf" srcId="{B50EB4FE-4837-4505-BB79-A5CA05408C9C}" destId="{442126A3-81AD-4B80-9D5F-B2A4F2634B82}" srcOrd="0" destOrd="0" presId="urn:microsoft.com/office/officeart/2005/8/layout/vList5"/>
    <dgm:cxn modelId="{167420D2-7040-4495-9DDB-0518AD2802DC}" srcId="{7BBAD8CF-0D91-49D6-9593-EC704AE1CDDE}" destId="{63753EB9-0FF7-4A33-BA11-C1F399903A2E}" srcOrd="2" destOrd="0" parTransId="{CC81DCCA-3444-4FF7-A93A-C875A2108886}" sibTransId="{FC08FE93-7BC8-429E-97D2-69231122D0FC}"/>
    <dgm:cxn modelId="{A0179EB7-2F7B-4A21-8950-3454EF71EC12}" type="presOf" srcId="{9F300199-1149-42C0-9CC5-1A00FA4683A6}" destId="{355D03F5-BB8E-4F1A-9413-0AB3158E114E}" srcOrd="0" destOrd="1" presId="urn:microsoft.com/office/officeart/2005/8/layout/vList5"/>
    <dgm:cxn modelId="{AC4B228C-9766-4E09-A709-68713B9B3D66}" type="presOf" srcId="{63753EB9-0FF7-4A33-BA11-C1F399903A2E}" destId="{C529E212-24DC-4E15-BA59-48F5016E8CCC}" srcOrd="0" destOrd="0" presId="urn:microsoft.com/office/officeart/2005/8/layout/vList5"/>
    <dgm:cxn modelId="{87C39982-F098-4B60-8C50-AC7CB58F39E7}" srcId="{63753EB9-0FF7-4A33-BA11-C1F399903A2E}" destId="{9417249E-09B4-4DC8-B901-D576EA36D4E5}" srcOrd="0" destOrd="0" parTransId="{52CAB18C-B241-4A11-B339-782BC34D17A3}" sibTransId="{2B22A400-F8A7-42F6-A5B5-335A8CA45B19}"/>
    <dgm:cxn modelId="{3173B931-EB5A-4FB8-A525-98DE7051F58F}" type="presOf" srcId="{9417249E-09B4-4DC8-B901-D576EA36D4E5}" destId="{6D4E5259-623C-48D6-87EB-AF613AA373E2}" srcOrd="0" destOrd="0" presId="urn:microsoft.com/office/officeart/2005/8/layout/vList5"/>
    <dgm:cxn modelId="{7925DF86-F1D6-4E58-A7ED-9E3655BB5C9B}" type="presParOf" srcId="{187D52C2-A422-43BF-90C0-32787E07701E}" destId="{2E331B5A-94FA-4155-86AB-D6CD0782E163}" srcOrd="0" destOrd="0" presId="urn:microsoft.com/office/officeart/2005/8/layout/vList5"/>
    <dgm:cxn modelId="{B09B5199-93EC-4957-88E1-7742CC2C967F}" type="presParOf" srcId="{2E331B5A-94FA-4155-86AB-D6CD0782E163}" destId="{4347259E-CDB1-483E-8495-A10AEED063F4}" srcOrd="0" destOrd="0" presId="urn:microsoft.com/office/officeart/2005/8/layout/vList5"/>
    <dgm:cxn modelId="{CADC15F4-0A06-4D82-9AAA-3C92A7456EFE}" type="presParOf" srcId="{2E331B5A-94FA-4155-86AB-D6CD0782E163}" destId="{355D03F5-BB8E-4F1A-9413-0AB3158E114E}" srcOrd="1" destOrd="0" presId="urn:microsoft.com/office/officeart/2005/8/layout/vList5"/>
    <dgm:cxn modelId="{6480A1B5-0781-411A-BE94-0AC23033F1C1}" type="presParOf" srcId="{187D52C2-A422-43BF-90C0-32787E07701E}" destId="{AA34A784-4F16-4E1B-B602-05727EE77072}" srcOrd="1" destOrd="0" presId="urn:microsoft.com/office/officeart/2005/8/layout/vList5"/>
    <dgm:cxn modelId="{8B7020DD-9C61-4250-8FA9-79FB87332E44}" type="presParOf" srcId="{187D52C2-A422-43BF-90C0-32787E07701E}" destId="{F3FB8C21-CA5F-432C-A9DA-8B5568FF72B9}" srcOrd="2" destOrd="0" presId="urn:microsoft.com/office/officeart/2005/8/layout/vList5"/>
    <dgm:cxn modelId="{BAFCE3A8-68CC-47D1-8BC8-DE3EAE199655}" type="presParOf" srcId="{F3FB8C21-CA5F-432C-A9DA-8B5568FF72B9}" destId="{442126A3-81AD-4B80-9D5F-B2A4F2634B82}" srcOrd="0" destOrd="0" presId="urn:microsoft.com/office/officeart/2005/8/layout/vList5"/>
    <dgm:cxn modelId="{87D50F45-C005-43B2-AF25-93BD1EC211F4}" type="presParOf" srcId="{F3FB8C21-CA5F-432C-A9DA-8B5568FF72B9}" destId="{13939B9E-88E7-4C69-A033-025230496745}" srcOrd="1" destOrd="0" presId="urn:microsoft.com/office/officeart/2005/8/layout/vList5"/>
    <dgm:cxn modelId="{61FA963B-A89A-46C1-949D-CF143D79BC1C}" type="presParOf" srcId="{187D52C2-A422-43BF-90C0-32787E07701E}" destId="{D9C62940-88E8-4700-B745-64AA97D3C002}" srcOrd="3" destOrd="0" presId="urn:microsoft.com/office/officeart/2005/8/layout/vList5"/>
    <dgm:cxn modelId="{8A9ECF2A-1143-44A8-BD18-67DCBE1FA028}" type="presParOf" srcId="{187D52C2-A422-43BF-90C0-32787E07701E}" destId="{F7E35EF1-0F29-4ADD-8187-14C685065736}" srcOrd="4" destOrd="0" presId="urn:microsoft.com/office/officeart/2005/8/layout/vList5"/>
    <dgm:cxn modelId="{8D665E89-D027-4F93-8F72-0C41910C5328}" type="presParOf" srcId="{F7E35EF1-0F29-4ADD-8187-14C685065736}" destId="{C529E212-24DC-4E15-BA59-48F5016E8CCC}" srcOrd="0" destOrd="0" presId="urn:microsoft.com/office/officeart/2005/8/layout/vList5"/>
    <dgm:cxn modelId="{7C5907A1-4940-4E99-AB0A-147F82A687A9}" type="presParOf" srcId="{F7E35EF1-0F29-4ADD-8187-14C685065736}" destId="{6D4E5259-623C-48D6-87EB-AF613AA373E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703E12-C815-4BD5-B34B-34EE4B12C6BB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zh-TW" altLang="en-US"/>
        </a:p>
      </dgm:t>
    </dgm:pt>
    <dgm:pt modelId="{4C3A55AD-C896-4F36-A71A-099B88C23567}">
      <dgm:prSet/>
      <dgm:spPr/>
      <dgm:t>
        <a:bodyPr/>
        <a:lstStyle/>
        <a:p>
          <a:pPr rtl="0"/>
          <a:r>
            <a:rPr lang="zh-TW" dirty="0" smtClean="0">
              <a:latin typeface="標楷體" pitchFamily="65" charset="-120"/>
              <a:ea typeface="標楷體" pitchFamily="65" charset="-120"/>
            </a:rPr>
            <a:t>國中七下公民課程，學生已認識社會規範的意義與類型，亦知道相對於風俗習慣、倫理道德、宗教信仰，「法律」的獨特性在於其具有強制性，是最低道德標準及政府公權力的介入。</a:t>
          </a:r>
          <a:endParaRPr lang="zh-TW" dirty="0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F88183F6-632A-44DD-8916-E7E937ECFE5C}" type="parTrans" cxnId="{3635000E-F9B6-442B-92E1-17813410BD42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FB5467F7-17A1-4E8E-9681-840336794FF5}" type="sibTrans" cxnId="{3635000E-F9B6-442B-92E1-17813410BD42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  <a:cs typeface="Times New Roman" pitchFamily="18" charset="0"/>
          </a:endParaRPr>
        </a:p>
      </dgm:t>
    </dgm:pt>
    <dgm:pt modelId="{4A588474-2C66-4A6E-937B-4A59E7B160FA}">
      <dgm:prSet/>
      <dgm:spPr/>
      <dgm:t>
        <a:bodyPr/>
        <a:lstStyle/>
        <a:p>
          <a:r>
            <a:rPr lang="zh-TW" smtClean="0">
              <a:latin typeface="標楷體" pitchFamily="65" charset="-120"/>
              <a:ea typeface="標楷體" pitchFamily="65" charset="-120"/>
            </a:rPr>
            <a:t>國中八下公民課程，更進一步提到各別法律的內涵及運用，憲法部分曾談及人民的基本權利，政府必須依法行政避免侵犯人權，而學生亦明白刑法為憲法的下位法律，必須實踐憲法中所保障的內容。</a:t>
          </a:r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33A2EBD7-6EE5-4FE7-8E77-0F52ABA3A137}" type="parTrans" cxnId="{B10E8BA9-19EE-4D2F-9F25-0D48CD630B00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7928C688-D26E-4091-9AD1-349986585912}" type="sibTrans" cxnId="{B10E8BA9-19EE-4D2F-9F25-0D48CD630B00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7705BCCC-8D40-4A32-9294-1F53D16B8F05}" type="pres">
      <dgm:prSet presAssocID="{EA703E12-C815-4BD5-B34B-34EE4B12C6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CCDABAF4-934A-4EF8-B4A1-5D09146FA09D}" type="pres">
      <dgm:prSet presAssocID="{4C3A55AD-C896-4F36-A71A-099B88C2356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0D462AD-DC6A-4069-A512-FC92D4CFD8EC}" type="pres">
      <dgm:prSet presAssocID="{FB5467F7-17A1-4E8E-9681-840336794FF5}" presName="spacer" presStyleCnt="0"/>
      <dgm:spPr/>
      <dgm:t>
        <a:bodyPr/>
        <a:lstStyle/>
        <a:p>
          <a:endParaRPr lang="zh-TW" altLang="en-US"/>
        </a:p>
      </dgm:t>
    </dgm:pt>
    <dgm:pt modelId="{B487AD40-5510-4052-A5DD-17AEBD2D902E}" type="pres">
      <dgm:prSet presAssocID="{4A588474-2C66-4A6E-937B-4A59E7B160F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7D73A78-E170-451F-9861-FA0D85176A7D}" type="presOf" srcId="{4C3A55AD-C896-4F36-A71A-099B88C23567}" destId="{CCDABAF4-934A-4EF8-B4A1-5D09146FA09D}" srcOrd="0" destOrd="0" presId="urn:microsoft.com/office/officeart/2005/8/layout/vList2"/>
    <dgm:cxn modelId="{0EA4C5ED-C44A-493F-8841-592799ECFAD5}" type="presOf" srcId="{EA703E12-C815-4BD5-B34B-34EE4B12C6BB}" destId="{7705BCCC-8D40-4A32-9294-1F53D16B8F05}" srcOrd="0" destOrd="0" presId="urn:microsoft.com/office/officeart/2005/8/layout/vList2"/>
    <dgm:cxn modelId="{3635000E-F9B6-442B-92E1-17813410BD42}" srcId="{EA703E12-C815-4BD5-B34B-34EE4B12C6BB}" destId="{4C3A55AD-C896-4F36-A71A-099B88C23567}" srcOrd="0" destOrd="0" parTransId="{F88183F6-632A-44DD-8916-E7E937ECFE5C}" sibTransId="{FB5467F7-17A1-4E8E-9681-840336794FF5}"/>
    <dgm:cxn modelId="{B10E8BA9-19EE-4D2F-9F25-0D48CD630B00}" srcId="{EA703E12-C815-4BD5-B34B-34EE4B12C6BB}" destId="{4A588474-2C66-4A6E-937B-4A59E7B160FA}" srcOrd="1" destOrd="0" parTransId="{33A2EBD7-6EE5-4FE7-8E77-0F52ABA3A137}" sibTransId="{7928C688-D26E-4091-9AD1-349986585912}"/>
    <dgm:cxn modelId="{B1928148-5410-4674-ADA2-D74EF10FBEF1}" type="presOf" srcId="{4A588474-2C66-4A6E-937B-4A59E7B160FA}" destId="{B487AD40-5510-4052-A5DD-17AEBD2D902E}" srcOrd="0" destOrd="0" presId="urn:microsoft.com/office/officeart/2005/8/layout/vList2"/>
    <dgm:cxn modelId="{4E3D77F4-8F70-4794-883B-555407B9D0C3}" type="presParOf" srcId="{7705BCCC-8D40-4A32-9294-1F53D16B8F05}" destId="{CCDABAF4-934A-4EF8-B4A1-5D09146FA09D}" srcOrd="0" destOrd="0" presId="urn:microsoft.com/office/officeart/2005/8/layout/vList2"/>
    <dgm:cxn modelId="{3A114FBD-DE97-466D-A1D7-15F84BE5B0CA}" type="presParOf" srcId="{7705BCCC-8D40-4A32-9294-1F53D16B8F05}" destId="{00D462AD-DC6A-4069-A512-FC92D4CFD8EC}" srcOrd="1" destOrd="0" presId="urn:microsoft.com/office/officeart/2005/8/layout/vList2"/>
    <dgm:cxn modelId="{7AF96F27-D6BC-4976-A69B-9240ECCF5EAF}" type="presParOf" srcId="{7705BCCC-8D40-4A32-9294-1F53D16B8F05}" destId="{B487AD40-5510-4052-A5DD-17AEBD2D902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A0AFCAF-A969-4B0C-BB53-25172BBA4331}" type="doc">
      <dgm:prSet loTypeId="urn:microsoft.com/office/officeart/2005/8/layout/process4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zh-TW" altLang="en-US"/>
        </a:p>
      </dgm:t>
    </dgm:pt>
    <dgm:pt modelId="{A5514EF4-0DCC-4BDE-BEC6-75ED5D1F2A74}">
      <dgm:prSet custT="1"/>
      <dgm:spPr/>
      <dgm:t>
        <a:bodyPr/>
        <a:lstStyle/>
        <a:p>
          <a:pPr algn="l" rtl="0"/>
          <a:r>
            <a:rPr lang="en-US" sz="2400" b="1" dirty="0" smtClean="0">
              <a:latin typeface="Times" pitchFamily="18" charset="0"/>
              <a:ea typeface="標楷體" pitchFamily="65" charset="-120"/>
              <a:cs typeface="Times" pitchFamily="18" charset="0"/>
            </a:rPr>
            <a:t>1.</a:t>
          </a:r>
          <a:r>
            <a:rPr lang="zh-TW" sz="2400" b="1" u="sng" dirty="0" smtClean="0">
              <a:latin typeface="Times" pitchFamily="18" charset="0"/>
              <a:ea typeface="標楷體" pitchFamily="65" charset="-120"/>
              <a:cs typeface="Times" pitchFamily="18" charset="0"/>
            </a:rPr>
            <a:t>刑法哪裡刑</a:t>
          </a:r>
          <a:r>
            <a:rPr lang="zh-TW" sz="2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：以「情意」為主，了解刑法在社會規範中的標準層次、產生的目的及意義、刑法的最後手段性，並明白「罪刑法定原則」的重要性。</a:t>
          </a:r>
          <a:endParaRPr lang="en-US" sz="24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812F9787-5947-4757-9E36-B141AAA7AE3A}" type="parTrans" cxnId="{AAE19814-5152-4637-9775-0A7C33103AC6}">
      <dgm:prSet/>
      <dgm:spPr/>
      <dgm:t>
        <a:bodyPr/>
        <a:lstStyle/>
        <a:p>
          <a:pPr algn="l"/>
          <a:endParaRPr lang="zh-TW" altLang="en-US" sz="2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96AE69E-558A-4073-9DF9-18C6DB7FACAA}" type="sibTrans" cxnId="{AAE19814-5152-4637-9775-0A7C33103AC6}">
      <dgm:prSet/>
      <dgm:spPr/>
      <dgm:t>
        <a:bodyPr/>
        <a:lstStyle/>
        <a:p>
          <a:pPr algn="l"/>
          <a:endParaRPr lang="zh-TW" altLang="en-US" sz="2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DEC026A-B875-44A4-ACAE-88AB11FE6D7F}">
      <dgm:prSet/>
      <dgm:spPr/>
      <dgm:t>
        <a:bodyPr/>
        <a:lstStyle/>
        <a:p>
          <a:pPr algn="l"/>
          <a:r>
            <a:rPr lang="en-US" b="1" smtClean="0">
              <a:latin typeface="Times" pitchFamily="18" charset="0"/>
              <a:ea typeface="標楷體" pitchFamily="65" charset="-120"/>
              <a:cs typeface="Times" pitchFamily="18" charset="0"/>
            </a:rPr>
            <a:t>2.</a:t>
          </a:r>
          <a:r>
            <a:rPr lang="zh-TW" b="1" u="sng" smtClean="0">
              <a:latin typeface="Times" pitchFamily="18" charset="0"/>
              <a:ea typeface="標楷體" pitchFamily="65" charset="-120"/>
              <a:cs typeface="Times" pitchFamily="18" charset="0"/>
            </a:rPr>
            <a:t>犯罪成立刑</a:t>
          </a:r>
          <a:r>
            <a:rPr lang="zh-TW" smtClean="0">
              <a:latin typeface="Times" pitchFamily="18" charset="0"/>
              <a:ea typeface="標楷體" pitchFamily="65" charset="-120"/>
              <a:cs typeface="Times" pitchFamily="18" charset="0"/>
            </a:rPr>
            <a:t>：以「認知」為主，了解刑法的犯罪成立必須根據「罪刑法定原則」，包括</a:t>
          </a:r>
          <a:r>
            <a:rPr lang="en-US" smtClean="0">
              <a:latin typeface="Times" pitchFamily="18" charset="0"/>
              <a:ea typeface="標楷體" pitchFamily="65" charset="-120"/>
              <a:cs typeface="Times" pitchFamily="18" charset="0"/>
            </a:rPr>
            <a:t>(1)</a:t>
          </a:r>
          <a:r>
            <a:rPr lang="zh-TW" smtClean="0">
              <a:latin typeface="Times" pitchFamily="18" charset="0"/>
              <a:ea typeface="標楷體" pitchFamily="65" charset="-120"/>
              <a:cs typeface="Times" pitchFamily="18" charset="0"/>
            </a:rPr>
            <a:t>行為符合刑法規定的構成要件、</a:t>
          </a:r>
          <a:r>
            <a:rPr lang="en-US" smtClean="0">
              <a:latin typeface="Times" pitchFamily="18" charset="0"/>
              <a:ea typeface="標楷體" pitchFamily="65" charset="-120"/>
              <a:cs typeface="Times" pitchFamily="18" charset="0"/>
            </a:rPr>
            <a:t>(2)</a:t>
          </a:r>
          <a:r>
            <a:rPr lang="zh-TW" smtClean="0">
              <a:latin typeface="Times" pitchFamily="18" charset="0"/>
              <a:ea typeface="標楷體" pitchFamily="65" charset="-120"/>
              <a:cs typeface="Times" pitchFamily="18" charset="0"/>
            </a:rPr>
            <a:t>行為必須具有違法性、</a:t>
          </a:r>
          <a:r>
            <a:rPr lang="en-US" smtClean="0">
              <a:latin typeface="Times" pitchFamily="18" charset="0"/>
              <a:ea typeface="標楷體" pitchFamily="65" charset="-120"/>
              <a:cs typeface="Times" pitchFamily="18" charset="0"/>
            </a:rPr>
            <a:t>(3)</a:t>
          </a:r>
          <a:r>
            <a:rPr lang="zh-TW" smtClean="0">
              <a:latin typeface="Times" pitchFamily="18" charset="0"/>
              <a:ea typeface="標楷體" pitchFamily="65" charset="-120"/>
              <a:cs typeface="Times" pitchFamily="18" charset="0"/>
            </a:rPr>
            <a:t>具有刑法上的責任能力。</a:t>
          </a:r>
          <a:endParaRPr lang="zh-TW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6B79360-E713-4711-8B41-802440584476}" type="parTrans" cxnId="{0990D05B-B272-4818-A1E8-F1E33EDBE87E}">
      <dgm:prSet/>
      <dgm:spPr/>
      <dgm:t>
        <a:bodyPr/>
        <a:lstStyle/>
        <a:p>
          <a:pPr algn="l"/>
          <a:endParaRPr lang="zh-TW" altLang="en-US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89504DCF-C5E2-49A8-B35E-0D38153BE53E}" type="sibTrans" cxnId="{0990D05B-B272-4818-A1E8-F1E33EDBE87E}">
      <dgm:prSet/>
      <dgm:spPr/>
      <dgm:t>
        <a:bodyPr/>
        <a:lstStyle/>
        <a:p>
          <a:pPr algn="l"/>
          <a:endParaRPr lang="zh-TW" altLang="en-US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354A188-0ED6-43D3-9A5D-A0EFED6A0465}">
      <dgm:prSet/>
      <dgm:spPr/>
      <dgm:t>
        <a:bodyPr/>
        <a:lstStyle/>
        <a:p>
          <a:pPr algn="l"/>
          <a:r>
            <a:rPr lang="en-US" b="1" dirty="0" smtClean="0">
              <a:latin typeface="Times" pitchFamily="18" charset="0"/>
              <a:ea typeface="標楷體" pitchFamily="65" charset="-120"/>
              <a:cs typeface="Times" pitchFamily="18" charset="0"/>
            </a:rPr>
            <a:t>3.</a:t>
          </a:r>
          <a:r>
            <a:rPr lang="zh-TW" b="1" u="sng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運思刑步行</a:t>
          </a:r>
          <a:r>
            <a:rPr lang="zh-TW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：以「技能」為主，透過運算思維模式作為心智工具繪製流程圖，並實際以刑事案例練習判斷，藉此實踐「罪刑法定原則」精神。</a:t>
          </a:r>
          <a:endParaRPr lang="zh-TW" altLang="en-US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33F3B5B-B264-407A-99FF-0FBFD1ACF234}" type="parTrans" cxnId="{00AFA3ED-C931-4023-88DD-10210DE2FD9A}">
      <dgm:prSet/>
      <dgm:spPr/>
      <dgm:t>
        <a:bodyPr/>
        <a:lstStyle/>
        <a:p>
          <a:pPr algn="l"/>
          <a:endParaRPr lang="zh-TW" altLang="en-US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0D1F2723-52F0-44D3-ACDE-DD9161A8DF08}" type="sibTrans" cxnId="{00AFA3ED-C931-4023-88DD-10210DE2FD9A}">
      <dgm:prSet/>
      <dgm:spPr/>
      <dgm:t>
        <a:bodyPr/>
        <a:lstStyle/>
        <a:p>
          <a:pPr algn="l"/>
          <a:endParaRPr lang="zh-TW" altLang="en-US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68CA393-80AC-4C4E-9E96-5DB06CE24E44}" type="pres">
      <dgm:prSet presAssocID="{2A0AFCAF-A969-4B0C-BB53-25172BBA433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FAE47A77-CE23-48A4-9204-80AFAF46784C}" type="pres">
      <dgm:prSet presAssocID="{1354A188-0ED6-43D3-9A5D-A0EFED6A0465}" presName="boxAndChildren" presStyleCnt="0"/>
      <dgm:spPr/>
      <dgm:t>
        <a:bodyPr/>
        <a:lstStyle/>
        <a:p>
          <a:endParaRPr lang="zh-TW" altLang="en-US"/>
        </a:p>
      </dgm:t>
    </dgm:pt>
    <dgm:pt modelId="{67EBBA5C-C6D2-4043-A4DE-87D070943C0B}" type="pres">
      <dgm:prSet presAssocID="{1354A188-0ED6-43D3-9A5D-A0EFED6A0465}" presName="parentTextBox" presStyleLbl="node1" presStyleIdx="0" presStyleCnt="3"/>
      <dgm:spPr/>
      <dgm:t>
        <a:bodyPr/>
        <a:lstStyle/>
        <a:p>
          <a:endParaRPr lang="zh-TW" altLang="en-US"/>
        </a:p>
      </dgm:t>
    </dgm:pt>
    <dgm:pt modelId="{022223B0-9D37-4B04-8CEB-7D47A67D3658}" type="pres">
      <dgm:prSet presAssocID="{89504DCF-C5E2-49A8-B35E-0D38153BE53E}" presName="sp" presStyleCnt="0"/>
      <dgm:spPr/>
      <dgm:t>
        <a:bodyPr/>
        <a:lstStyle/>
        <a:p>
          <a:endParaRPr lang="zh-TW" altLang="en-US"/>
        </a:p>
      </dgm:t>
    </dgm:pt>
    <dgm:pt modelId="{FAE6C392-B13E-4931-B367-799CF969F041}" type="pres">
      <dgm:prSet presAssocID="{ADEC026A-B875-44A4-ACAE-88AB11FE6D7F}" presName="arrowAndChildren" presStyleCnt="0"/>
      <dgm:spPr/>
      <dgm:t>
        <a:bodyPr/>
        <a:lstStyle/>
        <a:p>
          <a:endParaRPr lang="zh-TW" altLang="en-US"/>
        </a:p>
      </dgm:t>
    </dgm:pt>
    <dgm:pt modelId="{A323F370-D0B6-462B-B3BA-0A71AEE2BB8C}" type="pres">
      <dgm:prSet presAssocID="{ADEC026A-B875-44A4-ACAE-88AB11FE6D7F}" presName="parentTextArrow" presStyleLbl="node1" presStyleIdx="1" presStyleCnt="3"/>
      <dgm:spPr/>
      <dgm:t>
        <a:bodyPr/>
        <a:lstStyle/>
        <a:p>
          <a:endParaRPr lang="zh-TW" altLang="en-US"/>
        </a:p>
      </dgm:t>
    </dgm:pt>
    <dgm:pt modelId="{21232109-AA69-4314-83B5-8C2E54C3D67D}" type="pres">
      <dgm:prSet presAssocID="{196AE69E-558A-4073-9DF9-18C6DB7FACAA}" presName="sp" presStyleCnt="0"/>
      <dgm:spPr/>
      <dgm:t>
        <a:bodyPr/>
        <a:lstStyle/>
        <a:p>
          <a:endParaRPr lang="zh-TW" altLang="en-US"/>
        </a:p>
      </dgm:t>
    </dgm:pt>
    <dgm:pt modelId="{6C76C377-0FE8-434F-AD69-A9C064C8243C}" type="pres">
      <dgm:prSet presAssocID="{A5514EF4-0DCC-4BDE-BEC6-75ED5D1F2A74}" presName="arrowAndChildren" presStyleCnt="0"/>
      <dgm:spPr/>
      <dgm:t>
        <a:bodyPr/>
        <a:lstStyle/>
        <a:p>
          <a:endParaRPr lang="zh-TW" altLang="en-US"/>
        </a:p>
      </dgm:t>
    </dgm:pt>
    <dgm:pt modelId="{F83858E7-0F61-4EFA-8869-91AA02EF8088}" type="pres">
      <dgm:prSet presAssocID="{A5514EF4-0DCC-4BDE-BEC6-75ED5D1F2A74}" presName="parentTextArrow" presStyleLbl="node1" presStyleIdx="2" presStyleCnt="3"/>
      <dgm:spPr/>
      <dgm:t>
        <a:bodyPr/>
        <a:lstStyle/>
        <a:p>
          <a:endParaRPr lang="zh-TW" altLang="en-US"/>
        </a:p>
      </dgm:t>
    </dgm:pt>
  </dgm:ptLst>
  <dgm:cxnLst>
    <dgm:cxn modelId="{5A9F7C63-3211-447D-96E4-8AF9E63FDB62}" type="presOf" srcId="{A5514EF4-0DCC-4BDE-BEC6-75ED5D1F2A74}" destId="{F83858E7-0F61-4EFA-8869-91AA02EF8088}" srcOrd="0" destOrd="0" presId="urn:microsoft.com/office/officeart/2005/8/layout/process4"/>
    <dgm:cxn modelId="{AA4C3F9C-9CC6-4374-BCFE-0E3058CF390D}" type="presOf" srcId="{1354A188-0ED6-43D3-9A5D-A0EFED6A0465}" destId="{67EBBA5C-C6D2-4043-A4DE-87D070943C0B}" srcOrd="0" destOrd="0" presId="urn:microsoft.com/office/officeart/2005/8/layout/process4"/>
    <dgm:cxn modelId="{12C4664C-9791-4CD7-A37D-5B9EA2ED67E5}" type="presOf" srcId="{ADEC026A-B875-44A4-ACAE-88AB11FE6D7F}" destId="{A323F370-D0B6-462B-B3BA-0A71AEE2BB8C}" srcOrd="0" destOrd="0" presId="urn:microsoft.com/office/officeart/2005/8/layout/process4"/>
    <dgm:cxn modelId="{0990D05B-B272-4818-A1E8-F1E33EDBE87E}" srcId="{2A0AFCAF-A969-4B0C-BB53-25172BBA4331}" destId="{ADEC026A-B875-44A4-ACAE-88AB11FE6D7F}" srcOrd="1" destOrd="0" parTransId="{B6B79360-E713-4711-8B41-802440584476}" sibTransId="{89504DCF-C5E2-49A8-B35E-0D38153BE53E}"/>
    <dgm:cxn modelId="{AAE19814-5152-4637-9775-0A7C33103AC6}" srcId="{2A0AFCAF-A969-4B0C-BB53-25172BBA4331}" destId="{A5514EF4-0DCC-4BDE-BEC6-75ED5D1F2A74}" srcOrd="0" destOrd="0" parTransId="{812F9787-5947-4757-9E36-B141AAA7AE3A}" sibTransId="{196AE69E-558A-4073-9DF9-18C6DB7FACAA}"/>
    <dgm:cxn modelId="{6B29EB78-0183-4DE3-BCA5-3A132BFE1C05}" type="presOf" srcId="{2A0AFCAF-A969-4B0C-BB53-25172BBA4331}" destId="{668CA393-80AC-4C4E-9E96-5DB06CE24E44}" srcOrd="0" destOrd="0" presId="urn:microsoft.com/office/officeart/2005/8/layout/process4"/>
    <dgm:cxn modelId="{00AFA3ED-C931-4023-88DD-10210DE2FD9A}" srcId="{2A0AFCAF-A969-4B0C-BB53-25172BBA4331}" destId="{1354A188-0ED6-43D3-9A5D-A0EFED6A0465}" srcOrd="2" destOrd="0" parTransId="{F33F3B5B-B264-407A-99FF-0FBFD1ACF234}" sibTransId="{0D1F2723-52F0-44D3-ACDE-DD9161A8DF08}"/>
    <dgm:cxn modelId="{F3078174-FC73-45B3-AFCF-C585067CC7A4}" type="presParOf" srcId="{668CA393-80AC-4C4E-9E96-5DB06CE24E44}" destId="{FAE47A77-CE23-48A4-9204-80AFAF46784C}" srcOrd="0" destOrd="0" presId="urn:microsoft.com/office/officeart/2005/8/layout/process4"/>
    <dgm:cxn modelId="{B949EF8D-9DEF-40F7-8C1B-4FE1EF56A5C0}" type="presParOf" srcId="{FAE47A77-CE23-48A4-9204-80AFAF46784C}" destId="{67EBBA5C-C6D2-4043-A4DE-87D070943C0B}" srcOrd="0" destOrd="0" presId="urn:microsoft.com/office/officeart/2005/8/layout/process4"/>
    <dgm:cxn modelId="{BF3F5AAA-4658-40AD-B7BE-833D39B26989}" type="presParOf" srcId="{668CA393-80AC-4C4E-9E96-5DB06CE24E44}" destId="{022223B0-9D37-4B04-8CEB-7D47A67D3658}" srcOrd="1" destOrd="0" presId="urn:microsoft.com/office/officeart/2005/8/layout/process4"/>
    <dgm:cxn modelId="{163017D4-BD41-4FB5-BB93-F95FA93B0F05}" type="presParOf" srcId="{668CA393-80AC-4C4E-9E96-5DB06CE24E44}" destId="{FAE6C392-B13E-4931-B367-799CF969F041}" srcOrd="2" destOrd="0" presId="urn:microsoft.com/office/officeart/2005/8/layout/process4"/>
    <dgm:cxn modelId="{E5177E4D-15EA-4DB4-A7CF-0B0D5166048B}" type="presParOf" srcId="{FAE6C392-B13E-4931-B367-799CF969F041}" destId="{A323F370-D0B6-462B-B3BA-0A71AEE2BB8C}" srcOrd="0" destOrd="0" presId="urn:microsoft.com/office/officeart/2005/8/layout/process4"/>
    <dgm:cxn modelId="{C064F9CF-CF54-4EC6-AE51-B7F2AC3D76A7}" type="presParOf" srcId="{668CA393-80AC-4C4E-9E96-5DB06CE24E44}" destId="{21232109-AA69-4314-83B5-8C2E54C3D67D}" srcOrd="3" destOrd="0" presId="urn:microsoft.com/office/officeart/2005/8/layout/process4"/>
    <dgm:cxn modelId="{97655499-6D02-494E-9250-9C98F2A7BDFE}" type="presParOf" srcId="{668CA393-80AC-4C4E-9E96-5DB06CE24E44}" destId="{6C76C377-0FE8-434F-AD69-A9C064C8243C}" srcOrd="4" destOrd="0" presId="urn:microsoft.com/office/officeart/2005/8/layout/process4"/>
    <dgm:cxn modelId="{E82112DD-7ADB-4137-AA5A-01035793A50C}" type="presParOf" srcId="{6C76C377-0FE8-434F-AD69-A9C064C8243C}" destId="{F83858E7-0F61-4EFA-8869-91AA02EF808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60E292C-7966-49B3-AC2A-FBA6FB68DFDD}" type="doc">
      <dgm:prSet loTypeId="urn:microsoft.com/office/officeart/2005/8/layout/hierarchy3" loCatId="hierarchy" qsTypeId="urn:microsoft.com/office/officeart/2005/8/quickstyle/simple3" qsCatId="simple" csTypeId="urn:microsoft.com/office/officeart/2005/8/colors/accent1_4" csCatId="accent1" phldr="1"/>
      <dgm:spPr/>
      <dgm:t>
        <a:bodyPr/>
        <a:lstStyle/>
        <a:p>
          <a:endParaRPr lang="zh-TW" altLang="en-US"/>
        </a:p>
      </dgm:t>
    </dgm:pt>
    <dgm:pt modelId="{2D21C6C9-0BD2-47D4-A999-E34A99E1BB16}">
      <dgm:prSet custT="1"/>
      <dgm:spPr/>
      <dgm:t>
        <a:bodyPr/>
        <a:lstStyle/>
        <a:p>
          <a:pPr rtl="0"/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刑法哪裡刑</a:t>
          </a:r>
          <a:endParaRPr lang="en-US" sz="2400" dirty="0">
            <a:latin typeface="標楷體" pitchFamily="65" charset="-120"/>
            <a:ea typeface="標楷體" pitchFamily="65" charset="-120"/>
          </a:endParaRPr>
        </a:p>
      </dgm:t>
    </dgm:pt>
    <dgm:pt modelId="{CE27A68E-54FB-4640-B291-59D73CBBAD52}" type="parTrans" cxnId="{E7DAA822-474A-4B31-ADDE-1C84466A8868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EA364B53-B23D-46EC-854D-175EA1CC0760}" type="sibTrans" cxnId="{E7DAA822-474A-4B31-ADDE-1C84466A8868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640ACCF7-2250-4BBF-BBA3-C5DD9CC6FBA3}">
      <dgm:prSet custT="1"/>
      <dgm:spPr/>
      <dgm:t>
        <a:bodyPr/>
        <a:lstStyle/>
        <a:p>
          <a:pPr rtl="0"/>
          <a:r>
            <a:rPr lang="zh-TW" sz="2400" dirty="0" smtClean="0">
              <a:latin typeface="標楷體" pitchFamily="65" charset="-120"/>
              <a:ea typeface="標楷體" pitchFamily="65" charset="-120"/>
            </a:rPr>
            <a:t>罪刑法定原</a:t>
          </a:r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則</a:t>
          </a:r>
          <a:endParaRPr lang="en-US" sz="2400" dirty="0">
            <a:latin typeface="標楷體" pitchFamily="65" charset="-120"/>
            <a:ea typeface="標楷體" pitchFamily="65" charset="-120"/>
          </a:endParaRPr>
        </a:p>
      </dgm:t>
    </dgm:pt>
    <dgm:pt modelId="{7E84C0A2-6BE9-4C6A-9071-50A3E1EAB7E7}" type="parTrans" cxnId="{ACABD5F9-13DB-4ACB-A89F-0A049B2054F6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A0C67413-3FBE-4321-8E32-526B66FDDF4A}" type="sibTrans" cxnId="{ACABD5F9-13DB-4ACB-A89F-0A049B2054F6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F35F36E3-5D3A-4CAB-B041-F22ACB49F58C}">
      <dgm:prSet custT="1"/>
      <dgm:spPr/>
      <dgm:t>
        <a:bodyPr/>
        <a:lstStyle/>
        <a:p>
          <a:pPr rtl="0"/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最後手段性</a:t>
          </a:r>
          <a:endParaRPr lang="en-US" sz="2400" dirty="0">
            <a:latin typeface="標楷體" pitchFamily="65" charset="-120"/>
            <a:ea typeface="標楷體" pitchFamily="65" charset="-120"/>
          </a:endParaRPr>
        </a:p>
      </dgm:t>
    </dgm:pt>
    <dgm:pt modelId="{0549F711-12E9-4CC4-9446-550EA4C2AFA8}" type="parTrans" cxnId="{2DC22833-EDCE-4350-83E1-9F866411E840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58A1911D-91B2-488C-B36F-4BCA430D17BA}" type="sibTrans" cxnId="{2DC22833-EDCE-4350-83E1-9F866411E840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373D1782-375C-4EA1-B969-DE139E99A045}">
      <dgm:prSet custT="1"/>
      <dgm:spPr/>
      <dgm:t>
        <a:bodyPr/>
        <a:lstStyle/>
        <a:p>
          <a:pPr rtl="0"/>
          <a:r>
            <a:rPr lang="zh-TW" sz="2400" dirty="0" smtClean="0">
              <a:latin typeface="標楷體" pitchFamily="65" charset="-120"/>
              <a:ea typeface="標楷體" pitchFamily="65" charset="-120"/>
            </a:rPr>
            <a:t>犯罪成立</a:t>
          </a:r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刑</a:t>
          </a:r>
          <a:endParaRPr lang="en-US" sz="2400" dirty="0">
            <a:latin typeface="標楷體" pitchFamily="65" charset="-120"/>
            <a:ea typeface="標楷體" pitchFamily="65" charset="-120"/>
          </a:endParaRPr>
        </a:p>
      </dgm:t>
    </dgm:pt>
    <dgm:pt modelId="{E39C8A82-F5B1-4A99-A23B-57702320E290}" type="parTrans" cxnId="{0F8BFE10-384D-43B4-BC8B-14CA17BAFD73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A85F19B0-D9D8-4805-87CB-B7943328D45D}" type="sibTrans" cxnId="{0F8BFE10-384D-43B4-BC8B-14CA17BAFD73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B56E4E57-5F2E-4A57-AD3F-BF8075D4B150}">
      <dgm:prSet custT="1"/>
      <dgm:spPr/>
      <dgm:t>
        <a:bodyPr/>
        <a:lstStyle/>
        <a:p>
          <a:pPr rtl="0"/>
          <a:r>
            <a:rPr lang="zh-TW" sz="2400" dirty="0" smtClean="0">
              <a:latin typeface="標楷體" pitchFamily="65" charset="-120"/>
              <a:ea typeface="標楷體" pitchFamily="65" charset="-120"/>
            </a:rPr>
            <a:t>構成要件</a:t>
          </a:r>
          <a:endParaRPr lang="en-US" sz="2400" dirty="0">
            <a:latin typeface="標楷體" pitchFamily="65" charset="-120"/>
            <a:ea typeface="標楷體" pitchFamily="65" charset="-120"/>
          </a:endParaRPr>
        </a:p>
      </dgm:t>
    </dgm:pt>
    <dgm:pt modelId="{CE58C505-0312-4201-B94C-C75605C06FC4}" type="parTrans" cxnId="{F6255B1E-7251-47AB-A24F-7A94FF4E781F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8BD9686A-BE18-4683-8BC2-1BC0833A5C40}" type="sibTrans" cxnId="{F6255B1E-7251-47AB-A24F-7A94FF4E781F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00DA7A53-E2A5-48A0-AC06-B6E6BC9E3A72}">
      <dgm:prSet custT="1"/>
      <dgm:spPr/>
      <dgm:t>
        <a:bodyPr/>
        <a:lstStyle/>
        <a:p>
          <a:pPr rtl="0"/>
          <a:r>
            <a:rPr lang="zh-TW" sz="2400" dirty="0" smtClean="0">
              <a:latin typeface="標楷體" pitchFamily="65" charset="-120"/>
              <a:ea typeface="標楷體" pitchFamily="65" charset="-120"/>
            </a:rPr>
            <a:t>違法</a:t>
          </a:r>
          <a:r>
            <a:rPr lang="zh-TW" sz="2400" dirty="0">
              <a:latin typeface="標楷體" pitchFamily="65" charset="-120"/>
              <a:ea typeface="標楷體" pitchFamily="65" charset="-120"/>
            </a:rPr>
            <a:t>性</a:t>
          </a:r>
          <a:endParaRPr lang="en-US" sz="2400" dirty="0">
            <a:latin typeface="標楷體" pitchFamily="65" charset="-120"/>
            <a:ea typeface="標楷體" pitchFamily="65" charset="-120"/>
          </a:endParaRPr>
        </a:p>
      </dgm:t>
    </dgm:pt>
    <dgm:pt modelId="{94385783-7F1C-4825-860A-C6A634363EF5}" type="parTrans" cxnId="{4DF4F46C-3071-4160-BA3A-67B84B2B53EF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A05FFD01-6D73-4A81-AA27-2CCD68B526D8}" type="sibTrans" cxnId="{4DF4F46C-3071-4160-BA3A-67B84B2B53EF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B76AB73F-14FC-46E8-A39E-97BE5A8AC3F9}">
      <dgm:prSet custT="1"/>
      <dgm:spPr/>
      <dgm:t>
        <a:bodyPr/>
        <a:lstStyle/>
        <a:p>
          <a:pPr rtl="0"/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責任</a:t>
          </a:r>
          <a:r>
            <a:rPr lang="zh-TW" altLang="en-US" sz="2400" dirty="0">
              <a:latin typeface="標楷體" pitchFamily="65" charset="-120"/>
              <a:ea typeface="標楷體" pitchFamily="65" charset="-120"/>
            </a:rPr>
            <a:t>能力</a:t>
          </a:r>
        </a:p>
      </dgm:t>
    </dgm:pt>
    <dgm:pt modelId="{A49FD699-EB02-4F12-8E0C-E36298534887}" type="parTrans" cxnId="{85BF5141-8601-4459-87E6-74D7CBF0F8BF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05EDF82A-B15E-40DD-B4FB-6B3DE03AF1C9}" type="sibTrans" cxnId="{85BF5141-8601-4459-87E6-74D7CBF0F8BF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9D990C0A-9720-4943-94AD-DBA67E61F9DE}">
      <dgm:prSet custT="1"/>
      <dgm:spPr/>
      <dgm:t>
        <a:bodyPr/>
        <a:lstStyle/>
        <a:p>
          <a:pPr rtl="0"/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運思刑步行</a:t>
          </a:r>
          <a:endParaRPr lang="zh-TW" altLang="en-US" sz="2400" dirty="0">
            <a:latin typeface="標楷體" pitchFamily="65" charset="-120"/>
            <a:ea typeface="標楷體" pitchFamily="65" charset="-120"/>
          </a:endParaRPr>
        </a:p>
      </dgm:t>
    </dgm:pt>
    <dgm:pt modelId="{8ACB6874-3D3C-4A11-A6A3-F7BD0B938C39}" type="parTrans" cxnId="{4E221921-DE4D-4A91-8E80-186CD0A75BFD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32ECE0BE-AA1D-4473-94A9-9E499FF5C8BF}" type="sibTrans" cxnId="{4E221921-DE4D-4A91-8E80-186CD0A75BFD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F441B710-2536-4E17-8966-933B8FB20EA4}">
      <dgm:prSet custT="1"/>
      <dgm:spPr/>
      <dgm:t>
        <a:bodyPr/>
        <a:lstStyle/>
        <a:p>
          <a:pPr rtl="0"/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刑案檢核練習</a:t>
          </a:r>
          <a:endParaRPr lang="zh-TW" altLang="en-US" sz="2400" dirty="0">
            <a:latin typeface="標楷體" pitchFamily="65" charset="-120"/>
            <a:ea typeface="標楷體" pitchFamily="65" charset="-120"/>
          </a:endParaRPr>
        </a:p>
      </dgm:t>
    </dgm:pt>
    <dgm:pt modelId="{C13C4777-07F0-45F7-8341-63BF517D9718}" type="parTrans" cxnId="{50C92AA6-0504-4041-A14E-1135525F1CC2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59BBF369-4A57-42CE-A326-0CD634207614}" type="sibTrans" cxnId="{50C92AA6-0504-4041-A14E-1135525F1CC2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C8329C17-1B43-45E6-97C9-09F9E932DC9D}">
      <dgm:prSet custT="1"/>
      <dgm:spPr/>
      <dgm:t>
        <a:bodyPr/>
        <a:lstStyle/>
        <a:p>
          <a:pPr rtl="0"/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繪犯罪成立流程</a:t>
          </a:r>
          <a:endParaRPr lang="zh-TW" altLang="en-US" sz="2400" dirty="0">
            <a:latin typeface="標楷體" pitchFamily="65" charset="-120"/>
            <a:ea typeface="標楷體" pitchFamily="65" charset="-120"/>
          </a:endParaRPr>
        </a:p>
      </dgm:t>
    </dgm:pt>
    <dgm:pt modelId="{E9A18996-534A-4A06-8C3F-F40FC4DA8EE7}" type="parTrans" cxnId="{27742836-E60E-4C1C-A83C-C10EFDCB7D80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CC9D7CE6-2E9B-459B-B758-350D31F8BE0B}" type="sibTrans" cxnId="{27742836-E60E-4C1C-A83C-C10EFDCB7D80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1E2650F2-B19C-460A-87F2-90EF5111B1B1}" type="pres">
      <dgm:prSet presAssocID="{460E292C-7966-49B3-AC2A-FBA6FB68DFD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740C2D87-43FC-4656-9A4A-928913D95BF8}" type="pres">
      <dgm:prSet presAssocID="{2D21C6C9-0BD2-47D4-A999-E34A99E1BB16}" presName="root" presStyleCnt="0"/>
      <dgm:spPr/>
      <dgm:t>
        <a:bodyPr/>
        <a:lstStyle/>
        <a:p>
          <a:endParaRPr lang="zh-TW" altLang="en-US"/>
        </a:p>
      </dgm:t>
    </dgm:pt>
    <dgm:pt modelId="{80A65978-90C0-4BDC-97B0-76D76ED3A3C6}" type="pres">
      <dgm:prSet presAssocID="{2D21C6C9-0BD2-47D4-A999-E34A99E1BB16}" presName="rootComposite" presStyleCnt="0"/>
      <dgm:spPr/>
      <dgm:t>
        <a:bodyPr/>
        <a:lstStyle/>
        <a:p>
          <a:endParaRPr lang="zh-TW" altLang="en-US"/>
        </a:p>
      </dgm:t>
    </dgm:pt>
    <dgm:pt modelId="{3D5AFC7D-1246-466F-8B0B-32821D1F768A}" type="pres">
      <dgm:prSet presAssocID="{2D21C6C9-0BD2-47D4-A999-E34A99E1BB16}" presName="rootText" presStyleLbl="node1" presStyleIdx="0" presStyleCnt="3"/>
      <dgm:spPr/>
      <dgm:t>
        <a:bodyPr/>
        <a:lstStyle/>
        <a:p>
          <a:endParaRPr lang="zh-TW" altLang="en-US"/>
        </a:p>
      </dgm:t>
    </dgm:pt>
    <dgm:pt modelId="{6E8E1CE5-4D3E-47B7-9459-B55D1FCEB475}" type="pres">
      <dgm:prSet presAssocID="{2D21C6C9-0BD2-47D4-A999-E34A99E1BB16}" presName="rootConnector" presStyleLbl="node1" presStyleIdx="0" presStyleCnt="3"/>
      <dgm:spPr/>
      <dgm:t>
        <a:bodyPr/>
        <a:lstStyle/>
        <a:p>
          <a:endParaRPr lang="zh-TW" altLang="en-US"/>
        </a:p>
      </dgm:t>
    </dgm:pt>
    <dgm:pt modelId="{4ACFD0ED-060F-4FF3-8ADB-B517B0316187}" type="pres">
      <dgm:prSet presAssocID="{2D21C6C9-0BD2-47D4-A999-E34A99E1BB16}" presName="childShape" presStyleCnt="0"/>
      <dgm:spPr/>
      <dgm:t>
        <a:bodyPr/>
        <a:lstStyle/>
        <a:p>
          <a:endParaRPr lang="zh-TW" altLang="en-US"/>
        </a:p>
      </dgm:t>
    </dgm:pt>
    <dgm:pt modelId="{24A6EA41-8604-4E0C-A134-98E9267E080B}" type="pres">
      <dgm:prSet presAssocID="{0549F711-12E9-4CC4-9446-550EA4C2AFA8}" presName="Name13" presStyleLbl="parChTrans1D2" presStyleIdx="0" presStyleCnt="7"/>
      <dgm:spPr/>
      <dgm:t>
        <a:bodyPr/>
        <a:lstStyle/>
        <a:p>
          <a:endParaRPr lang="zh-TW" altLang="en-US"/>
        </a:p>
      </dgm:t>
    </dgm:pt>
    <dgm:pt modelId="{0C2987C5-8764-4C48-82EF-15740E436998}" type="pres">
      <dgm:prSet presAssocID="{F35F36E3-5D3A-4CAB-B041-F22ACB49F58C}" presName="childText" presStyleLbl="bgAcc1" presStyleIdx="0" presStyleCnt="7" custScaleX="15397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F83F656-4146-4505-BE14-9E8777AD0893}" type="pres">
      <dgm:prSet presAssocID="{7E84C0A2-6BE9-4C6A-9071-50A3E1EAB7E7}" presName="Name13" presStyleLbl="parChTrans1D2" presStyleIdx="1" presStyleCnt="7"/>
      <dgm:spPr/>
      <dgm:t>
        <a:bodyPr/>
        <a:lstStyle/>
        <a:p>
          <a:endParaRPr lang="zh-TW" altLang="en-US"/>
        </a:p>
      </dgm:t>
    </dgm:pt>
    <dgm:pt modelId="{09561626-2C76-419B-BC69-EF3A51911D72}" type="pres">
      <dgm:prSet presAssocID="{640ACCF7-2250-4BBF-BBA3-C5DD9CC6FBA3}" presName="childText" presStyleLbl="bgAcc1" presStyleIdx="1" presStyleCnt="7" custScaleX="15397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7DE6763-07A5-4B6F-B8D2-B17AF394F6ED}" type="pres">
      <dgm:prSet presAssocID="{373D1782-375C-4EA1-B969-DE139E99A045}" presName="root" presStyleCnt="0"/>
      <dgm:spPr/>
      <dgm:t>
        <a:bodyPr/>
        <a:lstStyle/>
        <a:p>
          <a:endParaRPr lang="zh-TW" altLang="en-US"/>
        </a:p>
      </dgm:t>
    </dgm:pt>
    <dgm:pt modelId="{47C1AE2D-4126-4DF4-ADFA-990D62CF5B3E}" type="pres">
      <dgm:prSet presAssocID="{373D1782-375C-4EA1-B969-DE139E99A045}" presName="rootComposite" presStyleCnt="0"/>
      <dgm:spPr/>
      <dgm:t>
        <a:bodyPr/>
        <a:lstStyle/>
        <a:p>
          <a:endParaRPr lang="zh-TW" altLang="en-US"/>
        </a:p>
      </dgm:t>
    </dgm:pt>
    <dgm:pt modelId="{B5ECFCE2-FAB2-450A-B6AF-06F4C313D1AB}" type="pres">
      <dgm:prSet presAssocID="{373D1782-375C-4EA1-B969-DE139E99A045}" presName="rootText" presStyleLbl="node1" presStyleIdx="1" presStyleCnt="3"/>
      <dgm:spPr/>
      <dgm:t>
        <a:bodyPr/>
        <a:lstStyle/>
        <a:p>
          <a:endParaRPr lang="zh-TW" altLang="en-US"/>
        </a:p>
      </dgm:t>
    </dgm:pt>
    <dgm:pt modelId="{11DC3B8E-04A5-42C6-84EB-501FCA87EDE8}" type="pres">
      <dgm:prSet presAssocID="{373D1782-375C-4EA1-B969-DE139E99A045}" presName="rootConnector" presStyleLbl="node1" presStyleIdx="1" presStyleCnt="3"/>
      <dgm:spPr/>
      <dgm:t>
        <a:bodyPr/>
        <a:lstStyle/>
        <a:p>
          <a:endParaRPr lang="zh-TW" altLang="en-US"/>
        </a:p>
      </dgm:t>
    </dgm:pt>
    <dgm:pt modelId="{D4F8EB11-8067-482D-88A1-FCE49695DDF3}" type="pres">
      <dgm:prSet presAssocID="{373D1782-375C-4EA1-B969-DE139E99A045}" presName="childShape" presStyleCnt="0"/>
      <dgm:spPr/>
      <dgm:t>
        <a:bodyPr/>
        <a:lstStyle/>
        <a:p>
          <a:endParaRPr lang="zh-TW" altLang="en-US"/>
        </a:p>
      </dgm:t>
    </dgm:pt>
    <dgm:pt modelId="{A4E4676A-DF24-47F6-B6C2-A1FB143D2D75}" type="pres">
      <dgm:prSet presAssocID="{CE58C505-0312-4201-B94C-C75605C06FC4}" presName="Name13" presStyleLbl="parChTrans1D2" presStyleIdx="2" presStyleCnt="7"/>
      <dgm:spPr/>
      <dgm:t>
        <a:bodyPr/>
        <a:lstStyle/>
        <a:p>
          <a:endParaRPr lang="zh-TW" altLang="en-US"/>
        </a:p>
      </dgm:t>
    </dgm:pt>
    <dgm:pt modelId="{40C68E37-45DC-4D33-B32F-857713B7BE4F}" type="pres">
      <dgm:prSet presAssocID="{B56E4E57-5F2E-4A57-AD3F-BF8075D4B150}" presName="childText" presStyleLbl="bgAcc1" presStyleIdx="2" presStyleCnt="7" custScaleX="15397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1D1E53A-10CF-48CB-ABDE-962DD4FA8885}" type="pres">
      <dgm:prSet presAssocID="{94385783-7F1C-4825-860A-C6A634363EF5}" presName="Name13" presStyleLbl="parChTrans1D2" presStyleIdx="3" presStyleCnt="7"/>
      <dgm:spPr/>
      <dgm:t>
        <a:bodyPr/>
        <a:lstStyle/>
        <a:p>
          <a:endParaRPr lang="zh-TW" altLang="en-US"/>
        </a:p>
      </dgm:t>
    </dgm:pt>
    <dgm:pt modelId="{1E8419F4-E36E-4CBB-948F-62DDA5208688}" type="pres">
      <dgm:prSet presAssocID="{00DA7A53-E2A5-48A0-AC06-B6E6BC9E3A72}" presName="childText" presStyleLbl="bgAcc1" presStyleIdx="3" presStyleCnt="7" custScaleX="15397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365C807-7490-478D-BD3B-FB31A156A6BE}" type="pres">
      <dgm:prSet presAssocID="{A49FD699-EB02-4F12-8E0C-E36298534887}" presName="Name13" presStyleLbl="parChTrans1D2" presStyleIdx="4" presStyleCnt="7"/>
      <dgm:spPr/>
      <dgm:t>
        <a:bodyPr/>
        <a:lstStyle/>
        <a:p>
          <a:endParaRPr lang="zh-TW" altLang="en-US"/>
        </a:p>
      </dgm:t>
    </dgm:pt>
    <dgm:pt modelId="{4CE58E76-7214-426E-96E3-D28B11F7C318}" type="pres">
      <dgm:prSet presAssocID="{B76AB73F-14FC-46E8-A39E-97BE5A8AC3F9}" presName="childText" presStyleLbl="bgAcc1" presStyleIdx="4" presStyleCnt="7" custScaleX="15397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1B969AB-E3A2-4B85-96AE-9DEDC485C5AD}" type="pres">
      <dgm:prSet presAssocID="{9D990C0A-9720-4943-94AD-DBA67E61F9DE}" presName="root" presStyleCnt="0"/>
      <dgm:spPr/>
      <dgm:t>
        <a:bodyPr/>
        <a:lstStyle/>
        <a:p>
          <a:endParaRPr lang="zh-TW" altLang="en-US"/>
        </a:p>
      </dgm:t>
    </dgm:pt>
    <dgm:pt modelId="{3703E80B-9F12-42CF-A93D-4D2FC74FD5D1}" type="pres">
      <dgm:prSet presAssocID="{9D990C0A-9720-4943-94AD-DBA67E61F9DE}" presName="rootComposite" presStyleCnt="0"/>
      <dgm:spPr/>
      <dgm:t>
        <a:bodyPr/>
        <a:lstStyle/>
        <a:p>
          <a:endParaRPr lang="zh-TW" altLang="en-US"/>
        </a:p>
      </dgm:t>
    </dgm:pt>
    <dgm:pt modelId="{B2D72528-66C7-40F6-83D2-A55732D0DA2D}" type="pres">
      <dgm:prSet presAssocID="{9D990C0A-9720-4943-94AD-DBA67E61F9DE}" presName="rootText" presStyleLbl="node1" presStyleIdx="2" presStyleCnt="3"/>
      <dgm:spPr/>
      <dgm:t>
        <a:bodyPr/>
        <a:lstStyle/>
        <a:p>
          <a:endParaRPr lang="zh-TW" altLang="en-US"/>
        </a:p>
      </dgm:t>
    </dgm:pt>
    <dgm:pt modelId="{6D397880-F74F-4A1F-BC76-16CCA93F20AB}" type="pres">
      <dgm:prSet presAssocID="{9D990C0A-9720-4943-94AD-DBA67E61F9DE}" presName="rootConnector" presStyleLbl="node1" presStyleIdx="2" presStyleCnt="3"/>
      <dgm:spPr/>
      <dgm:t>
        <a:bodyPr/>
        <a:lstStyle/>
        <a:p>
          <a:endParaRPr lang="zh-TW" altLang="en-US"/>
        </a:p>
      </dgm:t>
    </dgm:pt>
    <dgm:pt modelId="{3F087BA8-78B3-4E33-B499-B6ED6DA0C0CB}" type="pres">
      <dgm:prSet presAssocID="{9D990C0A-9720-4943-94AD-DBA67E61F9DE}" presName="childShape" presStyleCnt="0"/>
      <dgm:spPr/>
      <dgm:t>
        <a:bodyPr/>
        <a:lstStyle/>
        <a:p>
          <a:endParaRPr lang="zh-TW" altLang="en-US"/>
        </a:p>
      </dgm:t>
    </dgm:pt>
    <dgm:pt modelId="{CAAA4A47-FB40-46B4-A3AD-6844E2E62143}" type="pres">
      <dgm:prSet presAssocID="{E9A18996-534A-4A06-8C3F-F40FC4DA8EE7}" presName="Name13" presStyleLbl="parChTrans1D2" presStyleIdx="5" presStyleCnt="7"/>
      <dgm:spPr/>
      <dgm:t>
        <a:bodyPr/>
        <a:lstStyle/>
        <a:p>
          <a:endParaRPr lang="zh-TW" altLang="en-US"/>
        </a:p>
      </dgm:t>
    </dgm:pt>
    <dgm:pt modelId="{930D246E-3B56-44EA-B694-2269106C832F}" type="pres">
      <dgm:prSet presAssocID="{C8329C17-1B43-45E6-97C9-09F9E932DC9D}" presName="childText" presStyleLbl="bgAcc1" presStyleIdx="5" presStyleCnt="7" custScaleX="15397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644E0D4-D049-441A-8319-5ECE44018A33}" type="pres">
      <dgm:prSet presAssocID="{C13C4777-07F0-45F7-8341-63BF517D9718}" presName="Name13" presStyleLbl="parChTrans1D2" presStyleIdx="6" presStyleCnt="7"/>
      <dgm:spPr/>
      <dgm:t>
        <a:bodyPr/>
        <a:lstStyle/>
        <a:p>
          <a:endParaRPr lang="zh-TW" altLang="en-US"/>
        </a:p>
      </dgm:t>
    </dgm:pt>
    <dgm:pt modelId="{612E3DA3-4744-49EC-92A9-5EBB96559203}" type="pres">
      <dgm:prSet presAssocID="{F441B710-2536-4E17-8966-933B8FB20EA4}" presName="childText" presStyleLbl="bgAcc1" presStyleIdx="6" presStyleCnt="7" custScaleX="15397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0C39AA6-77ED-4A83-8102-C61BC2403D75}" type="presOf" srcId="{A49FD699-EB02-4F12-8E0C-E36298534887}" destId="{7365C807-7490-478D-BD3B-FB31A156A6BE}" srcOrd="0" destOrd="0" presId="urn:microsoft.com/office/officeart/2005/8/layout/hierarchy3"/>
    <dgm:cxn modelId="{27742836-E60E-4C1C-A83C-C10EFDCB7D80}" srcId="{9D990C0A-9720-4943-94AD-DBA67E61F9DE}" destId="{C8329C17-1B43-45E6-97C9-09F9E932DC9D}" srcOrd="0" destOrd="0" parTransId="{E9A18996-534A-4A06-8C3F-F40FC4DA8EE7}" sibTransId="{CC9D7CE6-2E9B-459B-B758-350D31F8BE0B}"/>
    <dgm:cxn modelId="{99646CDB-BBED-4650-AB19-1AFFDEA2B863}" type="presOf" srcId="{C8329C17-1B43-45E6-97C9-09F9E932DC9D}" destId="{930D246E-3B56-44EA-B694-2269106C832F}" srcOrd="0" destOrd="0" presId="urn:microsoft.com/office/officeart/2005/8/layout/hierarchy3"/>
    <dgm:cxn modelId="{F6255B1E-7251-47AB-A24F-7A94FF4E781F}" srcId="{373D1782-375C-4EA1-B969-DE139E99A045}" destId="{B56E4E57-5F2E-4A57-AD3F-BF8075D4B150}" srcOrd="0" destOrd="0" parTransId="{CE58C505-0312-4201-B94C-C75605C06FC4}" sibTransId="{8BD9686A-BE18-4683-8BC2-1BC0833A5C40}"/>
    <dgm:cxn modelId="{819B2BF8-16C4-4115-8669-6EAECAA2C1DA}" type="presOf" srcId="{CE58C505-0312-4201-B94C-C75605C06FC4}" destId="{A4E4676A-DF24-47F6-B6C2-A1FB143D2D75}" srcOrd="0" destOrd="0" presId="urn:microsoft.com/office/officeart/2005/8/layout/hierarchy3"/>
    <dgm:cxn modelId="{E7CE2328-F245-46AF-93D4-7A6012F86EB2}" type="presOf" srcId="{9D990C0A-9720-4943-94AD-DBA67E61F9DE}" destId="{6D397880-F74F-4A1F-BC76-16CCA93F20AB}" srcOrd="1" destOrd="0" presId="urn:microsoft.com/office/officeart/2005/8/layout/hierarchy3"/>
    <dgm:cxn modelId="{2493E5D5-162D-4043-8F87-005BE8B73A8A}" type="presOf" srcId="{B56E4E57-5F2E-4A57-AD3F-BF8075D4B150}" destId="{40C68E37-45DC-4D33-B32F-857713B7BE4F}" srcOrd="0" destOrd="0" presId="urn:microsoft.com/office/officeart/2005/8/layout/hierarchy3"/>
    <dgm:cxn modelId="{50C92AA6-0504-4041-A14E-1135525F1CC2}" srcId="{9D990C0A-9720-4943-94AD-DBA67E61F9DE}" destId="{F441B710-2536-4E17-8966-933B8FB20EA4}" srcOrd="1" destOrd="0" parTransId="{C13C4777-07F0-45F7-8341-63BF517D9718}" sibTransId="{59BBF369-4A57-42CE-A326-0CD634207614}"/>
    <dgm:cxn modelId="{BA233018-3AFD-4870-BA3E-7DFE18220B58}" type="presOf" srcId="{94385783-7F1C-4825-860A-C6A634363EF5}" destId="{E1D1E53A-10CF-48CB-ABDE-962DD4FA8885}" srcOrd="0" destOrd="0" presId="urn:microsoft.com/office/officeart/2005/8/layout/hierarchy3"/>
    <dgm:cxn modelId="{1B1A1F1F-FE32-4722-B2F7-36E31E557FE4}" type="presOf" srcId="{373D1782-375C-4EA1-B969-DE139E99A045}" destId="{B5ECFCE2-FAB2-450A-B6AF-06F4C313D1AB}" srcOrd="0" destOrd="0" presId="urn:microsoft.com/office/officeart/2005/8/layout/hierarchy3"/>
    <dgm:cxn modelId="{85BF5141-8601-4459-87E6-74D7CBF0F8BF}" srcId="{373D1782-375C-4EA1-B969-DE139E99A045}" destId="{B76AB73F-14FC-46E8-A39E-97BE5A8AC3F9}" srcOrd="2" destOrd="0" parTransId="{A49FD699-EB02-4F12-8E0C-E36298534887}" sibTransId="{05EDF82A-B15E-40DD-B4FB-6B3DE03AF1C9}"/>
    <dgm:cxn modelId="{2DC22833-EDCE-4350-83E1-9F866411E840}" srcId="{2D21C6C9-0BD2-47D4-A999-E34A99E1BB16}" destId="{F35F36E3-5D3A-4CAB-B041-F22ACB49F58C}" srcOrd="0" destOrd="0" parTransId="{0549F711-12E9-4CC4-9446-550EA4C2AFA8}" sibTransId="{58A1911D-91B2-488C-B36F-4BCA430D17BA}"/>
    <dgm:cxn modelId="{AF678845-240A-4F75-9443-D4E451C7D4E6}" type="presOf" srcId="{2D21C6C9-0BD2-47D4-A999-E34A99E1BB16}" destId="{3D5AFC7D-1246-466F-8B0B-32821D1F768A}" srcOrd="0" destOrd="0" presId="urn:microsoft.com/office/officeart/2005/8/layout/hierarchy3"/>
    <dgm:cxn modelId="{C767EC3E-4534-4D22-979A-78BB043AAE47}" type="presOf" srcId="{00DA7A53-E2A5-48A0-AC06-B6E6BC9E3A72}" destId="{1E8419F4-E36E-4CBB-948F-62DDA5208688}" srcOrd="0" destOrd="0" presId="urn:microsoft.com/office/officeart/2005/8/layout/hierarchy3"/>
    <dgm:cxn modelId="{4DF4F46C-3071-4160-BA3A-67B84B2B53EF}" srcId="{373D1782-375C-4EA1-B969-DE139E99A045}" destId="{00DA7A53-E2A5-48A0-AC06-B6E6BC9E3A72}" srcOrd="1" destOrd="0" parTransId="{94385783-7F1C-4825-860A-C6A634363EF5}" sibTransId="{A05FFD01-6D73-4A81-AA27-2CCD68B526D8}"/>
    <dgm:cxn modelId="{FDD7B816-3B8C-4CCE-A3AA-D26BD652CF19}" type="presOf" srcId="{640ACCF7-2250-4BBF-BBA3-C5DD9CC6FBA3}" destId="{09561626-2C76-419B-BC69-EF3A51911D72}" srcOrd="0" destOrd="0" presId="urn:microsoft.com/office/officeart/2005/8/layout/hierarchy3"/>
    <dgm:cxn modelId="{8E9E494D-CEDD-429E-BE68-27EBFB6CD054}" type="presOf" srcId="{C13C4777-07F0-45F7-8341-63BF517D9718}" destId="{3644E0D4-D049-441A-8319-5ECE44018A33}" srcOrd="0" destOrd="0" presId="urn:microsoft.com/office/officeart/2005/8/layout/hierarchy3"/>
    <dgm:cxn modelId="{196DD81B-F242-41AC-8898-6F4465B31146}" type="presOf" srcId="{B76AB73F-14FC-46E8-A39E-97BE5A8AC3F9}" destId="{4CE58E76-7214-426E-96E3-D28B11F7C318}" srcOrd="0" destOrd="0" presId="urn:microsoft.com/office/officeart/2005/8/layout/hierarchy3"/>
    <dgm:cxn modelId="{E7DAA822-474A-4B31-ADDE-1C84466A8868}" srcId="{460E292C-7966-49B3-AC2A-FBA6FB68DFDD}" destId="{2D21C6C9-0BD2-47D4-A999-E34A99E1BB16}" srcOrd="0" destOrd="0" parTransId="{CE27A68E-54FB-4640-B291-59D73CBBAD52}" sibTransId="{EA364B53-B23D-46EC-854D-175EA1CC0760}"/>
    <dgm:cxn modelId="{359500AD-9066-4573-B6F1-C312687CE395}" type="presOf" srcId="{9D990C0A-9720-4943-94AD-DBA67E61F9DE}" destId="{B2D72528-66C7-40F6-83D2-A55732D0DA2D}" srcOrd="0" destOrd="0" presId="urn:microsoft.com/office/officeart/2005/8/layout/hierarchy3"/>
    <dgm:cxn modelId="{72273E1F-781D-447E-A6C2-9E6A12D5F089}" type="presOf" srcId="{F35F36E3-5D3A-4CAB-B041-F22ACB49F58C}" destId="{0C2987C5-8764-4C48-82EF-15740E436998}" srcOrd="0" destOrd="0" presId="urn:microsoft.com/office/officeart/2005/8/layout/hierarchy3"/>
    <dgm:cxn modelId="{D121826B-2CB7-4F84-B306-121EAEEFFA74}" type="presOf" srcId="{373D1782-375C-4EA1-B969-DE139E99A045}" destId="{11DC3B8E-04A5-42C6-84EB-501FCA87EDE8}" srcOrd="1" destOrd="0" presId="urn:microsoft.com/office/officeart/2005/8/layout/hierarchy3"/>
    <dgm:cxn modelId="{0F8BFE10-384D-43B4-BC8B-14CA17BAFD73}" srcId="{460E292C-7966-49B3-AC2A-FBA6FB68DFDD}" destId="{373D1782-375C-4EA1-B969-DE139E99A045}" srcOrd="1" destOrd="0" parTransId="{E39C8A82-F5B1-4A99-A23B-57702320E290}" sibTransId="{A85F19B0-D9D8-4805-87CB-B7943328D45D}"/>
    <dgm:cxn modelId="{6F0017B1-3C4A-4B0E-9A16-E7B9497E32F8}" type="presOf" srcId="{2D21C6C9-0BD2-47D4-A999-E34A99E1BB16}" destId="{6E8E1CE5-4D3E-47B7-9459-B55D1FCEB475}" srcOrd="1" destOrd="0" presId="urn:microsoft.com/office/officeart/2005/8/layout/hierarchy3"/>
    <dgm:cxn modelId="{1F506FC6-1B73-4AA4-A5DC-F074866DACED}" type="presOf" srcId="{7E84C0A2-6BE9-4C6A-9071-50A3E1EAB7E7}" destId="{9F83F656-4146-4505-BE14-9E8777AD0893}" srcOrd="0" destOrd="0" presId="urn:microsoft.com/office/officeart/2005/8/layout/hierarchy3"/>
    <dgm:cxn modelId="{7D2A7AD0-862E-4A3B-8A79-F634795E6578}" type="presOf" srcId="{0549F711-12E9-4CC4-9446-550EA4C2AFA8}" destId="{24A6EA41-8604-4E0C-A134-98E9267E080B}" srcOrd="0" destOrd="0" presId="urn:microsoft.com/office/officeart/2005/8/layout/hierarchy3"/>
    <dgm:cxn modelId="{ACABD5F9-13DB-4ACB-A89F-0A049B2054F6}" srcId="{2D21C6C9-0BD2-47D4-A999-E34A99E1BB16}" destId="{640ACCF7-2250-4BBF-BBA3-C5DD9CC6FBA3}" srcOrd="1" destOrd="0" parTransId="{7E84C0A2-6BE9-4C6A-9071-50A3E1EAB7E7}" sibTransId="{A0C67413-3FBE-4321-8E32-526B66FDDF4A}"/>
    <dgm:cxn modelId="{69C6DB35-D434-4634-9B32-E2DB4BCBC7AC}" type="presOf" srcId="{460E292C-7966-49B3-AC2A-FBA6FB68DFDD}" destId="{1E2650F2-B19C-460A-87F2-90EF5111B1B1}" srcOrd="0" destOrd="0" presId="urn:microsoft.com/office/officeart/2005/8/layout/hierarchy3"/>
    <dgm:cxn modelId="{4E221921-DE4D-4A91-8E80-186CD0A75BFD}" srcId="{460E292C-7966-49B3-AC2A-FBA6FB68DFDD}" destId="{9D990C0A-9720-4943-94AD-DBA67E61F9DE}" srcOrd="2" destOrd="0" parTransId="{8ACB6874-3D3C-4A11-A6A3-F7BD0B938C39}" sibTransId="{32ECE0BE-AA1D-4473-94A9-9E499FF5C8BF}"/>
    <dgm:cxn modelId="{D5A8B930-E71A-4DE1-8B5E-F192C0163D34}" type="presOf" srcId="{E9A18996-534A-4A06-8C3F-F40FC4DA8EE7}" destId="{CAAA4A47-FB40-46B4-A3AD-6844E2E62143}" srcOrd="0" destOrd="0" presId="urn:microsoft.com/office/officeart/2005/8/layout/hierarchy3"/>
    <dgm:cxn modelId="{F790D86E-35A1-4C5A-880D-D6B49D9637CC}" type="presOf" srcId="{F441B710-2536-4E17-8966-933B8FB20EA4}" destId="{612E3DA3-4744-49EC-92A9-5EBB96559203}" srcOrd="0" destOrd="0" presId="urn:microsoft.com/office/officeart/2005/8/layout/hierarchy3"/>
    <dgm:cxn modelId="{A3C35A32-A274-4668-9C78-59CDAAF0BDB3}" type="presParOf" srcId="{1E2650F2-B19C-460A-87F2-90EF5111B1B1}" destId="{740C2D87-43FC-4656-9A4A-928913D95BF8}" srcOrd="0" destOrd="0" presId="urn:microsoft.com/office/officeart/2005/8/layout/hierarchy3"/>
    <dgm:cxn modelId="{DE4A7CA5-3A1E-4686-8CB0-08F52B5805EB}" type="presParOf" srcId="{740C2D87-43FC-4656-9A4A-928913D95BF8}" destId="{80A65978-90C0-4BDC-97B0-76D76ED3A3C6}" srcOrd="0" destOrd="0" presId="urn:microsoft.com/office/officeart/2005/8/layout/hierarchy3"/>
    <dgm:cxn modelId="{8266C6AB-92DA-4EB5-B517-806CE5FD4722}" type="presParOf" srcId="{80A65978-90C0-4BDC-97B0-76D76ED3A3C6}" destId="{3D5AFC7D-1246-466F-8B0B-32821D1F768A}" srcOrd="0" destOrd="0" presId="urn:microsoft.com/office/officeart/2005/8/layout/hierarchy3"/>
    <dgm:cxn modelId="{EE2C02C1-7FA3-4692-B5DB-9B560BC7B5CB}" type="presParOf" srcId="{80A65978-90C0-4BDC-97B0-76D76ED3A3C6}" destId="{6E8E1CE5-4D3E-47B7-9459-B55D1FCEB475}" srcOrd="1" destOrd="0" presId="urn:microsoft.com/office/officeart/2005/8/layout/hierarchy3"/>
    <dgm:cxn modelId="{0D002167-2F19-4AFB-9796-AB61093CA92F}" type="presParOf" srcId="{740C2D87-43FC-4656-9A4A-928913D95BF8}" destId="{4ACFD0ED-060F-4FF3-8ADB-B517B0316187}" srcOrd="1" destOrd="0" presId="urn:microsoft.com/office/officeart/2005/8/layout/hierarchy3"/>
    <dgm:cxn modelId="{09BA4FC3-F224-485B-9B95-904D4A866882}" type="presParOf" srcId="{4ACFD0ED-060F-4FF3-8ADB-B517B0316187}" destId="{24A6EA41-8604-4E0C-A134-98E9267E080B}" srcOrd="0" destOrd="0" presId="urn:microsoft.com/office/officeart/2005/8/layout/hierarchy3"/>
    <dgm:cxn modelId="{A629B545-7163-4345-8F05-76D754776886}" type="presParOf" srcId="{4ACFD0ED-060F-4FF3-8ADB-B517B0316187}" destId="{0C2987C5-8764-4C48-82EF-15740E436998}" srcOrd="1" destOrd="0" presId="urn:microsoft.com/office/officeart/2005/8/layout/hierarchy3"/>
    <dgm:cxn modelId="{65617DF9-490F-40AA-8DB4-CB300EA1144D}" type="presParOf" srcId="{4ACFD0ED-060F-4FF3-8ADB-B517B0316187}" destId="{9F83F656-4146-4505-BE14-9E8777AD0893}" srcOrd="2" destOrd="0" presId="urn:microsoft.com/office/officeart/2005/8/layout/hierarchy3"/>
    <dgm:cxn modelId="{49C1BBD1-01EC-45D4-B947-A2F31EE200A7}" type="presParOf" srcId="{4ACFD0ED-060F-4FF3-8ADB-B517B0316187}" destId="{09561626-2C76-419B-BC69-EF3A51911D72}" srcOrd="3" destOrd="0" presId="urn:microsoft.com/office/officeart/2005/8/layout/hierarchy3"/>
    <dgm:cxn modelId="{68FE8E67-F8D0-4143-AFA0-1C932CB864FE}" type="presParOf" srcId="{1E2650F2-B19C-460A-87F2-90EF5111B1B1}" destId="{07DE6763-07A5-4B6F-B8D2-B17AF394F6ED}" srcOrd="1" destOrd="0" presId="urn:microsoft.com/office/officeart/2005/8/layout/hierarchy3"/>
    <dgm:cxn modelId="{FCAF3899-65D9-465F-A988-F3795E8DC5F3}" type="presParOf" srcId="{07DE6763-07A5-4B6F-B8D2-B17AF394F6ED}" destId="{47C1AE2D-4126-4DF4-ADFA-990D62CF5B3E}" srcOrd="0" destOrd="0" presId="urn:microsoft.com/office/officeart/2005/8/layout/hierarchy3"/>
    <dgm:cxn modelId="{31AEAADC-8AB4-4EC9-B2FF-19C7AD9B9572}" type="presParOf" srcId="{47C1AE2D-4126-4DF4-ADFA-990D62CF5B3E}" destId="{B5ECFCE2-FAB2-450A-B6AF-06F4C313D1AB}" srcOrd="0" destOrd="0" presId="urn:microsoft.com/office/officeart/2005/8/layout/hierarchy3"/>
    <dgm:cxn modelId="{FFBDFC3D-CA25-45EB-B737-CD34C478C63A}" type="presParOf" srcId="{47C1AE2D-4126-4DF4-ADFA-990D62CF5B3E}" destId="{11DC3B8E-04A5-42C6-84EB-501FCA87EDE8}" srcOrd="1" destOrd="0" presId="urn:microsoft.com/office/officeart/2005/8/layout/hierarchy3"/>
    <dgm:cxn modelId="{1D7B3502-27C7-40AE-BB35-5491531500B0}" type="presParOf" srcId="{07DE6763-07A5-4B6F-B8D2-B17AF394F6ED}" destId="{D4F8EB11-8067-482D-88A1-FCE49695DDF3}" srcOrd="1" destOrd="0" presId="urn:microsoft.com/office/officeart/2005/8/layout/hierarchy3"/>
    <dgm:cxn modelId="{9D4480A7-2E40-4B64-A745-ABFD47007966}" type="presParOf" srcId="{D4F8EB11-8067-482D-88A1-FCE49695DDF3}" destId="{A4E4676A-DF24-47F6-B6C2-A1FB143D2D75}" srcOrd="0" destOrd="0" presId="urn:microsoft.com/office/officeart/2005/8/layout/hierarchy3"/>
    <dgm:cxn modelId="{EEA1A3B6-78BB-4302-8D4E-178520B12593}" type="presParOf" srcId="{D4F8EB11-8067-482D-88A1-FCE49695DDF3}" destId="{40C68E37-45DC-4D33-B32F-857713B7BE4F}" srcOrd="1" destOrd="0" presId="urn:microsoft.com/office/officeart/2005/8/layout/hierarchy3"/>
    <dgm:cxn modelId="{421B8EFD-2100-4117-9A84-E1343C3A055F}" type="presParOf" srcId="{D4F8EB11-8067-482D-88A1-FCE49695DDF3}" destId="{E1D1E53A-10CF-48CB-ABDE-962DD4FA8885}" srcOrd="2" destOrd="0" presId="urn:microsoft.com/office/officeart/2005/8/layout/hierarchy3"/>
    <dgm:cxn modelId="{BA99B863-4D02-4294-B425-0016FC21ED87}" type="presParOf" srcId="{D4F8EB11-8067-482D-88A1-FCE49695DDF3}" destId="{1E8419F4-E36E-4CBB-948F-62DDA5208688}" srcOrd="3" destOrd="0" presId="urn:microsoft.com/office/officeart/2005/8/layout/hierarchy3"/>
    <dgm:cxn modelId="{205FFD36-115A-493C-8D3F-B961B0993A75}" type="presParOf" srcId="{D4F8EB11-8067-482D-88A1-FCE49695DDF3}" destId="{7365C807-7490-478D-BD3B-FB31A156A6BE}" srcOrd="4" destOrd="0" presId="urn:microsoft.com/office/officeart/2005/8/layout/hierarchy3"/>
    <dgm:cxn modelId="{3CC1082F-C544-4F92-A4EC-8BED143A5A6A}" type="presParOf" srcId="{D4F8EB11-8067-482D-88A1-FCE49695DDF3}" destId="{4CE58E76-7214-426E-96E3-D28B11F7C318}" srcOrd="5" destOrd="0" presId="urn:microsoft.com/office/officeart/2005/8/layout/hierarchy3"/>
    <dgm:cxn modelId="{BD880758-5A90-4825-9198-D56C2654F792}" type="presParOf" srcId="{1E2650F2-B19C-460A-87F2-90EF5111B1B1}" destId="{F1B969AB-E3A2-4B85-96AE-9DEDC485C5AD}" srcOrd="2" destOrd="0" presId="urn:microsoft.com/office/officeart/2005/8/layout/hierarchy3"/>
    <dgm:cxn modelId="{155A1EEF-4C81-4E85-845D-9C58092C5669}" type="presParOf" srcId="{F1B969AB-E3A2-4B85-96AE-9DEDC485C5AD}" destId="{3703E80B-9F12-42CF-A93D-4D2FC74FD5D1}" srcOrd="0" destOrd="0" presId="urn:microsoft.com/office/officeart/2005/8/layout/hierarchy3"/>
    <dgm:cxn modelId="{BA7A96CB-9B3B-4CC5-A0D1-B1A0B7BFEEDD}" type="presParOf" srcId="{3703E80B-9F12-42CF-A93D-4D2FC74FD5D1}" destId="{B2D72528-66C7-40F6-83D2-A55732D0DA2D}" srcOrd="0" destOrd="0" presId="urn:microsoft.com/office/officeart/2005/8/layout/hierarchy3"/>
    <dgm:cxn modelId="{31A3250C-E225-4C83-8E60-0E02BBA01338}" type="presParOf" srcId="{3703E80B-9F12-42CF-A93D-4D2FC74FD5D1}" destId="{6D397880-F74F-4A1F-BC76-16CCA93F20AB}" srcOrd="1" destOrd="0" presId="urn:microsoft.com/office/officeart/2005/8/layout/hierarchy3"/>
    <dgm:cxn modelId="{760087CA-B45C-4A50-8519-9A5AFEE5C314}" type="presParOf" srcId="{F1B969AB-E3A2-4B85-96AE-9DEDC485C5AD}" destId="{3F087BA8-78B3-4E33-B499-B6ED6DA0C0CB}" srcOrd="1" destOrd="0" presId="urn:microsoft.com/office/officeart/2005/8/layout/hierarchy3"/>
    <dgm:cxn modelId="{F2DE05A7-7640-427F-ABA9-A9A33CBD709F}" type="presParOf" srcId="{3F087BA8-78B3-4E33-B499-B6ED6DA0C0CB}" destId="{CAAA4A47-FB40-46B4-A3AD-6844E2E62143}" srcOrd="0" destOrd="0" presId="urn:microsoft.com/office/officeart/2005/8/layout/hierarchy3"/>
    <dgm:cxn modelId="{C0041789-1FC6-4BA7-93DF-3C30BFEDD2D6}" type="presParOf" srcId="{3F087BA8-78B3-4E33-B499-B6ED6DA0C0CB}" destId="{930D246E-3B56-44EA-B694-2269106C832F}" srcOrd="1" destOrd="0" presId="urn:microsoft.com/office/officeart/2005/8/layout/hierarchy3"/>
    <dgm:cxn modelId="{DD1F11AC-616F-49F6-AE15-AE10EA11EEE0}" type="presParOf" srcId="{3F087BA8-78B3-4E33-B499-B6ED6DA0C0CB}" destId="{3644E0D4-D049-441A-8319-5ECE44018A33}" srcOrd="2" destOrd="0" presId="urn:microsoft.com/office/officeart/2005/8/layout/hierarchy3"/>
    <dgm:cxn modelId="{AA656728-D19E-45D2-ACC6-864CDDB093C1}" type="presParOf" srcId="{3F087BA8-78B3-4E33-B499-B6ED6DA0C0CB}" destId="{612E3DA3-4744-49EC-92A9-5EBB96559203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D4E8B82-57DC-4758-971B-717C1B261D76}" type="doc">
      <dgm:prSet loTypeId="urn:microsoft.com/office/officeart/2005/8/layout/hierarchy4" loCatId="list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zh-TW" altLang="en-US"/>
        </a:p>
      </dgm:t>
    </dgm:pt>
    <dgm:pt modelId="{FDE1913F-6676-4FD5-AB55-CCA71163BF49}">
      <dgm:prSet/>
      <dgm:spPr/>
      <dgm:t>
        <a:bodyPr/>
        <a:lstStyle/>
        <a:p>
          <a:pPr rtl="0"/>
          <a:r>
            <a:rPr lang="zh-TW" u="none" dirty="0">
              <a:latin typeface="標楷體" pitchFamily="65" charset="-120"/>
              <a:ea typeface="標楷體" pitchFamily="65" charset="-120"/>
            </a:rPr>
            <a:t>構成要件</a:t>
          </a:r>
          <a:r>
            <a:rPr lang="zh-TW" altLang="en-US" u="none" dirty="0">
              <a:latin typeface="標楷體" pitchFamily="65" charset="-120"/>
              <a:ea typeface="標楷體" pitchFamily="65" charset="-120"/>
            </a:rPr>
            <a:t>（該當性）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05F18C7D-38D1-4557-9D9B-04A16025FF78}" type="parTrans" cxnId="{4B74B3D0-1557-4347-B9D7-14D136BDC46B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ABE17B16-D34D-40B2-B17D-CAD491D73ED3}" type="sibTrans" cxnId="{4B74B3D0-1557-4347-B9D7-14D136BDC46B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379802A7-0507-4BCC-86DD-2C430F9DFD9F}">
      <dgm:prSet/>
      <dgm:spPr/>
      <dgm:t>
        <a:bodyPr/>
        <a:lstStyle/>
        <a:p>
          <a:pPr rtl="0"/>
          <a:r>
            <a:rPr lang="en-US" altLang="zh-TW" u="none" dirty="0">
              <a:latin typeface="標楷體" pitchFamily="65" charset="-120"/>
              <a:ea typeface="標楷體" pitchFamily="65" charset="-120"/>
            </a:rPr>
            <a:t>×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586D0E27-B5C8-411F-B23B-3ECD0EC82124}" type="parTrans" cxnId="{ACA8C4E6-FC84-41BD-8236-3C2451771F8E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DDCDC6E2-3175-45AB-8DC2-583B2B7E656B}" type="sibTrans" cxnId="{ACA8C4E6-FC84-41BD-8236-3C2451771F8E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EED70318-448E-45FF-AEFE-0AC6D0E4B60F}">
      <dgm:prSet/>
      <dgm:spPr/>
      <dgm:t>
        <a:bodyPr/>
        <a:lstStyle/>
        <a:p>
          <a:pPr rtl="0"/>
          <a:r>
            <a:rPr lang="zh-TW" u="none" dirty="0">
              <a:latin typeface="標楷體" pitchFamily="65" charset="-120"/>
              <a:ea typeface="標楷體" pitchFamily="65" charset="-120"/>
              <a:cs typeface="Times New Roman" pitchFamily="18" charset="0"/>
            </a:rPr>
            <a:t>違法性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88B23A96-32C1-4B73-96E6-4B80A0D20890}" type="parTrans" cxnId="{1D312CC8-20DA-48AF-9B0E-470498964F7B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165DC978-6087-4F17-8CEF-83208410C707}" type="sibTrans" cxnId="{1D312CC8-20DA-48AF-9B0E-470498964F7B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35ACB455-9C14-4002-A943-14BD29723A6C}">
      <dgm:prSet/>
      <dgm:spPr/>
      <dgm:t>
        <a:bodyPr/>
        <a:lstStyle/>
        <a:p>
          <a:pPr rtl="0"/>
          <a:r>
            <a:rPr lang="en-US" altLang="zh-TW" u="none" dirty="0">
              <a:latin typeface="標楷體" pitchFamily="65" charset="-120"/>
              <a:ea typeface="標楷體" pitchFamily="65" charset="-120"/>
            </a:rPr>
            <a:t>×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422E36F3-8098-4990-B636-EC1CD95219F8}" type="parTrans" cxnId="{0AA14716-08D9-4575-83E2-9FF487881578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2C17E808-88F5-4F09-B34F-23291E32E82D}" type="sibTrans" cxnId="{0AA14716-08D9-4575-83E2-9FF487881578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99D1C31A-F528-4FAB-875C-AEB5DFE8EB0A}">
      <dgm:prSet/>
      <dgm:spPr/>
      <dgm:t>
        <a:bodyPr/>
        <a:lstStyle/>
        <a:p>
          <a:pPr rtl="0"/>
          <a:r>
            <a:rPr lang="zh-TW" altLang="en-US" u="none" dirty="0">
              <a:latin typeface="標楷體" pitchFamily="65" charset="-120"/>
              <a:ea typeface="標楷體" pitchFamily="65" charset="-120"/>
            </a:rPr>
            <a:t>○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4772A221-A5EE-4065-97CD-016E6182ED6D}" type="parTrans" cxnId="{C7BF6AC1-3EA4-4BCC-8ECE-E461F3DC1964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5A3EDBDC-C6D1-4C13-B1E9-7741879EFD5A}" type="sibTrans" cxnId="{C7BF6AC1-3EA4-4BCC-8ECE-E461F3DC1964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76CEBCA3-F674-422E-B737-FDBF860D0069}">
      <dgm:prSet/>
      <dgm:spPr/>
      <dgm:t>
        <a:bodyPr/>
        <a:lstStyle/>
        <a:p>
          <a:pPr rtl="0"/>
          <a:r>
            <a:rPr lang="zh-TW" altLang="en-US" u="none" dirty="0">
              <a:latin typeface="標楷體" pitchFamily="65" charset="-120"/>
              <a:ea typeface="標楷體" pitchFamily="65" charset="-120"/>
            </a:rPr>
            <a:t>○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3F3598E7-4604-4904-B487-580EBF5B4721}" type="parTrans" cxnId="{E3710B01-3A53-4A7B-827D-E5A6F6627B52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6E4BB5EE-C06F-448F-9937-3B2CC43649D1}" type="sibTrans" cxnId="{E3710B01-3A53-4A7B-827D-E5A6F6627B52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21657F7C-F9E7-4DEB-8C0A-F67525B23026}">
      <dgm:prSet/>
      <dgm:spPr/>
      <dgm:t>
        <a:bodyPr/>
        <a:lstStyle/>
        <a:p>
          <a:pPr rtl="0"/>
          <a:r>
            <a:rPr lang="zh-TW" u="none" dirty="0">
              <a:latin typeface="標楷體" pitchFamily="65" charset="-120"/>
              <a:ea typeface="標楷體" pitchFamily="65" charset="-120"/>
              <a:cs typeface="Times New Roman" pitchFamily="18" charset="0"/>
            </a:rPr>
            <a:t>責任能力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8AFB4DCE-1C72-457B-81DF-011F8431660B}" type="parTrans" cxnId="{0A23B9DF-553C-4657-994F-B3CD1272FA61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67C9A845-03A3-4A33-ADE4-8F86F5BAC512}" type="sibTrans" cxnId="{0A23B9DF-553C-4657-994F-B3CD1272FA61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C1113332-7313-4881-A800-1529DDCDA2DA}">
      <dgm:prSet/>
      <dgm:spPr/>
      <dgm:t>
        <a:bodyPr/>
        <a:lstStyle/>
        <a:p>
          <a:pPr rtl="0"/>
          <a:r>
            <a:rPr lang="en-US" altLang="zh-TW" u="none" dirty="0">
              <a:latin typeface="標楷體" pitchFamily="65" charset="-120"/>
              <a:ea typeface="標楷體" pitchFamily="65" charset="-120"/>
            </a:rPr>
            <a:t>×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EA564502-0822-4050-8A44-698E7F656AF1}" type="parTrans" cxnId="{27365BDC-92D0-40B0-93E0-3F3F81C431AD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29B509B9-289B-4F80-AB1C-D473981CB995}" type="sibTrans" cxnId="{27365BDC-92D0-40B0-93E0-3F3F81C431AD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F2F3C077-A9B1-43F9-A38B-F0928362EB13}">
      <dgm:prSet/>
      <dgm:spPr/>
      <dgm:t>
        <a:bodyPr/>
        <a:lstStyle/>
        <a:p>
          <a:pPr rtl="0"/>
          <a:r>
            <a:rPr lang="zh-TW" altLang="en-US" u="none" dirty="0">
              <a:latin typeface="標楷體" pitchFamily="65" charset="-120"/>
              <a:ea typeface="標楷體" pitchFamily="65" charset="-120"/>
            </a:rPr>
            <a:t>○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F63959BD-8BC7-4DE4-BFCB-544FB9A0593C}" type="parTrans" cxnId="{32746CC1-B500-43CF-9036-BDCB9293CD81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1A8070DE-770B-4A3E-B557-121B31A0A49E}" type="sibTrans" cxnId="{32746CC1-B500-43CF-9036-BDCB9293CD81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F38127BE-90EF-4241-9B8A-ADEAB7BE1CF9}" type="pres">
      <dgm:prSet presAssocID="{9D4E8B82-57DC-4758-971B-717C1B261D7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3C570928-0C2E-4229-A8F6-051686FCC86D}" type="pres">
      <dgm:prSet presAssocID="{FDE1913F-6676-4FD5-AB55-CCA71163BF49}" presName="vertOne" presStyleCnt="0"/>
      <dgm:spPr/>
      <dgm:t>
        <a:bodyPr/>
        <a:lstStyle/>
        <a:p>
          <a:endParaRPr lang="zh-TW" altLang="en-US"/>
        </a:p>
      </dgm:t>
    </dgm:pt>
    <dgm:pt modelId="{F09B04FD-596B-43FF-83FD-4CFA88772DD0}" type="pres">
      <dgm:prSet presAssocID="{FDE1913F-6676-4FD5-AB55-CCA71163BF49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B746C19-B801-46F0-9DA7-6E83ECBCC4D3}" type="pres">
      <dgm:prSet presAssocID="{FDE1913F-6676-4FD5-AB55-CCA71163BF49}" presName="parTransOne" presStyleCnt="0"/>
      <dgm:spPr/>
      <dgm:t>
        <a:bodyPr/>
        <a:lstStyle/>
        <a:p>
          <a:endParaRPr lang="zh-TW" altLang="en-US"/>
        </a:p>
      </dgm:t>
    </dgm:pt>
    <dgm:pt modelId="{39D89047-AFB1-451C-9FA1-FE4BC2C92BD3}" type="pres">
      <dgm:prSet presAssocID="{FDE1913F-6676-4FD5-AB55-CCA71163BF49}" presName="horzOne" presStyleCnt="0"/>
      <dgm:spPr/>
      <dgm:t>
        <a:bodyPr/>
        <a:lstStyle/>
        <a:p>
          <a:endParaRPr lang="zh-TW" altLang="en-US"/>
        </a:p>
      </dgm:t>
    </dgm:pt>
    <dgm:pt modelId="{CC564F8D-471D-404C-93BA-12DC6D5A84AB}" type="pres">
      <dgm:prSet presAssocID="{379802A7-0507-4BCC-86DD-2C430F9DFD9F}" presName="vertTwo" presStyleCnt="0"/>
      <dgm:spPr/>
      <dgm:t>
        <a:bodyPr/>
        <a:lstStyle/>
        <a:p>
          <a:endParaRPr lang="zh-TW" altLang="en-US"/>
        </a:p>
      </dgm:t>
    </dgm:pt>
    <dgm:pt modelId="{C7A24A98-D2AB-4872-A547-DBE6900668F2}" type="pres">
      <dgm:prSet presAssocID="{379802A7-0507-4BCC-86DD-2C430F9DFD9F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1150724D-230A-4ADF-8828-68E79CE2578B}" type="pres">
      <dgm:prSet presAssocID="{379802A7-0507-4BCC-86DD-2C430F9DFD9F}" presName="horzTwo" presStyleCnt="0"/>
      <dgm:spPr/>
      <dgm:t>
        <a:bodyPr/>
        <a:lstStyle/>
        <a:p>
          <a:endParaRPr lang="zh-TW" altLang="en-US"/>
        </a:p>
      </dgm:t>
    </dgm:pt>
    <dgm:pt modelId="{8983D176-9A03-45EE-B98D-7644BC01741B}" type="pres">
      <dgm:prSet presAssocID="{DDCDC6E2-3175-45AB-8DC2-583B2B7E656B}" presName="sibSpaceTwo" presStyleCnt="0"/>
      <dgm:spPr/>
      <dgm:t>
        <a:bodyPr/>
        <a:lstStyle/>
        <a:p>
          <a:endParaRPr lang="zh-TW" altLang="en-US"/>
        </a:p>
      </dgm:t>
    </dgm:pt>
    <dgm:pt modelId="{F577E986-5EFF-423A-9C2A-2F617BD71A2C}" type="pres">
      <dgm:prSet presAssocID="{99D1C31A-F528-4FAB-875C-AEB5DFE8EB0A}" presName="vertTwo" presStyleCnt="0"/>
      <dgm:spPr/>
      <dgm:t>
        <a:bodyPr/>
        <a:lstStyle/>
        <a:p>
          <a:endParaRPr lang="zh-TW" altLang="en-US"/>
        </a:p>
      </dgm:t>
    </dgm:pt>
    <dgm:pt modelId="{AF6E1A2E-042F-48CE-9DCA-0A0317E53189}" type="pres">
      <dgm:prSet presAssocID="{99D1C31A-F528-4FAB-875C-AEB5DFE8EB0A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3AF9158-DCBF-436F-9122-2913102E7828}" type="pres">
      <dgm:prSet presAssocID="{99D1C31A-F528-4FAB-875C-AEB5DFE8EB0A}" presName="parTransTwo" presStyleCnt="0"/>
      <dgm:spPr/>
      <dgm:t>
        <a:bodyPr/>
        <a:lstStyle/>
        <a:p>
          <a:endParaRPr lang="zh-TW" altLang="en-US"/>
        </a:p>
      </dgm:t>
    </dgm:pt>
    <dgm:pt modelId="{E24B2691-BB2F-4FFE-9482-C7F685D434A2}" type="pres">
      <dgm:prSet presAssocID="{99D1C31A-F528-4FAB-875C-AEB5DFE8EB0A}" presName="horzTwo" presStyleCnt="0"/>
      <dgm:spPr/>
      <dgm:t>
        <a:bodyPr/>
        <a:lstStyle/>
        <a:p>
          <a:endParaRPr lang="zh-TW" altLang="en-US"/>
        </a:p>
      </dgm:t>
    </dgm:pt>
    <dgm:pt modelId="{BBEAACFD-9AA1-4214-B627-79F143400903}" type="pres">
      <dgm:prSet presAssocID="{EED70318-448E-45FF-AEFE-0AC6D0E4B60F}" presName="vertThree" presStyleCnt="0"/>
      <dgm:spPr/>
      <dgm:t>
        <a:bodyPr/>
        <a:lstStyle/>
        <a:p>
          <a:endParaRPr lang="zh-TW" altLang="en-US"/>
        </a:p>
      </dgm:t>
    </dgm:pt>
    <dgm:pt modelId="{60C4B8B1-119A-4970-A3B9-D67A1E13735C}" type="pres">
      <dgm:prSet presAssocID="{EED70318-448E-45FF-AEFE-0AC6D0E4B60F}" presName="txThree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E2C047C-8FA9-49B8-A5A3-173F20F39DC0}" type="pres">
      <dgm:prSet presAssocID="{EED70318-448E-45FF-AEFE-0AC6D0E4B60F}" presName="parTransThree" presStyleCnt="0"/>
      <dgm:spPr/>
      <dgm:t>
        <a:bodyPr/>
        <a:lstStyle/>
        <a:p>
          <a:endParaRPr lang="zh-TW" altLang="en-US"/>
        </a:p>
      </dgm:t>
    </dgm:pt>
    <dgm:pt modelId="{EC3A10E4-7192-4716-A012-48AA10B066E1}" type="pres">
      <dgm:prSet presAssocID="{EED70318-448E-45FF-AEFE-0AC6D0E4B60F}" presName="horzThree" presStyleCnt="0"/>
      <dgm:spPr/>
      <dgm:t>
        <a:bodyPr/>
        <a:lstStyle/>
        <a:p>
          <a:endParaRPr lang="zh-TW" altLang="en-US"/>
        </a:p>
      </dgm:t>
    </dgm:pt>
    <dgm:pt modelId="{9CC2FBEC-0592-4C53-8B31-B1959F548B3F}" type="pres">
      <dgm:prSet presAssocID="{35ACB455-9C14-4002-A943-14BD29723A6C}" presName="vertFour" presStyleCnt="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1B3CD433-B60C-4F41-9E67-E914F6BC5DDA}" type="pres">
      <dgm:prSet presAssocID="{35ACB455-9C14-4002-A943-14BD29723A6C}" presName="txFour" presStyleLbl="node4" presStyleIdx="0" presStyleCnt="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9B04BB6-CB95-4FBA-BC4E-041B819CAE98}" type="pres">
      <dgm:prSet presAssocID="{35ACB455-9C14-4002-A943-14BD29723A6C}" presName="horzFour" presStyleCnt="0"/>
      <dgm:spPr/>
      <dgm:t>
        <a:bodyPr/>
        <a:lstStyle/>
        <a:p>
          <a:endParaRPr lang="zh-TW" altLang="en-US"/>
        </a:p>
      </dgm:t>
    </dgm:pt>
    <dgm:pt modelId="{78C8C49A-A53A-45BB-9588-57FE7503469A}" type="pres">
      <dgm:prSet presAssocID="{2C17E808-88F5-4F09-B34F-23291E32E82D}" presName="sibSpaceFour" presStyleCnt="0"/>
      <dgm:spPr/>
      <dgm:t>
        <a:bodyPr/>
        <a:lstStyle/>
        <a:p>
          <a:endParaRPr lang="zh-TW" altLang="en-US"/>
        </a:p>
      </dgm:t>
    </dgm:pt>
    <dgm:pt modelId="{016B44C6-6138-4158-9558-BF70A1ADE9EC}" type="pres">
      <dgm:prSet presAssocID="{76CEBCA3-F674-422E-B737-FDBF860D0069}" presName="vertFour" presStyleCnt="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46A48ED-6014-4A4E-A915-64E4D728BB79}" type="pres">
      <dgm:prSet presAssocID="{76CEBCA3-F674-422E-B737-FDBF860D0069}" presName="txFour" presStyleLbl="node4" presStyleIdx="1" presStyleCnt="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6807E0A-4405-4EE5-A908-EB5F055DBB16}" type="pres">
      <dgm:prSet presAssocID="{76CEBCA3-F674-422E-B737-FDBF860D0069}" presName="parTransFour" presStyleCnt="0"/>
      <dgm:spPr/>
      <dgm:t>
        <a:bodyPr/>
        <a:lstStyle/>
        <a:p>
          <a:endParaRPr lang="zh-TW" altLang="en-US"/>
        </a:p>
      </dgm:t>
    </dgm:pt>
    <dgm:pt modelId="{1B581A75-47BF-4D0A-906A-587E805DD63C}" type="pres">
      <dgm:prSet presAssocID="{76CEBCA3-F674-422E-B737-FDBF860D0069}" presName="horzFour" presStyleCnt="0"/>
      <dgm:spPr/>
      <dgm:t>
        <a:bodyPr/>
        <a:lstStyle/>
        <a:p>
          <a:endParaRPr lang="zh-TW" altLang="en-US"/>
        </a:p>
      </dgm:t>
    </dgm:pt>
    <dgm:pt modelId="{3F69A787-A7D8-4023-BB47-F53F855A1337}" type="pres">
      <dgm:prSet presAssocID="{21657F7C-F9E7-4DEB-8C0A-F67525B23026}" presName="vertFour" presStyleCnt="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EE34101-7272-4548-A0B9-BADE67154FE7}" type="pres">
      <dgm:prSet presAssocID="{21657F7C-F9E7-4DEB-8C0A-F67525B23026}" presName="txFour" presStyleLbl="node4" presStyleIdx="2" presStyleCnt="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B038793-F057-40E1-90C6-EC870982D80B}" type="pres">
      <dgm:prSet presAssocID="{21657F7C-F9E7-4DEB-8C0A-F67525B23026}" presName="parTransFour" presStyleCnt="0"/>
      <dgm:spPr/>
      <dgm:t>
        <a:bodyPr/>
        <a:lstStyle/>
        <a:p>
          <a:endParaRPr lang="zh-TW" altLang="en-US"/>
        </a:p>
      </dgm:t>
    </dgm:pt>
    <dgm:pt modelId="{693C31A0-525A-42BC-94A7-F52D257E277C}" type="pres">
      <dgm:prSet presAssocID="{21657F7C-F9E7-4DEB-8C0A-F67525B23026}" presName="horzFour" presStyleCnt="0"/>
      <dgm:spPr/>
      <dgm:t>
        <a:bodyPr/>
        <a:lstStyle/>
        <a:p>
          <a:endParaRPr lang="zh-TW" altLang="en-US"/>
        </a:p>
      </dgm:t>
    </dgm:pt>
    <dgm:pt modelId="{2B867108-C9B5-4BB6-933A-2EBAFE22FDBA}" type="pres">
      <dgm:prSet presAssocID="{C1113332-7313-4881-A800-1529DDCDA2DA}" presName="vertFour" presStyleCnt="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709064E-6E8D-4051-91DE-83DE61BB31B7}" type="pres">
      <dgm:prSet presAssocID="{C1113332-7313-4881-A800-1529DDCDA2DA}" presName="txFour" presStyleLbl="node4" presStyleIdx="3" presStyleCnt="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AF9FD26-DDA6-46B6-B3EF-762399382CAA}" type="pres">
      <dgm:prSet presAssocID="{C1113332-7313-4881-A800-1529DDCDA2DA}" presName="horzFour" presStyleCnt="0"/>
      <dgm:spPr/>
      <dgm:t>
        <a:bodyPr/>
        <a:lstStyle/>
        <a:p>
          <a:endParaRPr lang="zh-TW" altLang="en-US"/>
        </a:p>
      </dgm:t>
    </dgm:pt>
    <dgm:pt modelId="{FD50C99A-C9CC-4719-AD4A-AEF8E46FE468}" type="pres">
      <dgm:prSet presAssocID="{29B509B9-289B-4F80-AB1C-D473981CB995}" presName="sibSpaceFour" presStyleCnt="0"/>
      <dgm:spPr/>
      <dgm:t>
        <a:bodyPr/>
        <a:lstStyle/>
        <a:p>
          <a:endParaRPr lang="zh-TW" altLang="en-US"/>
        </a:p>
      </dgm:t>
    </dgm:pt>
    <dgm:pt modelId="{CCAC6644-6D21-4611-8EE8-4A74D85F09E3}" type="pres">
      <dgm:prSet presAssocID="{F2F3C077-A9B1-43F9-A38B-F0928362EB13}" presName="vertFour" presStyleCnt="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C2F3C24-A4F6-4CB9-9C1E-D535A0FB37B4}" type="pres">
      <dgm:prSet presAssocID="{F2F3C077-A9B1-43F9-A38B-F0928362EB13}" presName="txFour" presStyleLbl="node4" presStyleIdx="4" presStyleCnt="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CA1B6DA-0A44-44B9-A568-3889AF27BB49}" type="pres">
      <dgm:prSet presAssocID="{F2F3C077-A9B1-43F9-A38B-F0928362EB13}" presName="horzFour" presStyleCnt="0"/>
      <dgm:spPr/>
      <dgm:t>
        <a:bodyPr/>
        <a:lstStyle/>
        <a:p>
          <a:endParaRPr lang="zh-TW" altLang="en-US"/>
        </a:p>
      </dgm:t>
    </dgm:pt>
  </dgm:ptLst>
  <dgm:cxnLst>
    <dgm:cxn modelId="{43DFF676-1781-4B67-9F31-F3AE4AECFA3D}" type="presOf" srcId="{76CEBCA3-F674-422E-B737-FDBF860D0069}" destId="{546A48ED-6014-4A4E-A915-64E4D728BB79}" srcOrd="0" destOrd="0" presId="urn:microsoft.com/office/officeart/2005/8/layout/hierarchy4"/>
    <dgm:cxn modelId="{B02D66EC-383F-4C50-96AA-86CBBE6617B1}" type="presOf" srcId="{EED70318-448E-45FF-AEFE-0AC6D0E4B60F}" destId="{60C4B8B1-119A-4970-A3B9-D67A1E13735C}" srcOrd="0" destOrd="0" presId="urn:microsoft.com/office/officeart/2005/8/layout/hierarchy4"/>
    <dgm:cxn modelId="{4B74B3D0-1557-4347-B9D7-14D136BDC46B}" srcId="{9D4E8B82-57DC-4758-971B-717C1B261D76}" destId="{FDE1913F-6676-4FD5-AB55-CCA71163BF49}" srcOrd="0" destOrd="0" parTransId="{05F18C7D-38D1-4557-9D9B-04A16025FF78}" sibTransId="{ABE17B16-D34D-40B2-B17D-CAD491D73ED3}"/>
    <dgm:cxn modelId="{C7BF6AC1-3EA4-4BCC-8ECE-E461F3DC1964}" srcId="{FDE1913F-6676-4FD5-AB55-CCA71163BF49}" destId="{99D1C31A-F528-4FAB-875C-AEB5DFE8EB0A}" srcOrd="1" destOrd="0" parTransId="{4772A221-A5EE-4065-97CD-016E6182ED6D}" sibTransId="{5A3EDBDC-C6D1-4C13-B1E9-7741879EFD5A}"/>
    <dgm:cxn modelId="{6407210D-0421-484B-9415-04D2F3F3E4B6}" type="presOf" srcId="{FDE1913F-6676-4FD5-AB55-CCA71163BF49}" destId="{F09B04FD-596B-43FF-83FD-4CFA88772DD0}" srcOrd="0" destOrd="0" presId="urn:microsoft.com/office/officeart/2005/8/layout/hierarchy4"/>
    <dgm:cxn modelId="{583E08EC-22B2-4FDE-B527-4ED39013F702}" type="presOf" srcId="{C1113332-7313-4881-A800-1529DDCDA2DA}" destId="{9709064E-6E8D-4051-91DE-83DE61BB31B7}" srcOrd="0" destOrd="0" presId="urn:microsoft.com/office/officeart/2005/8/layout/hierarchy4"/>
    <dgm:cxn modelId="{ACA8C4E6-FC84-41BD-8236-3C2451771F8E}" srcId="{FDE1913F-6676-4FD5-AB55-CCA71163BF49}" destId="{379802A7-0507-4BCC-86DD-2C430F9DFD9F}" srcOrd="0" destOrd="0" parTransId="{586D0E27-B5C8-411F-B23B-3ECD0EC82124}" sibTransId="{DDCDC6E2-3175-45AB-8DC2-583B2B7E656B}"/>
    <dgm:cxn modelId="{62364DF1-07D1-4388-8449-9F1F34B574EB}" type="presOf" srcId="{379802A7-0507-4BCC-86DD-2C430F9DFD9F}" destId="{C7A24A98-D2AB-4872-A547-DBE6900668F2}" srcOrd="0" destOrd="0" presId="urn:microsoft.com/office/officeart/2005/8/layout/hierarchy4"/>
    <dgm:cxn modelId="{AF0972EA-3CE8-4745-981C-1A5579DB7933}" type="presOf" srcId="{99D1C31A-F528-4FAB-875C-AEB5DFE8EB0A}" destId="{AF6E1A2E-042F-48CE-9DCA-0A0317E53189}" srcOrd="0" destOrd="0" presId="urn:microsoft.com/office/officeart/2005/8/layout/hierarchy4"/>
    <dgm:cxn modelId="{B01368B0-A2B0-4CCB-99A2-C489FABF93A8}" type="presOf" srcId="{35ACB455-9C14-4002-A943-14BD29723A6C}" destId="{1B3CD433-B60C-4F41-9E67-E914F6BC5DDA}" srcOrd="0" destOrd="0" presId="urn:microsoft.com/office/officeart/2005/8/layout/hierarchy4"/>
    <dgm:cxn modelId="{2C455705-42AE-461A-A53E-C2E9286BA372}" type="presOf" srcId="{F2F3C077-A9B1-43F9-A38B-F0928362EB13}" destId="{EC2F3C24-A4F6-4CB9-9C1E-D535A0FB37B4}" srcOrd="0" destOrd="0" presId="urn:microsoft.com/office/officeart/2005/8/layout/hierarchy4"/>
    <dgm:cxn modelId="{E3710B01-3A53-4A7B-827D-E5A6F6627B52}" srcId="{EED70318-448E-45FF-AEFE-0AC6D0E4B60F}" destId="{76CEBCA3-F674-422E-B737-FDBF860D0069}" srcOrd="1" destOrd="0" parTransId="{3F3598E7-4604-4904-B487-580EBF5B4721}" sibTransId="{6E4BB5EE-C06F-448F-9937-3B2CC43649D1}"/>
    <dgm:cxn modelId="{1D312CC8-20DA-48AF-9B0E-470498964F7B}" srcId="{99D1C31A-F528-4FAB-875C-AEB5DFE8EB0A}" destId="{EED70318-448E-45FF-AEFE-0AC6D0E4B60F}" srcOrd="0" destOrd="0" parTransId="{88B23A96-32C1-4B73-96E6-4B80A0D20890}" sibTransId="{165DC978-6087-4F17-8CEF-83208410C707}"/>
    <dgm:cxn modelId="{0A23B9DF-553C-4657-994F-B3CD1272FA61}" srcId="{76CEBCA3-F674-422E-B737-FDBF860D0069}" destId="{21657F7C-F9E7-4DEB-8C0A-F67525B23026}" srcOrd="0" destOrd="0" parTransId="{8AFB4DCE-1C72-457B-81DF-011F8431660B}" sibTransId="{67C9A845-03A3-4A33-ADE4-8F86F5BAC512}"/>
    <dgm:cxn modelId="{83DD778C-8FCB-4F15-80CC-B459B154F3FD}" type="presOf" srcId="{21657F7C-F9E7-4DEB-8C0A-F67525B23026}" destId="{8EE34101-7272-4548-A0B9-BADE67154FE7}" srcOrd="0" destOrd="0" presId="urn:microsoft.com/office/officeart/2005/8/layout/hierarchy4"/>
    <dgm:cxn modelId="{02DB1D74-1E2B-4682-8FE5-C916D0A3266D}" type="presOf" srcId="{9D4E8B82-57DC-4758-971B-717C1B261D76}" destId="{F38127BE-90EF-4241-9B8A-ADEAB7BE1CF9}" srcOrd="0" destOrd="0" presId="urn:microsoft.com/office/officeart/2005/8/layout/hierarchy4"/>
    <dgm:cxn modelId="{27365BDC-92D0-40B0-93E0-3F3F81C431AD}" srcId="{21657F7C-F9E7-4DEB-8C0A-F67525B23026}" destId="{C1113332-7313-4881-A800-1529DDCDA2DA}" srcOrd="0" destOrd="0" parTransId="{EA564502-0822-4050-8A44-698E7F656AF1}" sibTransId="{29B509B9-289B-4F80-AB1C-D473981CB995}"/>
    <dgm:cxn modelId="{0AA14716-08D9-4575-83E2-9FF487881578}" srcId="{EED70318-448E-45FF-AEFE-0AC6D0E4B60F}" destId="{35ACB455-9C14-4002-A943-14BD29723A6C}" srcOrd="0" destOrd="0" parTransId="{422E36F3-8098-4990-B636-EC1CD95219F8}" sibTransId="{2C17E808-88F5-4F09-B34F-23291E32E82D}"/>
    <dgm:cxn modelId="{32746CC1-B500-43CF-9036-BDCB9293CD81}" srcId="{21657F7C-F9E7-4DEB-8C0A-F67525B23026}" destId="{F2F3C077-A9B1-43F9-A38B-F0928362EB13}" srcOrd="1" destOrd="0" parTransId="{F63959BD-8BC7-4DE4-BFCB-544FB9A0593C}" sibTransId="{1A8070DE-770B-4A3E-B557-121B31A0A49E}"/>
    <dgm:cxn modelId="{F4026D3A-B3E7-4B3D-937D-C6405AE38912}" type="presParOf" srcId="{F38127BE-90EF-4241-9B8A-ADEAB7BE1CF9}" destId="{3C570928-0C2E-4229-A8F6-051686FCC86D}" srcOrd="0" destOrd="0" presId="urn:microsoft.com/office/officeart/2005/8/layout/hierarchy4"/>
    <dgm:cxn modelId="{D68B68A0-52F2-46F9-87F4-E5D8E5F23BF8}" type="presParOf" srcId="{3C570928-0C2E-4229-A8F6-051686FCC86D}" destId="{F09B04FD-596B-43FF-83FD-4CFA88772DD0}" srcOrd="0" destOrd="0" presId="urn:microsoft.com/office/officeart/2005/8/layout/hierarchy4"/>
    <dgm:cxn modelId="{D7780729-AAFF-46D1-8301-01D7B23AE7BE}" type="presParOf" srcId="{3C570928-0C2E-4229-A8F6-051686FCC86D}" destId="{3B746C19-B801-46F0-9DA7-6E83ECBCC4D3}" srcOrd="1" destOrd="0" presId="urn:microsoft.com/office/officeart/2005/8/layout/hierarchy4"/>
    <dgm:cxn modelId="{7419F15E-1C51-4940-BCC0-C8D0102E9EC3}" type="presParOf" srcId="{3C570928-0C2E-4229-A8F6-051686FCC86D}" destId="{39D89047-AFB1-451C-9FA1-FE4BC2C92BD3}" srcOrd="2" destOrd="0" presId="urn:microsoft.com/office/officeart/2005/8/layout/hierarchy4"/>
    <dgm:cxn modelId="{1B907B29-A480-4FDE-A4F0-054D5A821491}" type="presParOf" srcId="{39D89047-AFB1-451C-9FA1-FE4BC2C92BD3}" destId="{CC564F8D-471D-404C-93BA-12DC6D5A84AB}" srcOrd="0" destOrd="0" presId="urn:microsoft.com/office/officeart/2005/8/layout/hierarchy4"/>
    <dgm:cxn modelId="{1757E6C8-BFF4-48F0-8C43-9F32F74A61C9}" type="presParOf" srcId="{CC564F8D-471D-404C-93BA-12DC6D5A84AB}" destId="{C7A24A98-D2AB-4872-A547-DBE6900668F2}" srcOrd="0" destOrd="0" presId="urn:microsoft.com/office/officeart/2005/8/layout/hierarchy4"/>
    <dgm:cxn modelId="{0CFB1E62-54D3-4F0F-AC80-8180D54F25A7}" type="presParOf" srcId="{CC564F8D-471D-404C-93BA-12DC6D5A84AB}" destId="{1150724D-230A-4ADF-8828-68E79CE2578B}" srcOrd="1" destOrd="0" presId="urn:microsoft.com/office/officeart/2005/8/layout/hierarchy4"/>
    <dgm:cxn modelId="{D47BF4D7-32C5-4CD5-93CD-1DC9DFB73730}" type="presParOf" srcId="{39D89047-AFB1-451C-9FA1-FE4BC2C92BD3}" destId="{8983D176-9A03-45EE-B98D-7644BC01741B}" srcOrd="1" destOrd="0" presId="urn:microsoft.com/office/officeart/2005/8/layout/hierarchy4"/>
    <dgm:cxn modelId="{233CC3E5-562C-4461-80C3-155CF6126BDA}" type="presParOf" srcId="{39D89047-AFB1-451C-9FA1-FE4BC2C92BD3}" destId="{F577E986-5EFF-423A-9C2A-2F617BD71A2C}" srcOrd="2" destOrd="0" presId="urn:microsoft.com/office/officeart/2005/8/layout/hierarchy4"/>
    <dgm:cxn modelId="{52131334-ECEE-4990-ADA8-5A6568B45FC2}" type="presParOf" srcId="{F577E986-5EFF-423A-9C2A-2F617BD71A2C}" destId="{AF6E1A2E-042F-48CE-9DCA-0A0317E53189}" srcOrd="0" destOrd="0" presId="urn:microsoft.com/office/officeart/2005/8/layout/hierarchy4"/>
    <dgm:cxn modelId="{C201BA74-2F21-4193-ACC8-E67BB31F0693}" type="presParOf" srcId="{F577E986-5EFF-423A-9C2A-2F617BD71A2C}" destId="{73AF9158-DCBF-436F-9122-2913102E7828}" srcOrd="1" destOrd="0" presId="urn:microsoft.com/office/officeart/2005/8/layout/hierarchy4"/>
    <dgm:cxn modelId="{79BE5E5F-121C-42BA-A95E-2A340B7D3B9B}" type="presParOf" srcId="{F577E986-5EFF-423A-9C2A-2F617BD71A2C}" destId="{E24B2691-BB2F-4FFE-9482-C7F685D434A2}" srcOrd="2" destOrd="0" presId="urn:microsoft.com/office/officeart/2005/8/layout/hierarchy4"/>
    <dgm:cxn modelId="{FAA90288-A4AC-4A4D-AA13-71002B8D70D1}" type="presParOf" srcId="{E24B2691-BB2F-4FFE-9482-C7F685D434A2}" destId="{BBEAACFD-9AA1-4214-B627-79F143400903}" srcOrd="0" destOrd="0" presId="urn:microsoft.com/office/officeart/2005/8/layout/hierarchy4"/>
    <dgm:cxn modelId="{5BBF817E-256B-41E8-B77D-FEB401AE6BA9}" type="presParOf" srcId="{BBEAACFD-9AA1-4214-B627-79F143400903}" destId="{60C4B8B1-119A-4970-A3B9-D67A1E13735C}" srcOrd="0" destOrd="0" presId="urn:microsoft.com/office/officeart/2005/8/layout/hierarchy4"/>
    <dgm:cxn modelId="{A1683D0D-497B-4238-A987-184CD1DCBE4A}" type="presParOf" srcId="{BBEAACFD-9AA1-4214-B627-79F143400903}" destId="{4E2C047C-8FA9-49B8-A5A3-173F20F39DC0}" srcOrd="1" destOrd="0" presId="urn:microsoft.com/office/officeart/2005/8/layout/hierarchy4"/>
    <dgm:cxn modelId="{BD1B7D4D-8479-406A-B432-C97AF48F662F}" type="presParOf" srcId="{BBEAACFD-9AA1-4214-B627-79F143400903}" destId="{EC3A10E4-7192-4716-A012-48AA10B066E1}" srcOrd="2" destOrd="0" presId="urn:microsoft.com/office/officeart/2005/8/layout/hierarchy4"/>
    <dgm:cxn modelId="{3DC62448-4C1F-49F4-AFF1-BDC253DF06FB}" type="presParOf" srcId="{EC3A10E4-7192-4716-A012-48AA10B066E1}" destId="{9CC2FBEC-0592-4C53-8B31-B1959F548B3F}" srcOrd="0" destOrd="0" presId="urn:microsoft.com/office/officeart/2005/8/layout/hierarchy4"/>
    <dgm:cxn modelId="{B0C6A9F2-46E4-4225-90B9-BCEB35FEBD3A}" type="presParOf" srcId="{9CC2FBEC-0592-4C53-8B31-B1959F548B3F}" destId="{1B3CD433-B60C-4F41-9E67-E914F6BC5DDA}" srcOrd="0" destOrd="0" presId="urn:microsoft.com/office/officeart/2005/8/layout/hierarchy4"/>
    <dgm:cxn modelId="{8A8E7556-BBC6-494D-BFFD-53FF2DFAD0FA}" type="presParOf" srcId="{9CC2FBEC-0592-4C53-8B31-B1959F548B3F}" destId="{29B04BB6-CB95-4FBA-BC4E-041B819CAE98}" srcOrd="1" destOrd="0" presId="urn:microsoft.com/office/officeart/2005/8/layout/hierarchy4"/>
    <dgm:cxn modelId="{0BF89368-3E83-49F3-B76F-573A1070E3C3}" type="presParOf" srcId="{EC3A10E4-7192-4716-A012-48AA10B066E1}" destId="{78C8C49A-A53A-45BB-9588-57FE7503469A}" srcOrd="1" destOrd="0" presId="urn:microsoft.com/office/officeart/2005/8/layout/hierarchy4"/>
    <dgm:cxn modelId="{0FC2E9ED-E9AD-4E9F-95BA-A3E384462848}" type="presParOf" srcId="{EC3A10E4-7192-4716-A012-48AA10B066E1}" destId="{016B44C6-6138-4158-9558-BF70A1ADE9EC}" srcOrd="2" destOrd="0" presId="urn:microsoft.com/office/officeart/2005/8/layout/hierarchy4"/>
    <dgm:cxn modelId="{DDF9923C-7885-47B3-87D8-B996AD428360}" type="presParOf" srcId="{016B44C6-6138-4158-9558-BF70A1ADE9EC}" destId="{546A48ED-6014-4A4E-A915-64E4D728BB79}" srcOrd="0" destOrd="0" presId="urn:microsoft.com/office/officeart/2005/8/layout/hierarchy4"/>
    <dgm:cxn modelId="{59F36791-6033-4FAB-BC11-07823EB0085D}" type="presParOf" srcId="{016B44C6-6138-4158-9558-BF70A1ADE9EC}" destId="{46807E0A-4405-4EE5-A908-EB5F055DBB16}" srcOrd="1" destOrd="0" presId="urn:microsoft.com/office/officeart/2005/8/layout/hierarchy4"/>
    <dgm:cxn modelId="{CE666035-4E38-43E6-A12C-58049CD050E5}" type="presParOf" srcId="{016B44C6-6138-4158-9558-BF70A1ADE9EC}" destId="{1B581A75-47BF-4D0A-906A-587E805DD63C}" srcOrd="2" destOrd="0" presId="urn:microsoft.com/office/officeart/2005/8/layout/hierarchy4"/>
    <dgm:cxn modelId="{D24DFB1B-8D26-4FFB-A11A-CB4727A1001D}" type="presParOf" srcId="{1B581A75-47BF-4D0A-906A-587E805DD63C}" destId="{3F69A787-A7D8-4023-BB47-F53F855A1337}" srcOrd="0" destOrd="0" presId="urn:microsoft.com/office/officeart/2005/8/layout/hierarchy4"/>
    <dgm:cxn modelId="{190BF1B6-D8B7-4B71-B659-659E683F117F}" type="presParOf" srcId="{3F69A787-A7D8-4023-BB47-F53F855A1337}" destId="{8EE34101-7272-4548-A0B9-BADE67154FE7}" srcOrd="0" destOrd="0" presId="urn:microsoft.com/office/officeart/2005/8/layout/hierarchy4"/>
    <dgm:cxn modelId="{63E27220-6373-4353-B15C-E1C6DB77F272}" type="presParOf" srcId="{3F69A787-A7D8-4023-BB47-F53F855A1337}" destId="{BB038793-F057-40E1-90C6-EC870982D80B}" srcOrd="1" destOrd="0" presId="urn:microsoft.com/office/officeart/2005/8/layout/hierarchy4"/>
    <dgm:cxn modelId="{E668C04A-AB48-4CA5-8C23-C70C6DAF2A0E}" type="presParOf" srcId="{3F69A787-A7D8-4023-BB47-F53F855A1337}" destId="{693C31A0-525A-42BC-94A7-F52D257E277C}" srcOrd="2" destOrd="0" presId="urn:microsoft.com/office/officeart/2005/8/layout/hierarchy4"/>
    <dgm:cxn modelId="{0AB3CDFF-A455-463B-AF77-91881A61AC8B}" type="presParOf" srcId="{693C31A0-525A-42BC-94A7-F52D257E277C}" destId="{2B867108-C9B5-4BB6-933A-2EBAFE22FDBA}" srcOrd="0" destOrd="0" presId="urn:microsoft.com/office/officeart/2005/8/layout/hierarchy4"/>
    <dgm:cxn modelId="{208421C3-9CCE-4472-BC7F-F4BD3D783B00}" type="presParOf" srcId="{2B867108-C9B5-4BB6-933A-2EBAFE22FDBA}" destId="{9709064E-6E8D-4051-91DE-83DE61BB31B7}" srcOrd="0" destOrd="0" presId="urn:microsoft.com/office/officeart/2005/8/layout/hierarchy4"/>
    <dgm:cxn modelId="{D4661812-E4CF-4FAF-9316-26E7A7E27E72}" type="presParOf" srcId="{2B867108-C9B5-4BB6-933A-2EBAFE22FDBA}" destId="{CAF9FD26-DDA6-46B6-B3EF-762399382CAA}" srcOrd="1" destOrd="0" presId="urn:microsoft.com/office/officeart/2005/8/layout/hierarchy4"/>
    <dgm:cxn modelId="{0DB36382-C940-45F6-8BDD-351107343DC5}" type="presParOf" srcId="{693C31A0-525A-42BC-94A7-F52D257E277C}" destId="{FD50C99A-C9CC-4719-AD4A-AEF8E46FE468}" srcOrd="1" destOrd="0" presId="urn:microsoft.com/office/officeart/2005/8/layout/hierarchy4"/>
    <dgm:cxn modelId="{BA6CF41A-279C-41D2-B9AF-1E122F72524F}" type="presParOf" srcId="{693C31A0-525A-42BC-94A7-F52D257E277C}" destId="{CCAC6644-6D21-4611-8EE8-4A74D85F09E3}" srcOrd="2" destOrd="0" presId="urn:microsoft.com/office/officeart/2005/8/layout/hierarchy4"/>
    <dgm:cxn modelId="{90866C35-24CC-4580-86ED-869A25AB7C48}" type="presParOf" srcId="{CCAC6644-6D21-4611-8EE8-4A74D85F09E3}" destId="{EC2F3C24-A4F6-4CB9-9C1E-D535A0FB37B4}" srcOrd="0" destOrd="0" presId="urn:microsoft.com/office/officeart/2005/8/layout/hierarchy4"/>
    <dgm:cxn modelId="{3F01117E-077E-4D36-AF07-6C5992D8E238}" type="presParOf" srcId="{CCAC6644-6D21-4611-8EE8-4A74D85F09E3}" destId="{CCA1B6DA-0A44-44B9-A568-3889AF27BB4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01F1125-CE68-47D6-9DD1-F96C1D49F18F}" type="doc">
      <dgm:prSet loTypeId="urn:microsoft.com/office/officeart/2005/8/layout/bProcess3" loCatId="process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4D54FDFD-69B8-4EDB-A6DB-6F9D9EDB6F0A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構成要件</a:t>
          </a:r>
          <a:endParaRPr lang="en-US" altLang="zh-TW" sz="16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客觀外在行為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zh-TW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935C9D6A-054F-4C30-99B0-3756AA66F0CF}" type="parTrans" cxnId="{CDC763E9-21DD-4158-B679-82901559A331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EEAC01F3-FECA-4E59-93CB-8A0651E090ED}" type="sibTrans" cxnId="{CDC763E9-21DD-4158-B679-82901559A331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917DD61-80D2-4D92-AF24-4B79FC30A214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□外在行為</a:t>
          </a:r>
          <a:endParaRPr 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7B3E4909-46EB-4FEC-9ABB-88D8F46F2FD9}" type="parTrans" cxnId="{AD420FD3-5C7E-4BDB-840D-F798C7D333EE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3A132DB-6480-46A4-BAFC-CD27F8E3CD08}" type="sibTrans" cxnId="{AD420FD3-5C7E-4BDB-840D-F798C7D333EE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248702D-D06B-4FCE-90B0-A39270183526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□刑法認定為犯罪的行為</a:t>
          </a:r>
          <a:endParaRPr 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95B0389D-4B5C-4B3C-B029-D6FD812AD2FE}" type="parTrans" cxnId="{7DE51923-73E3-4CF6-9B96-28DEF84C4370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158D3CD-DFE4-4819-ABA7-47D9D2C6EF72}" type="sibTrans" cxnId="{7DE51923-73E3-4CF6-9B96-28DEF84C4370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807119B-221F-4096-B242-963F4C1353F2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□明文規定要處以刑罰</a:t>
          </a:r>
          <a:endParaRPr 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D8BD7CC-5DCF-43E4-BEFB-29A339778E62}" type="parTrans" cxnId="{F8DED6A0-ED90-4657-861A-AC63620ACDB6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7F42631-75B1-4878-9AB2-ECDDF7C93C8B}" type="sibTrans" cxnId="{F8DED6A0-ED90-4657-861A-AC63620ACDB6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5806042-5F0D-44F9-B385-27291EE56245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構成要件</a:t>
          </a:r>
          <a:endParaRPr lang="en-US" altLang="zh-TW" sz="16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主觀心理想法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zh-TW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ABCFB90-8469-4CEE-AD03-C7CD3A98BA0B}" type="parTrans" cxnId="{460D30F9-6629-4577-83AA-1A3DD5A0E9C7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9C89A7BA-989A-4EA9-9643-AA31AF82F14A}" type="sibTrans" cxnId="{460D30F9-6629-4577-83AA-1A3DD5A0E9C7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A9462D3-40EF-4F11-883D-9E7E42B79734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□要有故意或過失</a:t>
          </a:r>
          <a:endParaRPr 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80224755-AF61-4A79-B68E-1792C61B8291}" type="parTrans" cxnId="{DE0AAE41-DB17-43E6-B97B-8DFB4263138A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A01299C-8D4D-4C2D-B997-F7D6C430FA2A}" type="sibTrans" cxnId="{DE0AAE41-DB17-43E6-B97B-8DFB4263138A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C7D06FC-7183-4A03-A40A-B9CEE7174E7D}">
      <dgm:prSet custT="1"/>
      <dgm:spPr/>
      <dgm:t>
        <a:bodyPr/>
        <a:lstStyle/>
        <a:p>
          <a:pPr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違法性</a:t>
          </a:r>
          <a:endParaRPr lang="zh-TW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172C9E4-50D9-4158-9320-119FBEF4D281}" type="parTrans" cxnId="{E00DDDC8-725F-4AD9-A441-A5E92CD31E96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78A5F650-612A-4115-9E7C-30EADA8CE9BF}" type="sibTrans" cxnId="{E00DDDC8-725F-4AD9-A441-A5E92CD31E96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BFF2274-E0DE-4E64-83F0-E153027C1855}">
      <dgm:prSet custT="1"/>
      <dgm:spPr/>
      <dgm:t>
        <a:bodyPr/>
        <a:lstStyle/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□非</a:t>
          </a:r>
          <a:endParaRPr lang="en-US" altLang="zh-TW" sz="16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依法令的行為</a:t>
          </a:r>
          <a:endParaRPr lang="zh-TW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7A7E25A-A09E-4C7B-91FC-17B63D47CD92}" type="parTrans" cxnId="{F707AEFB-5785-4CA9-BF03-710684070A49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19DDFB7-C0C9-4E04-A565-EAF8954BF3B4}" type="sibTrans" cxnId="{F707AEFB-5785-4CA9-BF03-710684070A49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C238D47-ECDA-40C9-B262-D7E26EE49900}">
      <dgm:prSet custT="1"/>
      <dgm:spPr/>
      <dgm:t>
        <a:bodyPr/>
        <a:lstStyle/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□非</a:t>
          </a:r>
          <a:endParaRPr lang="en-US" altLang="zh-TW" sz="16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業務上的正當行為</a:t>
          </a:r>
          <a:endParaRPr lang="en-US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CB6F804-DC01-4CBC-995D-AB34E60D006B}" type="parTrans" cxnId="{33D9800C-3826-4875-95B9-DFBBAE974764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402528B-7C4D-43E9-B036-3B14F2FD3449}" type="sibTrans" cxnId="{33D9800C-3826-4875-95B9-DFBBAE974764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F821A58-B3A9-4320-963C-06D0314C01FE}">
      <dgm:prSet custT="1"/>
      <dgm:spPr/>
      <dgm:t>
        <a:bodyPr/>
        <a:lstStyle/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□非</a:t>
          </a:r>
          <a:endParaRPr lang="en-US" altLang="zh-TW" sz="16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基於正當防衛行為</a:t>
          </a:r>
          <a:endParaRPr lang="en-US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EA125DB6-92D2-4D7F-A069-5AC641F96657}" type="parTrans" cxnId="{AE535E93-9747-418A-A08F-CF150237B442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43C7B3C-04BA-4E8E-9DEC-36C9EFAEDFD9}" type="sibTrans" cxnId="{AE535E93-9747-418A-A08F-CF150237B442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E2C4D031-E69C-4C41-8A4D-F1788A0928BA}">
      <dgm:prSet custT="1"/>
      <dgm:spPr/>
      <dgm:t>
        <a:bodyPr/>
        <a:lstStyle/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防衛過當</a:t>
          </a:r>
          <a:endParaRPr lang="en-US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B70D349-2AAA-4AD4-8DE0-057D77C93D6F}" type="parTrans" cxnId="{4B479F41-5374-4A2E-B3C3-B1C2C2A65ABE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24F00463-1534-4C50-9F64-9A29788062F4}" type="sibTrans" cxnId="{4B479F41-5374-4A2E-B3C3-B1C2C2A65ABE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63FCF28-D986-4FA1-B860-280834767508}">
      <dgm:prSet custT="1"/>
      <dgm:spPr/>
      <dgm:t>
        <a:bodyPr/>
        <a:lstStyle/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□非</a:t>
          </a:r>
          <a:endParaRPr lang="en-US" altLang="zh-TW" sz="16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緊急避難行為</a:t>
          </a:r>
          <a:endParaRPr lang="zh-TW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93991B3-E8D9-4243-A36E-10801573CF43}" type="parTrans" cxnId="{27DD25F9-8A6B-4457-93C5-A14138377CE2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A09A0D6-0C5E-4ADF-A880-18E05433E011}" type="sibTrans" cxnId="{27DD25F9-8A6B-4457-93C5-A14138377CE2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F5EFBFA-D320-41A8-BD13-9A4BAA02D2CA}">
      <dgm:prSet custT="1"/>
      <dgm:spPr/>
      <dgm:t>
        <a:bodyPr/>
        <a:lstStyle/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避難過當</a:t>
          </a:r>
          <a:endParaRPr lang="en-US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943B6B37-E4C9-4D51-953E-F0BEB3569D0B}" type="parTrans" cxnId="{F9D8A690-2068-4664-BBA7-0C44AFAA6D12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CB9D323-93AB-4CFA-AD85-B7AA068D409D}" type="sibTrans" cxnId="{F9D8A690-2068-4664-BBA7-0C44AFAA6D12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5CCE0BF-3CB6-4E53-8235-A70AC303D17B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責任能力</a:t>
          </a:r>
          <a:endParaRPr lang="en-US" altLang="zh-TW" sz="16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以年齡區分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zh-TW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A9527F6-A312-487A-831E-5630E7647682}" type="parTrans" cxnId="{42EDE0FC-B1C1-42E9-9FBF-3E0BDFFF4636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F5B460C-0D6F-4718-8280-4EEBAC3C6540}" type="sibTrans" cxnId="{42EDE0FC-B1C1-42E9-9FBF-3E0BDFFF4636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FB6B176-5ED3-49A6-929F-6F8F2A9934F7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14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歲以上</a:t>
          </a:r>
          <a:endParaRPr lang="zh-TW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C8FE12F-CD51-4A7F-8730-9CB62CCEAC85}" type="parTrans" cxnId="{469BE888-D611-42D0-A008-4BCEDB6FA30A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E864A346-5812-4556-84E2-B8E5FC36D934}" type="sibTrans" cxnId="{469BE888-D611-42D0-A008-4BCEDB6FA30A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330907D-F616-4D11-B3A1-93161B760B4D}">
      <dgm:prSet custT="1"/>
      <dgm:spPr/>
      <dgm:t>
        <a:bodyPr/>
        <a:lstStyle/>
        <a:p>
          <a:pPr rtl="0"/>
          <a:r>
            <a:rPr 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18~80</a:t>
          </a:r>
          <a:r>
            <a:rPr lang="zh-TW" alt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（完全責任能力）</a:t>
          </a:r>
          <a:endParaRPr lang="zh-TW" sz="12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F1F3018-A37B-419E-9A3B-19D4A617E78C}" type="parTrans" cxnId="{FC58D4D4-0BA8-49AB-B60D-45119E68D79D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EAD424B-9101-4E3A-8F1B-F0ADAD499F63}" type="sibTrans" cxnId="{FC58D4D4-0BA8-49AB-B60D-45119E68D79D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5CF1666-4398-4A34-928A-7C25C918B3BF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責任能力</a:t>
          </a:r>
          <a:endParaRPr lang="en-US" altLang="zh-TW" sz="16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以識別能力區分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80D4DD47-D0C3-45A5-836E-3A2EF0C99FCD}" type="parTrans" cxnId="{CDF47B7F-0B55-48C8-A15D-B93F2091C20E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2A843601-E59A-4C04-82E5-3C063F72D7BC}" type="sibTrans" cxnId="{CDF47B7F-0B55-48C8-A15D-B93F2091C20E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8332A54-72FE-42C8-885C-8E380F53DFC4}">
      <dgm:prSet custT="1"/>
      <dgm:spPr/>
      <dgm:t>
        <a:bodyPr/>
        <a:lstStyle/>
        <a:p>
          <a:pPr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□有辨識能力</a:t>
          </a:r>
          <a:endParaRPr lang="zh-TW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60548EB-A349-462F-A737-3DB368B8AF6D}" type="parTrans" cxnId="{33692F45-1FC9-444F-B37C-7F34E22D4DF5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C4080AF-DA40-4B76-A141-1168022F2EBA}" type="sibTrans" cxnId="{33692F45-1FC9-444F-B37C-7F34E22D4DF5}">
      <dgm:prSet custT="1"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DA46AE19-1BEF-431A-90B7-F1A5A3D498FC}">
      <dgm:prSet custT="1"/>
      <dgm:spPr/>
      <dgm:t>
        <a:bodyPr/>
        <a:lstStyle/>
        <a:p>
          <a:pPr rtl="0"/>
          <a:r>
            <a:rPr lang="zh-TW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低辨識能力</a:t>
          </a:r>
          <a:r>
            <a:rPr lang="zh-TW" alt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（減刑）</a:t>
          </a:r>
          <a:endParaRPr lang="en-US" sz="12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53F9FCC-3281-4707-B715-6D7C4DF3F4BD}" type="parTrans" cxnId="{7FA8DA2C-8B22-4084-861A-E77403691F26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68D65E2-792F-4540-B938-2CFBA965194D}" type="sibTrans" cxnId="{7FA8DA2C-8B22-4084-861A-E77403691F26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C44A1B6-F602-4969-9D94-F6844158B73E}">
      <dgm:prSet custT="1"/>
      <dgm:spPr/>
      <dgm:t>
        <a:bodyPr/>
        <a:lstStyle/>
        <a:p>
          <a:pPr rtl="0"/>
          <a:r>
            <a:rPr lang="zh-TW" alt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無辨識能力（不罰）</a:t>
          </a:r>
          <a:endParaRPr lang="zh-TW" altLang="en-US" sz="12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DC041C9-32DA-4FED-9CBE-27AEFB1BCB08}" type="parTrans" cxnId="{7793D305-020D-475B-809B-48BD6CF3D06D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238EAC27-415B-4F33-AA61-96A96D2FCCDD}" type="sibTrans" cxnId="{7793D305-020D-475B-809B-48BD6CF3D06D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F900A62-8A17-428C-892A-AFCD54F31D91}">
      <dgm:prSet custT="1"/>
      <dgm:spPr/>
      <dgm:t>
        <a:bodyPr/>
        <a:lstStyle/>
        <a:p>
          <a:pPr rtl="0"/>
          <a:r>
            <a:rPr 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14~18</a:t>
          </a:r>
          <a:r>
            <a:rPr lang="zh-TW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、</a:t>
          </a:r>
          <a:r>
            <a:rPr 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80~</a:t>
          </a:r>
          <a:r>
            <a:rPr lang="zh-TW" alt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（限制責任能力－減刑）</a:t>
          </a:r>
          <a:endParaRPr lang="zh-TW" sz="12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091B4D16-473D-47C9-9D69-6531DAA5C0FB}" type="parTrans" cxnId="{6A7B8540-96E3-4DD7-9D9C-890B69FE3E90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9F7B294-BCF0-4BA5-9E80-DD302BFCFA86}" type="sibTrans" cxnId="{6A7B8540-96E3-4DD7-9D9C-890B69FE3E90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DB3972AC-1197-42D5-BB7F-9637685D3283}">
      <dgm:prSet custT="1"/>
      <dgm:spPr/>
      <dgm:t>
        <a:bodyPr/>
        <a:lstStyle/>
        <a:p>
          <a:pPr rtl="0"/>
          <a:endParaRPr lang="en-US" altLang="zh-TW" sz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rtl="0"/>
          <a:endParaRPr lang="en-US" altLang="zh-TW" sz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rtl="0"/>
          <a:endParaRPr lang="en-US" altLang="zh-TW" sz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rtl="0"/>
          <a:r>
            <a:rPr lang="zh-TW" alt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犯罪可能成立與否？</a:t>
          </a:r>
          <a:endParaRPr lang="zh-TW" altLang="en-US" sz="12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FC9A4A2-BE71-4F56-AC9F-63A43B1AF77D}" type="parTrans" cxnId="{8FA2E7CB-4A29-4050-9901-06901B76F1D1}">
      <dgm:prSet/>
      <dgm:spPr/>
      <dgm:t>
        <a:bodyPr/>
        <a:lstStyle/>
        <a:p>
          <a:endParaRPr lang="zh-TW" altLang="en-US" sz="3200">
            <a:latin typeface="Times" pitchFamily="18" charset="0"/>
            <a:cs typeface="Times" pitchFamily="18" charset="0"/>
          </a:endParaRPr>
        </a:p>
      </dgm:t>
    </dgm:pt>
    <dgm:pt modelId="{12FD506B-8FD5-4A07-9078-555E2BECD599}" type="sibTrans" cxnId="{8FA2E7CB-4A29-4050-9901-06901B76F1D1}">
      <dgm:prSet/>
      <dgm:spPr/>
      <dgm:t>
        <a:bodyPr/>
        <a:lstStyle/>
        <a:p>
          <a:endParaRPr lang="zh-TW" altLang="en-US" sz="3200">
            <a:latin typeface="Times" pitchFamily="18" charset="0"/>
            <a:cs typeface="Times" pitchFamily="18" charset="0"/>
          </a:endParaRPr>
        </a:p>
      </dgm:t>
    </dgm:pt>
    <dgm:pt modelId="{309B4514-4971-45B7-A246-BA7087216C9C}" type="pres">
      <dgm:prSet presAssocID="{D01F1125-CE68-47D6-9DD1-F96C1D49F18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F1DB45FA-7C10-46C8-AFAD-6A469F130103}" type="pres">
      <dgm:prSet presAssocID="{4D54FDFD-69B8-4EDB-A6DB-6F9D9EDB6F0A}" presName="node" presStyleLbl="node1" presStyleIdx="0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6B956F4-6C2E-4824-99B2-19423EFB0722}" type="pres">
      <dgm:prSet presAssocID="{EEAC01F3-FECA-4E59-93CB-8A0651E090ED}" presName="sibTrans" presStyleLbl="sibTrans1D1" presStyleIdx="0" presStyleCnt="15"/>
      <dgm:spPr/>
      <dgm:t>
        <a:bodyPr/>
        <a:lstStyle/>
        <a:p>
          <a:endParaRPr lang="zh-TW" altLang="en-US"/>
        </a:p>
      </dgm:t>
    </dgm:pt>
    <dgm:pt modelId="{D5E27FCE-BB71-43AC-B3DB-6356513AE4D2}" type="pres">
      <dgm:prSet presAssocID="{EEAC01F3-FECA-4E59-93CB-8A0651E090ED}" presName="connectorText" presStyleLbl="sibTrans1D1" presStyleIdx="0" presStyleCnt="15"/>
      <dgm:spPr/>
      <dgm:t>
        <a:bodyPr/>
        <a:lstStyle/>
        <a:p>
          <a:endParaRPr lang="zh-TW" altLang="en-US"/>
        </a:p>
      </dgm:t>
    </dgm:pt>
    <dgm:pt modelId="{FA813A38-7B26-4209-8C0E-6FB5A36B4285}" type="pres">
      <dgm:prSet presAssocID="{3917DD61-80D2-4D92-AF24-4B79FC30A214}" presName="node" presStyleLbl="node1" presStyleIdx="1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E1A0AEF-BBB4-4592-8982-4A8CCD3B7708}" type="pres">
      <dgm:prSet presAssocID="{C3A132DB-6480-46A4-BAFC-CD27F8E3CD08}" presName="sibTrans" presStyleLbl="sibTrans1D1" presStyleIdx="1" presStyleCnt="15"/>
      <dgm:spPr/>
      <dgm:t>
        <a:bodyPr/>
        <a:lstStyle/>
        <a:p>
          <a:endParaRPr lang="zh-TW" altLang="en-US"/>
        </a:p>
      </dgm:t>
    </dgm:pt>
    <dgm:pt modelId="{659269A4-6FAF-4D04-8756-2E4E17F4CB20}" type="pres">
      <dgm:prSet presAssocID="{C3A132DB-6480-46A4-BAFC-CD27F8E3CD08}" presName="connectorText" presStyleLbl="sibTrans1D1" presStyleIdx="1" presStyleCnt="15"/>
      <dgm:spPr/>
      <dgm:t>
        <a:bodyPr/>
        <a:lstStyle/>
        <a:p>
          <a:endParaRPr lang="zh-TW" altLang="en-US"/>
        </a:p>
      </dgm:t>
    </dgm:pt>
    <dgm:pt modelId="{8B946BA1-3873-4C73-B2C4-A1C0F6AED0E4}" type="pres">
      <dgm:prSet presAssocID="{5248702D-D06B-4FCE-90B0-A39270183526}" presName="node" presStyleLbl="node1" presStyleIdx="2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5D41DA9-CF4F-4CD1-9BA4-624D118D0577}" type="pres">
      <dgm:prSet presAssocID="{5158D3CD-DFE4-4819-ABA7-47D9D2C6EF72}" presName="sibTrans" presStyleLbl="sibTrans1D1" presStyleIdx="2" presStyleCnt="15"/>
      <dgm:spPr/>
      <dgm:t>
        <a:bodyPr/>
        <a:lstStyle/>
        <a:p>
          <a:endParaRPr lang="zh-TW" altLang="en-US"/>
        </a:p>
      </dgm:t>
    </dgm:pt>
    <dgm:pt modelId="{A8B341E1-28E7-4902-AFA1-275C4BD661F7}" type="pres">
      <dgm:prSet presAssocID="{5158D3CD-DFE4-4819-ABA7-47D9D2C6EF72}" presName="connectorText" presStyleLbl="sibTrans1D1" presStyleIdx="2" presStyleCnt="15"/>
      <dgm:spPr/>
      <dgm:t>
        <a:bodyPr/>
        <a:lstStyle/>
        <a:p>
          <a:endParaRPr lang="zh-TW" altLang="en-US"/>
        </a:p>
      </dgm:t>
    </dgm:pt>
    <dgm:pt modelId="{066B4AB7-08C4-4B60-9B4C-C72AC387B9A8}" type="pres">
      <dgm:prSet presAssocID="{1807119B-221F-4096-B242-963F4C1353F2}" presName="node" presStyleLbl="node1" presStyleIdx="3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46C8B08-F806-4778-91C3-E2D2BCB0E13B}" type="pres">
      <dgm:prSet presAssocID="{17F42631-75B1-4878-9AB2-ECDDF7C93C8B}" presName="sibTrans" presStyleLbl="sibTrans1D1" presStyleIdx="3" presStyleCnt="15"/>
      <dgm:spPr/>
      <dgm:t>
        <a:bodyPr/>
        <a:lstStyle/>
        <a:p>
          <a:endParaRPr lang="zh-TW" altLang="en-US"/>
        </a:p>
      </dgm:t>
    </dgm:pt>
    <dgm:pt modelId="{7678DAA3-D5A2-4E82-AF53-2B5DE3B46D5A}" type="pres">
      <dgm:prSet presAssocID="{17F42631-75B1-4878-9AB2-ECDDF7C93C8B}" presName="connectorText" presStyleLbl="sibTrans1D1" presStyleIdx="3" presStyleCnt="15"/>
      <dgm:spPr/>
      <dgm:t>
        <a:bodyPr/>
        <a:lstStyle/>
        <a:p>
          <a:endParaRPr lang="zh-TW" altLang="en-US"/>
        </a:p>
      </dgm:t>
    </dgm:pt>
    <dgm:pt modelId="{A2A7C9FE-7001-4C5A-932C-AA314C602607}" type="pres">
      <dgm:prSet presAssocID="{55806042-5F0D-44F9-B385-27291EE56245}" presName="node" presStyleLbl="node1" presStyleIdx="4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A44E875-86E8-4D81-A911-8686BF75126A}" type="pres">
      <dgm:prSet presAssocID="{9C89A7BA-989A-4EA9-9643-AA31AF82F14A}" presName="sibTrans" presStyleLbl="sibTrans1D1" presStyleIdx="4" presStyleCnt="15"/>
      <dgm:spPr/>
      <dgm:t>
        <a:bodyPr/>
        <a:lstStyle/>
        <a:p>
          <a:endParaRPr lang="zh-TW" altLang="en-US"/>
        </a:p>
      </dgm:t>
    </dgm:pt>
    <dgm:pt modelId="{B92CC43B-4FEE-44D2-8B0A-DEBCE3A2E91D}" type="pres">
      <dgm:prSet presAssocID="{9C89A7BA-989A-4EA9-9643-AA31AF82F14A}" presName="connectorText" presStyleLbl="sibTrans1D1" presStyleIdx="4" presStyleCnt="15"/>
      <dgm:spPr/>
      <dgm:t>
        <a:bodyPr/>
        <a:lstStyle/>
        <a:p>
          <a:endParaRPr lang="zh-TW" altLang="en-US"/>
        </a:p>
      </dgm:t>
    </dgm:pt>
    <dgm:pt modelId="{0570EB4A-7E76-4101-B03A-3EF91F7A560F}" type="pres">
      <dgm:prSet presAssocID="{AA9462D3-40EF-4F11-883D-9E7E42B79734}" presName="node" presStyleLbl="node1" presStyleIdx="5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84BE332-D56F-42F1-ADFC-9CBE045F9552}" type="pres">
      <dgm:prSet presAssocID="{4A01299C-8D4D-4C2D-B997-F7D6C430FA2A}" presName="sibTrans" presStyleLbl="sibTrans1D1" presStyleIdx="5" presStyleCnt="15"/>
      <dgm:spPr/>
      <dgm:t>
        <a:bodyPr/>
        <a:lstStyle/>
        <a:p>
          <a:endParaRPr lang="zh-TW" altLang="en-US"/>
        </a:p>
      </dgm:t>
    </dgm:pt>
    <dgm:pt modelId="{E07194DE-E5BF-41D7-8918-28ACBCE4159F}" type="pres">
      <dgm:prSet presAssocID="{4A01299C-8D4D-4C2D-B997-F7D6C430FA2A}" presName="connectorText" presStyleLbl="sibTrans1D1" presStyleIdx="5" presStyleCnt="15"/>
      <dgm:spPr/>
      <dgm:t>
        <a:bodyPr/>
        <a:lstStyle/>
        <a:p>
          <a:endParaRPr lang="zh-TW" altLang="en-US"/>
        </a:p>
      </dgm:t>
    </dgm:pt>
    <dgm:pt modelId="{44B99D5C-F982-4E56-AC99-CF3452004DA5}" type="pres">
      <dgm:prSet presAssocID="{6C7D06FC-7183-4A03-A40A-B9CEE7174E7D}" presName="node" presStyleLbl="node1" presStyleIdx="6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B897893-C296-4511-A693-04AE06CE949B}" type="pres">
      <dgm:prSet presAssocID="{78A5F650-612A-4115-9E7C-30EADA8CE9BF}" presName="sibTrans" presStyleLbl="sibTrans1D1" presStyleIdx="6" presStyleCnt="15"/>
      <dgm:spPr/>
      <dgm:t>
        <a:bodyPr/>
        <a:lstStyle/>
        <a:p>
          <a:endParaRPr lang="zh-TW" altLang="en-US"/>
        </a:p>
      </dgm:t>
    </dgm:pt>
    <dgm:pt modelId="{0E886633-B90A-4BEE-AE30-B6F61C891B6E}" type="pres">
      <dgm:prSet presAssocID="{78A5F650-612A-4115-9E7C-30EADA8CE9BF}" presName="connectorText" presStyleLbl="sibTrans1D1" presStyleIdx="6" presStyleCnt="15"/>
      <dgm:spPr/>
      <dgm:t>
        <a:bodyPr/>
        <a:lstStyle/>
        <a:p>
          <a:endParaRPr lang="zh-TW" altLang="en-US"/>
        </a:p>
      </dgm:t>
    </dgm:pt>
    <dgm:pt modelId="{B216C79E-52B3-4709-8B71-C423572BE4F5}" type="pres">
      <dgm:prSet presAssocID="{BBFF2274-E0DE-4E64-83F0-E153027C1855}" presName="node" presStyleLbl="node1" presStyleIdx="7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78FB2E1-DA28-4E3D-A013-56FD9A509D54}" type="pres">
      <dgm:prSet presAssocID="{519DDFB7-C0C9-4E04-A565-EAF8954BF3B4}" presName="sibTrans" presStyleLbl="sibTrans1D1" presStyleIdx="7" presStyleCnt="15"/>
      <dgm:spPr/>
      <dgm:t>
        <a:bodyPr/>
        <a:lstStyle/>
        <a:p>
          <a:endParaRPr lang="zh-TW" altLang="en-US"/>
        </a:p>
      </dgm:t>
    </dgm:pt>
    <dgm:pt modelId="{7467F7C5-4FCC-4012-A7D5-065723A70FA4}" type="pres">
      <dgm:prSet presAssocID="{519DDFB7-C0C9-4E04-A565-EAF8954BF3B4}" presName="connectorText" presStyleLbl="sibTrans1D1" presStyleIdx="7" presStyleCnt="15"/>
      <dgm:spPr/>
      <dgm:t>
        <a:bodyPr/>
        <a:lstStyle/>
        <a:p>
          <a:endParaRPr lang="zh-TW" altLang="en-US"/>
        </a:p>
      </dgm:t>
    </dgm:pt>
    <dgm:pt modelId="{C489EFE7-9C9D-4356-BE73-2989A0F1CC18}" type="pres">
      <dgm:prSet presAssocID="{FC238D47-ECDA-40C9-B262-D7E26EE49900}" presName="node" presStyleLbl="node1" presStyleIdx="8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9497DAE-B489-4EB8-9EC5-C903BC2F06D1}" type="pres">
      <dgm:prSet presAssocID="{A402528B-7C4D-43E9-B036-3B14F2FD3449}" presName="sibTrans" presStyleLbl="sibTrans1D1" presStyleIdx="8" presStyleCnt="15"/>
      <dgm:spPr/>
      <dgm:t>
        <a:bodyPr/>
        <a:lstStyle/>
        <a:p>
          <a:endParaRPr lang="zh-TW" altLang="en-US"/>
        </a:p>
      </dgm:t>
    </dgm:pt>
    <dgm:pt modelId="{465E26E9-CC7F-47AF-B606-1C893B1ED238}" type="pres">
      <dgm:prSet presAssocID="{A402528B-7C4D-43E9-B036-3B14F2FD3449}" presName="connectorText" presStyleLbl="sibTrans1D1" presStyleIdx="8" presStyleCnt="15"/>
      <dgm:spPr/>
      <dgm:t>
        <a:bodyPr/>
        <a:lstStyle/>
        <a:p>
          <a:endParaRPr lang="zh-TW" altLang="en-US"/>
        </a:p>
      </dgm:t>
    </dgm:pt>
    <dgm:pt modelId="{F72CCCA9-52A1-42CE-B872-491A13B67A14}" type="pres">
      <dgm:prSet presAssocID="{1F821A58-B3A9-4320-963C-06D0314C01FE}" presName="node" presStyleLbl="node1" presStyleIdx="9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2463B11-A3CE-497B-AA7A-0125E0CB4498}" type="pres">
      <dgm:prSet presAssocID="{543C7B3C-04BA-4E8E-9DEC-36C9EFAEDFD9}" presName="sibTrans" presStyleLbl="sibTrans1D1" presStyleIdx="9" presStyleCnt="15"/>
      <dgm:spPr/>
      <dgm:t>
        <a:bodyPr/>
        <a:lstStyle/>
        <a:p>
          <a:endParaRPr lang="zh-TW" altLang="en-US"/>
        </a:p>
      </dgm:t>
    </dgm:pt>
    <dgm:pt modelId="{47420116-DD18-493E-8A09-91CC60E5EB78}" type="pres">
      <dgm:prSet presAssocID="{543C7B3C-04BA-4E8E-9DEC-36C9EFAEDFD9}" presName="connectorText" presStyleLbl="sibTrans1D1" presStyleIdx="9" presStyleCnt="15"/>
      <dgm:spPr/>
      <dgm:t>
        <a:bodyPr/>
        <a:lstStyle/>
        <a:p>
          <a:endParaRPr lang="zh-TW" altLang="en-US"/>
        </a:p>
      </dgm:t>
    </dgm:pt>
    <dgm:pt modelId="{6F09BBB6-D4FA-4AFF-897A-10306A6548E1}" type="pres">
      <dgm:prSet presAssocID="{B63FCF28-D986-4FA1-B860-280834767508}" presName="node" presStyleLbl="node1" presStyleIdx="10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3B2864A-FAC4-4C22-BC67-B0BBB1F8FDF5}" type="pres">
      <dgm:prSet presAssocID="{BA09A0D6-0C5E-4ADF-A880-18E05433E011}" presName="sibTrans" presStyleLbl="sibTrans1D1" presStyleIdx="10" presStyleCnt="15"/>
      <dgm:spPr/>
      <dgm:t>
        <a:bodyPr/>
        <a:lstStyle/>
        <a:p>
          <a:endParaRPr lang="zh-TW" altLang="en-US"/>
        </a:p>
      </dgm:t>
    </dgm:pt>
    <dgm:pt modelId="{3FE42BD1-09E8-4742-B9E0-53BE40DE41BE}" type="pres">
      <dgm:prSet presAssocID="{BA09A0D6-0C5E-4ADF-A880-18E05433E011}" presName="connectorText" presStyleLbl="sibTrans1D1" presStyleIdx="10" presStyleCnt="15"/>
      <dgm:spPr/>
      <dgm:t>
        <a:bodyPr/>
        <a:lstStyle/>
        <a:p>
          <a:endParaRPr lang="zh-TW" altLang="en-US"/>
        </a:p>
      </dgm:t>
    </dgm:pt>
    <dgm:pt modelId="{929B6270-1E76-444A-B2B7-463D1E9FB5F6}" type="pres">
      <dgm:prSet presAssocID="{15CCE0BF-3CB6-4E53-8235-A70AC303D17B}" presName="node" presStyleLbl="node1" presStyleIdx="11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394DC9B-31E9-45ED-B979-953F85CDBDB5}" type="pres">
      <dgm:prSet presAssocID="{4F5B460C-0D6F-4718-8280-4EEBAC3C6540}" presName="sibTrans" presStyleLbl="sibTrans1D1" presStyleIdx="11" presStyleCnt="15"/>
      <dgm:spPr/>
      <dgm:t>
        <a:bodyPr/>
        <a:lstStyle/>
        <a:p>
          <a:endParaRPr lang="zh-TW" altLang="en-US"/>
        </a:p>
      </dgm:t>
    </dgm:pt>
    <dgm:pt modelId="{63D6F96E-BE27-4952-85EC-1028AA6C4125}" type="pres">
      <dgm:prSet presAssocID="{4F5B460C-0D6F-4718-8280-4EEBAC3C6540}" presName="connectorText" presStyleLbl="sibTrans1D1" presStyleIdx="11" presStyleCnt="15"/>
      <dgm:spPr/>
      <dgm:t>
        <a:bodyPr/>
        <a:lstStyle/>
        <a:p>
          <a:endParaRPr lang="zh-TW" altLang="en-US"/>
        </a:p>
      </dgm:t>
    </dgm:pt>
    <dgm:pt modelId="{413501D3-675A-4350-B7BF-BB3BE0155C6D}" type="pres">
      <dgm:prSet presAssocID="{6FB6B176-5ED3-49A6-929F-6F8F2A9934F7}" presName="node" presStyleLbl="node1" presStyleIdx="12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1FC1565-0B7C-4FFC-B210-A6C19FF74E57}" type="pres">
      <dgm:prSet presAssocID="{E864A346-5812-4556-84E2-B8E5FC36D934}" presName="sibTrans" presStyleLbl="sibTrans1D1" presStyleIdx="12" presStyleCnt="15"/>
      <dgm:spPr/>
      <dgm:t>
        <a:bodyPr/>
        <a:lstStyle/>
        <a:p>
          <a:endParaRPr lang="zh-TW" altLang="en-US"/>
        </a:p>
      </dgm:t>
    </dgm:pt>
    <dgm:pt modelId="{399831FD-963E-4EFB-BBDD-F47A9FA811B2}" type="pres">
      <dgm:prSet presAssocID="{E864A346-5812-4556-84E2-B8E5FC36D934}" presName="connectorText" presStyleLbl="sibTrans1D1" presStyleIdx="12" presStyleCnt="15"/>
      <dgm:spPr/>
      <dgm:t>
        <a:bodyPr/>
        <a:lstStyle/>
        <a:p>
          <a:endParaRPr lang="zh-TW" altLang="en-US"/>
        </a:p>
      </dgm:t>
    </dgm:pt>
    <dgm:pt modelId="{365F48C4-AE08-47DB-B68A-CEE90D84FA11}" type="pres">
      <dgm:prSet presAssocID="{F5CF1666-4398-4A34-928A-7C25C918B3BF}" presName="node" presStyleLbl="node1" presStyleIdx="13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EC2418F-7B21-46D3-8735-D56A5F6D5BEB}" type="pres">
      <dgm:prSet presAssocID="{2A843601-E59A-4C04-82E5-3C063F72D7BC}" presName="sibTrans" presStyleLbl="sibTrans1D1" presStyleIdx="13" presStyleCnt="15"/>
      <dgm:spPr/>
      <dgm:t>
        <a:bodyPr/>
        <a:lstStyle/>
        <a:p>
          <a:endParaRPr lang="zh-TW" altLang="en-US"/>
        </a:p>
      </dgm:t>
    </dgm:pt>
    <dgm:pt modelId="{FA79E1E2-65D5-45C0-BA9C-2D66FD3FC5FA}" type="pres">
      <dgm:prSet presAssocID="{2A843601-E59A-4C04-82E5-3C063F72D7BC}" presName="connectorText" presStyleLbl="sibTrans1D1" presStyleIdx="13" presStyleCnt="15"/>
      <dgm:spPr/>
      <dgm:t>
        <a:bodyPr/>
        <a:lstStyle/>
        <a:p>
          <a:endParaRPr lang="zh-TW" altLang="en-US"/>
        </a:p>
      </dgm:t>
    </dgm:pt>
    <dgm:pt modelId="{1364F25D-4422-48BF-8A5F-3C4EDD7A80D3}" type="pres">
      <dgm:prSet presAssocID="{C8332A54-72FE-42C8-885C-8E380F53DFC4}" presName="node" presStyleLbl="node1" presStyleIdx="14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4A810A4-758B-4A68-84E8-9FD0FD5537FB}" type="pres">
      <dgm:prSet presAssocID="{4C4080AF-DA40-4B76-A141-1168022F2EBA}" presName="sibTrans" presStyleLbl="sibTrans1D1" presStyleIdx="14" presStyleCnt="15"/>
      <dgm:spPr/>
      <dgm:t>
        <a:bodyPr/>
        <a:lstStyle/>
        <a:p>
          <a:endParaRPr lang="zh-TW" altLang="en-US"/>
        </a:p>
      </dgm:t>
    </dgm:pt>
    <dgm:pt modelId="{3292E10A-83EA-4167-BE3E-CAE2B149691D}" type="pres">
      <dgm:prSet presAssocID="{4C4080AF-DA40-4B76-A141-1168022F2EBA}" presName="connectorText" presStyleLbl="sibTrans1D1" presStyleIdx="14" presStyleCnt="15"/>
      <dgm:spPr/>
      <dgm:t>
        <a:bodyPr/>
        <a:lstStyle/>
        <a:p>
          <a:endParaRPr lang="zh-TW" altLang="en-US"/>
        </a:p>
      </dgm:t>
    </dgm:pt>
    <dgm:pt modelId="{42A93463-22D3-4351-802A-F80C67E3F0E3}" type="pres">
      <dgm:prSet presAssocID="{DB3972AC-1197-42D5-BB7F-9637685D3283}" presName="node" presStyleLbl="node1" presStyleIdx="15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AF0B68B0-BB09-4956-953B-837ADA3E5BEE}" type="presOf" srcId="{5248702D-D06B-4FCE-90B0-A39270183526}" destId="{8B946BA1-3873-4C73-B2C4-A1C0F6AED0E4}" srcOrd="0" destOrd="0" presId="urn:microsoft.com/office/officeart/2005/8/layout/bProcess3"/>
    <dgm:cxn modelId="{EF6719F3-3BB9-4FD9-858D-BC702B5BF8E6}" type="presOf" srcId="{17F42631-75B1-4878-9AB2-ECDDF7C93C8B}" destId="{7678DAA3-D5A2-4E82-AF53-2B5DE3B46D5A}" srcOrd="1" destOrd="0" presId="urn:microsoft.com/office/officeart/2005/8/layout/bProcess3"/>
    <dgm:cxn modelId="{893794BD-E4AA-4AC1-898C-8479E3A78419}" type="presOf" srcId="{3917DD61-80D2-4D92-AF24-4B79FC30A214}" destId="{FA813A38-7B26-4209-8C0E-6FB5A36B4285}" srcOrd="0" destOrd="0" presId="urn:microsoft.com/office/officeart/2005/8/layout/bProcess3"/>
    <dgm:cxn modelId="{DD186424-5CC3-442B-8B6F-AD91801149A8}" type="presOf" srcId="{15CCE0BF-3CB6-4E53-8235-A70AC303D17B}" destId="{929B6270-1E76-444A-B2B7-463D1E9FB5F6}" srcOrd="0" destOrd="0" presId="urn:microsoft.com/office/officeart/2005/8/layout/bProcess3"/>
    <dgm:cxn modelId="{5B08B00B-2CB9-44E3-8111-57BC58923633}" type="presOf" srcId="{DB3972AC-1197-42D5-BB7F-9637685D3283}" destId="{42A93463-22D3-4351-802A-F80C67E3F0E3}" srcOrd="0" destOrd="0" presId="urn:microsoft.com/office/officeart/2005/8/layout/bProcess3"/>
    <dgm:cxn modelId="{6DAE332F-6BE3-4BD0-BB9A-DDEA9C906B62}" type="presOf" srcId="{EEAC01F3-FECA-4E59-93CB-8A0651E090ED}" destId="{56B956F4-6C2E-4824-99B2-19423EFB0722}" srcOrd="0" destOrd="0" presId="urn:microsoft.com/office/officeart/2005/8/layout/bProcess3"/>
    <dgm:cxn modelId="{7A434D1F-2B8E-46FA-BDC8-E5FFF5FC1B4C}" type="presOf" srcId="{C8332A54-72FE-42C8-885C-8E380F53DFC4}" destId="{1364F25D-4422-48BF-8A5F-3C4EDD7A80D3}" srcOrd="0" destOrd="0" presId="urn:microsoft.com/office/officeart/2005/8/layout/bProcess3"/>
    <dgm:cxn modelId="{02BA576C-9D98-467A-8496-42F51EF0FD72}" type="presOf" srcId="{17F42631-75B1-4878-9AB2-ECDDF7C93C8B}" destId="{046C8B08-F806-4778-91C3-E2D2BCB0E13B}" srcOrd="0" destOrd="0" presId="urn:microsoft.com/office/officeart/2005/8/layout/bProcess3"/>
    <dgm:cxn modelId="{CDF47B7F-0B55-48C8-A15D-B93F2091C20E}" srcId="{D01F1125-CE68-47D6-9DD1-F96C1D49F18F}" destId="{F5CF1666-4398-4A34-928A-7C25C918B3BF}" srcOrd="13" destOrd="0" parTransId="{80D4DD47-D0C3-45A5-836E-3A2EF0C99FCD}" sibTransId="{2A843601-E59A-4C04-82E5-3C063F72D7BC}"/>
    <dgm:cxn modelId="{AD420FD3-5C7E-4BDB-840D-F798C7D333EE}" srcId="{D01F1125-CE68-47D6-9DD1-F96C1D49F18F}" destId="{3917DD61-80D2-4D92-AF24-4B79FC30A214}" srcOrd="1" destOrd="0" parTransId="{7B3E4909-46EB-4FEC-9ABB-88D8F46F2FD9}" sibTransId="{C3A132DB-6480-46A4-BAFC-CD27F8E3CD08}"/>
    <dgm:cxn modelId="{E5FE1D59-4D1A-4BFC-B58F-9E393E7B22E8}" type="presOf" srcId="{5158D3CD-DFE4-4819-ABA7-47D9D2C6EF72}" destId="{C5D41DA9-CF4F-4CD1-9BA4-624D118D0577}" srcOrd="0" destOrd="0" presId="urn:microsoft.com/office/officeart/2005/8/layout/bProcess3"/>
    <dgm:cxn modelId="{99123A2E-4580-4C32-8044-A37373C14EF0}" type="presOf" srcId="{E2C4D031-E69C-4C41-8A4D-F1788A0928BA}" destId="{F72CCCA9-52A1-42CE-B872-491A13B67A14}" srcOrd="0" destOrd="1" presId="urn:microsoft.com/office/officeart/2005/8/layout/bProcess3"/>
    <dgm:cxn modelId="{7793D305-020D-475B-809B-48BD6CF3D06D}" srcId="{C8332A54-72FE-42C8-885C-8E380F53DFC4}" destId="{FC44A1B6-F602-4969-9D94-F6844158B73E}" srcOrd="1" destOrd="0" parTransId="{4DC041C9-32DA-4FED-9CBE-27AEFB1BCB08}" sibTransId="{238EAC27-415B-4F33-AA61-96A96D2FCCDD}"/>
    <dgm:cxn modelId="{469BE888-D611-42D0-A008-4BCEDB6FA30A}" srcId="{D01F1125-CE68-47D6-9DD1-F96C1D49F18F}" destId="{6FB6B176-5ED3-49A6-929F-6F8F2A9934F7}" srcOrd="12" destOrd="0" parTransId="{AC8FE12F-CD51-4A7F-8730-9CB62CCEAC85}" sibTransId="{E864A346-5812-4556-84E2-B8E5FC36D934}"/>
    <dgm:cxn modelId="{06C0BC25-4709-42E6-8440-986697CD4502}" type="presOf" srcId="{78A5F650-612A-4115-9E7C-30EADA8CE9BF}" destId="{0E886633-B90A-4BEE-AE30-B6F61C891B6E}" srcOrd="1" destOrd="0" presId="urn:microsoft.com/office/officeart/2005/8/layout/bProcess3"/>
    <dgm:cxn modelId="{A669F5DC-486A-4CEF-B6CD-F9FA3136C885}" type="presOf" srcId="{1807119B-221F-4096-B242-963F4C1353F2}" destId="{066B4AB7-08C4-4B60-9B4C-C72AC387B9A8}" srcOrd="0" destOrd="0" presId="urn:microsoft.com/office/officeart/2005/8/layout/bProcess3"/>
    <dgm:cxn modelId="{6607A4B2-FDF8-40BC-8AEC-3A98389AE810}" type="presOf" srcId="{BF900A62-8A17-428C-892A-AFCD54F31D91}" destId="{413501D3-675A-4350-B7BF-BB3BE0155C6D}" srcOrd="0" destOrd="1" presId="urn:microsoft.com/office/officeart/2005/8/layout/bProcess3"/>
    <dgm:cxn modelId="{D219A754-32B3-49DD-8EEA-67D43B36DCB5}" type="presOf" srcId="{4A01299C-8D4D-4C2D-B997-F7D6C430FA2A}" destId="{F84BE332-D56F-42F1-ADFC-9CBE045F9552}" srcOrd="0" destOrd="0" presId="urn:microsoft.com/office/officeart/2005/8/layout/bProcess3"/>
    <dgm:cxn modelId="{F2918E67-5227-4527-94DC-B51FF33CD14A}" type="presOf" srcId="{9C89A7BA-989A-4EA9-9643-AA31AF82F14A}" destId="{B92CC43B-4FEE-44D2-8B0A-DEBCE3A2E91D}" srcOrd="1" destOrd="0" presId="urn:microsoft.com/office/officeart/2005/8/layout/bProcess3"/>
    <dgm:cxn modelId="{A9B34741-EA0B-4E81-B1C6-ABCC5E15FC78}" type="presOf" srcId="{EEAC01F3-FECA-4E59-93CB-8A0651E090ED}" destId="{D5E27FCE-BB71-43AC-B3DB-6356513AE4D2}" srcOrd="1" destOrd="0" presId="urn:microsoft.com/office/officeart/2005/8/layout/bProcess3"/>
    <dgm:cxn modelId="{DAA0AF00-88D4-4CBC-989E-10838D5F7F98}" type="presOf" srcId="{DA46AE19-1BEF-431A-90B7-F1A5A3D498FC}" destId="{1364F25D-4422-48BF-8A5F-3C4EDD7A80D3}" srcOrd="0" destOrd="1" presId="urn:microsoft.com/office/officeart/2005/8/layout/bProcess3"/>
    <dgm:cxn modelId="{AFBCA723-2F1F-41D5-99CA-49263F385302}" type="presOf" srcId="{E864A346-5812-4556-84E2-B8E5FC36D934}" destId="{21FC1565-0B7C-4FFC-B210-A6C19FF74E57}" srcOrd="0" destOrd="0" presId="urn:microsoft.com/office/officeart/2005/8/layout/bProcess3"/>
    <dgm:cxn modelId="{5DB2C047-B7BD-426A-A640-60F55A28EBD1}" type="presOf" srcId="{543C7B3C-04BA-4E8E-9DEC-36C9EFAEDFD9}" destId="{A2463B11-A3CE-497B-AA7A-0125E0CB4498}" srcOrd="0" destOrd="0" presId="urn:microsoft.com/office/officeart/2005/8/layout/bProcess3"/>
    <dgm:cxn modelId="{60063700-A692-4F41-9CBE-EB7FF79D5B29}" type="presOf" srcId="{4A01299C-8D4D-4C2D-B997-F7D6C430FA2A}" destId="{E07194DE-E5BF-41D7-8918-28ACBCE4159F}" srcOrd="1" destOrd="0" presId="urn:microsoft.com/office/officeart/2005/8/layout/bProcess3"/>
    <dgm:cxn modelId="{F9D8A690-2068-4664-BBA7-0C44AFAA6D12}" srcId="{B63FCF28-D986-4FA1-B860-280834767508}" destId="{CF5EFBFA-D320-41A8-BD13-9A4BAA02D2CA}" srcOrd="0" destOrd="0" parTransId="{943B6B37-E4C9-4D51-953E-F0BEB3569D0B}" sibTransId="{CCB9D323-93AB-4CFA-AD85-B7AA068D409D}"/>
    <dgm:cxn modelId="{42EDE0FC-B1C1-42E9-9FBF-3E0BDFFF4636}" srcId="{D01F1125-CE68-47D6-9DD1-F96C1D49F18F}" destId="{15CCE0BF-3CB6-4E53-8235-A70AC303D17B}" srcOrd="11" destOrd="0" parTransId="{6A9527F6-A312-487A-831E-5630E7647682}" sibTransId="{4F5B460C-0D6F-4718-8280-4EEBAC3C6540}"/>
    <dgm:cxn modelId="{AF31FEC7-759E-4D4D-B8F7-4BF5F9589EE9}" type="presOf" srcId="{4C4080AF-DA40-4B76-A141-1168022F2EBA}" destId="{44A810A4-758B-4A68-84E8-9FD0FD5537FB}" srcOrd="0" destOrd="0" presId="urn:microsoft.com/office/officeart/2005/8/layout/bProcess3"/>
    <dgm:cxn modelId="{5A87B9DD-EC2F-457F-8F5E-DD6FC496B51F}" type="presOf" srcId="{D01F1125-CE68-47D6-9DD1-F96C1D49F18F}" destId="{309B4514-4971-45B7-A246-BA7087216C9C}" srcOrd="0" destOrd="0" presId="urn:microsoft.com/office/officeart/2005/8/layout/bProcess3"/>
    <dgm:cxn modelId="{9573D8D8-697A-4E7E-9C6D-5867CE848937}" type="presOf" srcId="{BA09A0D6-0C5E-4ADF-A880-18E05433E011}" destId="{F3B2864A-FAC4-4C22-BC67-B0BBB1F8FDF5}" srcOrd="0" destOrd="0" presId="urn:microsoft.com/office/officeart/2005/8/layout/bProcess3"/>
    <dgm:cxn modelId="{FC58D4D4-0BA8-49AB-B60D-45119E68D79D}" srcId="{6FB6B176-5ED3-49A6-929F-6F8F2A9934F7}" destId="{B330907D-F616-4D11-B3A1-93161B760B4D}" srcOrd="1" destOrd="0" parTransId="{FF1F3018-A37B-419E-9A3B-19D4A617E78C}" sibTransId="{CEAD424B-9101-4E3A-8F1B-F0ADAD499F63}"/>
    <dgm:cxn modelId="{1B1A4972-38A7-4347-8449-4C7BDC155009}" type="presOf" srcId="{FC238D47-ECDA-40C9-B262-D7E26EE49900}" destId="{C489EFE7-9C9D-4356-BE73-2989A0F1CC18}" srcOrd="0" destOrd="0" presId="urn:microsoft.com/office/officeart/2005/8/layout/bProcess3"/>
    <dgm:cxn modelId="{A46F63A8-9ECD-4D59-AA5E-D86401851AFD}" type="presOf" srcId="{C3A132DB-6480-46A4-BAFC-CD27F8E3CD08}" destId="{5E1A0AEF-BBB4-4592-8982-4A8CCD3B7708}" srcOrd="0" destOrd="0" presId="urn:microsoft.com/office/officeart/2005/8/layout/bProcess3"/>
    <dgm:cxn modelId="{BD681A3C-DDFB-48F7-8E40-C4E01BC02B5D}" type="presOf" srcId="{4C4080AF-DA40-4B76-A141-1168022F2EBA}" destId="{3292E10A-83EA-4167-BE3E-CAE2B149691D}" srcOrd="1" destOrd="0" presId="urn:microsoft.com/office/officeart/2005/8/layout/bProcess3"/>
    <dgm:cxn modelId="{7DE51923-73E3-4CF6-9B96-28DEF84C4370}" srcId="{D01F1125-CE68-47D6-9DD1-F96C1D49F18F}" destId="{5248702D-D06B-4FCE-90B0-A39270183526}" srcOrd="2" destOrd="0" parTransId="{95B0389D-4B5C-4B3C-B029-D6FD812AD2FE}" sibTransId="{5158D3CD-DFE4-4819-ABA7-47D9D2C6EF72}"/>
    <dgm:cxn modelId="{460D30F9-6629-4577-83AA-1A3DD5A0E9C7}" srcId="{D01F1125-CE68-47D6-9DD1-F96C1D49F18F}" destId="{55806042-5F0D-44F9-B385-27291EE56245}" srcOrd="4" destOrd="0" parTransId="{6ABCFB90-8469-4CEE-AD03-C7CD3A98BA0B}" sibTransId="{9C89A7BA-989A-4EA9-9643-AA31AF82F14A}"/>
    <dgm:cxn modelId="{27DD25F9-8A6B-4457-93C5-A14138377CE2}" srcId="{D01F1125-CE68-47D6-9DD1-F96C1D49F18F}" destId="{B63FCF28-D986-4FA1-B860-280834767508}" srcOrd="10" destOrd="0" parTransId="{193991B3-E8D9-4243-A36E-10801573CF43}" sibTransId="{BA09A0D6-0C5E-4ADF-A880-18E05433E011}"/>
    <dgm:cxn modelId="{BB84DC54-1DE4-4C4C-B80B-CC133829B3A2}" type="presOf" srcId="{CF5EFBFA-D320-41A8-BD13-9A4BAA02D2CA}" destId="{6F09BBB6-D4FA-4AFF-897A-10306A6548E1}" srcOrd="0" destOrd="1" presId="urn:microsoft.com/office/officeart/2005/8/layout/bProcess3"/>
    <dgm:cxn modelId="{02F3F592-EEED-4E59-A180-4CEAAE5836D6}" type="presOf" srcId="{E864A346-5812-4556-84E2-B8E5FC36D934}" destId="{399831FD-963E-4EFB-BBDD-F47A9FA811B2}" srcOrd="1" destOrd="0" presId="urn:microsoft.com/office/officeart/2005/8/layout/bProcess3"/>
    <dgm:cxn modelId="{33D9800C-3826-4875-95B9-DFBBAE974764}" srcId="{D01F1125-CE68-47D6-9DD1-F96C1D49F18F}" destId="{FC238D47-ECDA-40C9-B262-D7E26EE49900}" srcOrd="8" destOrd="0" parTransId="{4CB6F804-DC01-4CBC-995D-AB34E60D006B}" sibTransId="{A402528B-7C4D-43E9-B036-3B14F2FD3449}"/>
    <dgm:cxn modelId="{AEC599EE-612E-4D3C-83B7-0A6BFA629B76}" type="presOf" srcId="{1F821A58-B3A9-4320-963C-06D0314C01FE}" destId="{F72CCCA9-52A1-42CE-B872-491A13B67A14}" srcOrd="0" destOrd="0" presId="urn:microsoft.com/office/officeart/2005/8/layout/bProcess3"/>
    <dgm:cxn modelId="{6A7B8540-96E3-4DD7-9D9C-890B69FE3E90}" srcId="{6FB6B176-5ED3-49A6-929F-6F8F2A9934F7}" destId="{BF900A62-8A17-428C-892A-AFCD54F31D91}" srcOrd="0" destOrd="0" parTransId="{091B4D16-473D-47C9-9D69-6531DAA5C0FB}" sibTransId="{39F7B294-BCF0-4BA5-9E80-DD302BFCFA86}"/>
    <dgm:cxn modelId="{BC6607AE-9478-47B5-BC37-DF51DFE419F7}" type="presOf" srcId="{A402528B-7C4D-43E9-B036-3B14F2FD3449}" destId="{465E26E9-CC7F-47AF-B606-1C893B1ED238}" srcOrd="1" destOrd="0" presId="urn:microsoft.com/office/officeart/2005/8/layout/bProcess3"/>
    <dgm:cxn modelId="{C9E9A088-3C3D-49FB-88A1-F51D8DEA0B35}" type="presOf" srcId="{519DDFB7-C0C9-4E04-A565-EAF8954BF3B4}" destId="{478FB2E1-DA28-4E3D-A013-56FD9A509D54}" srcOrd="0" destOrd="0" presId="urn:microsoft.com/office/officeart/2005/8/layout/bProcess3"/>
    <dgm:cxn modelId="{CDC763E9-21DD-4158-B679-82901559A331}" srcId="{D01F1125-CE68-47D6-9DD1-F96C1D49F18F}" destId="{4D54FDFD-69B8-4EDB-A6DB-6F9D9EDB6F0A}" srcOrd="0" destOrd="0" parTransId="{935C9D6A-054F-4C30-99B0-3756AA66F0CF}" sibTransId="{EEAC01F3-FECA-4E59-93CB-8A0651E090ED}"/>
    <dgm:cxn modelId="{0C7071C1-479C-4906-AB16-24E90F581FEB}" type="presOf" srcId="{BA09A0D6-0C5E-4ADF-A880-18E05433E011}" destId="{3FE42BD1-09E8-4742-B9E0-53BE40DE41BE}" srcOrd="1" destOrd="0" presId="urn:microsoft.com/office/officeart/2005/8/layout/bProcess3"/>
    <dgm:cxn modelId="{5B30BC52-3BE0-4DD9-AC77-0F4BFA3259BD}" type="presOf" srcId="{2A843601-E59A-4C04-82E5-3C063F72D7BC}" destId="{FA79E1E2-65D5-45C0-BA9C-2D66FD3FC5FA}" srcOrd="1" destOrd="0" presId="urn:microsoft.com/office/officeart/2005/8/layout/bProcess3"/>
    <dgm:cxn modelId="{33692F45-1FC9-444F-B37C-7F34E22D4DF5}" srcId="{D01F1125-CE68-47D6-9DD1-F96C1D49F18F}" destId="{C8332A54-72FE-42C8-885C-8E380F53DFC4}" srcOrd="14" destOrd="0" parTransId="{360548EB-A349-462F-A737-3DB368B8AF6D}" sibTransId="{4C4080AF-DA40-4B76-A141-1168022F2EBA}"/>
    <dgm:cxn modelId="{F813B226-DD78-448D-B971-8DD0784A6FA2}" type="presOf" srcId="{2A843601-E59A-4C04-82E5-3C063F72D7BC}" destId="{DEC2418F-7B21-46D3-8735-D56A5F6D5BEB}" srcOrd="0" destOrd="0" presId="urn:microsoft.com/office/officeart/2005/8/layout/bProcess3"/>
    <dgm:cxn modelId="{FC469624-8B7B-43DA-AB26-049804EF3447}" type="presOf" srcId="{5158D3CD-DFE4-4819-ABA7-47D9D2C6EF72}" destId="{A8B341E1-28E7-4902-AFA1-275C4BD661F7}" srcOrd="1" destOrd="0" presId="urn:microsoft.com/office/officeart/2005/8/layout/bProcess3"/>
    <dgm:cxn modelId="{E00DDDC8-725F-4AD9-A441-A5E92CD31E96}" srcId="{D01F1125-CE68-47D6-9DD1-F96C1D49F18F}" destId="{6C7D06FC-7183-4A03-A40A-B9CEE7174E7D}" srcOrd="6" destOrd="0" parTransId="{A172C9E4-50D9-4158-9320-119FBEF4D281}" sibTransId="{78A5F650-612A-4115-9E7C-30EADA8CE9BF}"/>
    <dgm:cxn modelId="{151C3530-096E-4CF7-B47C-8CB64A480544}" type="presOf" srcId="{BBFF2274-E0DE-4E64-83F0-E153027C1855}" destId="{B216C79E-52B3-4709-8B71-C423572BE4F5}" srcOrd="0" destOrd="0" presId="urn:microsoft.com/office/officeart/2005/8/layout/bProcess3"/>
    <dgm:cxn modelId="{06826C74-FD04-4A2F-A618-EBD7BF14028D}" type="presOf" srcId="{4F5B460C-0D6F-4718-8280-4EEBAC3C6540}" destId="{7394DC9B-31E9-45ED-B979-953F85CDBDB5}" srcOrd="0" destOrd="0" presId="urn:microsoft.com/office/officeart/2005/8/layout/bProcess3"/>
    <dgm:cxn modelId="{7FA8DA2C-8B22-4084-861A-E77403691F26}" srcId="{C8332A54-72FE-42C8-885C-8E380F53DFC4}" destId="{DA46AE19-1BEF-431A-90B7-F1A5A3D498FC}" srcOrd="0" destOrd="0" parTransId="{553F9FCC-3281-4707-B715-6D7C4DF3F4BD}" sibTransId="{168D65E2-792F-4540-B938-2CFBA965194D}"/>
    <dgm:cxn modelId="{1F6CF50F-83CD-423C-AB7C-62C388865689}" type="presOf" srcId="{4D54FDFD-69B8-4EDB-A6DB-6F9D9EDB6F0A}" destId="{F1DB45FA-7C10-46C8-AFAD-6A469F130103}" srcOrd="0" destOrd="0" presId="urn:microsoft.com/office/officeart/2005/8/layout/bProcess3"/>
    <dgm:cxn modelId="{752DE60E-FBEE-420A-9A5F-7F7985D2B1FB}" type="presOf" srcId="{4F5B460C-0D6F-4718-8280-4EEBAC3C6540}" destId="{63D6F96E-BE27-4952-85EC-1028AA6C4125}" srcOrd="1" destOrd="0" presId="urn:microsoft.com/office/officeart/2005/8/layout/bProcess3"/>
    <dgm:cxn modelId="{37A55F25-4076-4DE0-A448-F44FB7F0C779}" type="presOf" srcId="{78A5F650-612A-4115-9E7C-30EADA8CE9BF}" destId="{EB897893-C296-4511-A693-04AE06CE949B}" srcOrd="0" destOrd="0" presId="urn:microsoft.com/office/officeart/2005/8/layout/bProcess3"/>
    <dgm:cxn modelId="{E8A98221-5916-4478-BB73-9AFDF61F3461}" type="presOf" srcId="{9C89A7BA-989A-4EA9-9643-AA31AF82F14A}" destId="{AA44E875-86E8-4D81-A911-8686BF75126A}" srcOrd="0" destOrd="0" presId="urn:microsoft.com/office/officeart/2005/8/layout/bProcess3"/>
    <dgm:cxn modelId="{8E064A9B-8D7C-4ADC-B4C3-B3367B7F7569}" type="presOf" srcId="{AA9462D3-40EF-4F11-883D-9E7E42B79734}" destId="{0570EB4A-7E76-4101-B03A-3EF91F7A560F}" srcOrd="0" destOrd="0" presId="urn:microsoft.com/office/officeart/2005/8/layout/bProcess3"/>
    <dgm:cxn modelId="{3D0D3008-F749-4C38-9EEC-C611BE9B22B0}" type="presOf" srcId="{A402528B-7C4D-43E9-B036-3B14F2FD3449}" destId="{79497DAE-B489-4EB8-9EC5-C903BC2F06D1}" srcOrd="0" destOrd="0" presId="urn:microsoft.com/office/officeart/2005/8/layout/bProcess3"/>
    <dgm:cxn modelId="{8174F7B7-F0BB-4EDE-9A33-A057A7C61889}" type="presOf" srcId="{55806042-5F0D-44F9-B385-27291EE56245}" destId="{A2A7C9FE-7001-4C5A-932C-AA314C602607}" srcOrd="0" destOrd="0" presId="urn:microsoft.com/office/officeart/2005/8/layout/bProcess3"/>
    <dgm:cxn modelId="{51F71FF9-95D4-4CD6-95CB-EEBF1A03A6C8}" type="presOf" srcId="{C3A132DB-6480-46A4-BAFC-CD27F8E3CD08}" destId="{659269A4-6FAF-4D04-8756-2E4E17F4CB20}" srcOrd="1" destOrd="0" presId="urn:microsoft.com/office/officeart/2005/8/layout/bProcess3"/>
    <dgm:cxn modelId="{4B479F41-5374-4A2E-B3C3-B1C2C2A65ABE}" srcId="{1F821A58-B3A9-4320-963C-06D0314C01FE}" destId="{E2C4D031-E69C-4C41-8A4D-F1788A0928BA}" srcOrd="0" destOrd="0" parTransId="{AB70D349-2AAA-4AD4-8DE0-057D77C93D6F}" sibTransId="{24F00463-1534-4C50-9F64-9A29788062F4}"/>
    <dgm:cxn modelId="{659F4CAE-F652-4F51-BDB4-DC1AEDA25486}" type="presOf" srcId="{B330907D-F616-4D11-B3A1-93161B760B4D}" destId="{413501D3-675A-4350-B7BF-BB3BE0155C6D}" srcOrd="0" destOrd="2" presId="urn:microsoft.com/office/officeart/2005/8/layout/bProcess3"/>
    <dgm:cxn modelId="{8FA2E7CB-4A29-4050-9901-06901B76F1D1}" srcId="{D01F1125-CE68-47D6-9DD1-F96C1D49F18F}" destId="{DB3972AC-1197-42D5-BB7F-9637685D3283}" srcOrd="15" destOrd="0" parTransId="{1FC9A4A2-BE71-4F56-AC9F-63A43B1AF77D}" sibTransId="{12FD506B-8FD5-4A07-9078-555E2BECD599}"/>
    <dgm:cxn modelId="{C5B4B620-D2CB-4FC3-B952-CFCFFF93A1B2}" type="presOf" srcId="{6C7D06FC-7183-4A03-A40A-B9CEE7174E7D}" destId="{44B99D5C-F982-4E56-AC99-CF3452004DA5}" srcOrd="0" destOrd="0" presId="urn:microsoft.com/office/officeart/2005/8/layout/bProcess3"/>
    <dgm:cxn modelId="{DE0AAE41-DB17-43E6-B97B-8DFB4263138A}" srcId="{D01F1125-CE68-47D6-9DD1-F96C1D49F18F}" destId="{AA9462D3-40EF-4F11-883D-9E7E42B79734}" srcOrd="5" destOrd="0" parTransId="{80224755-AF61-4A79-B68E-1792C61B8291}" sibTransId="{4A01299C-8D4D-4C2D-B997-F7D6C430FA2A}"/>
    <dgm:cxn modelId="{F8DED6A0-ED90-4657-861A-AC63620ACDB6}" srcId="{D01F1125-CE68-47D6-9DD1-F96C1D49F18F}" destId="{1807119B-221F-4096-B242-963F4C1353F2}" srcOrd="3" destOrd="0" parTransId="{3D8BD7CC-5DCF-43E4-BEFB-29A339778E62}" sibTransId="{17F42631-75B1-4878-9AB2-ECDDF7C93C8B}"/>
    <dgm:cxn modelId="{E2934699-B83F-473C-AA42-E05F386E9F94}" type="presOf" srcId="{519DDFB7-C0C9-4E04-A565-EAF8954BF3B4}" destId="{7467F7C5-4FCC-4012-A7D5-065723A70FA4}" srcOrd="1" destOrd="0" presId="urn:microsoft.com/office/officeart/2005/8/layout/bProcess3"/>
    <dgm:cxn modelId="{0896FFA6-4830-4599-AB30-957960E84C7B}" type="presOf" srcId="{FC44A1B6-F602-4969-9D94-F6844158B73E}" destId="{1364F25D-4422-48BF-8A5F-3C4EDD7A80D3}" srcOrd="0" destOrd="2" presId="urn:microsoft.com/office/officeart/2005/8/layout/bProcess3"/>
    <dgm:cxn modelId="{441AFFDF-56B6-4781-88D3-7DC26076D449}" type="presOf" srcId="{F5CF1666-4398-4A34-928A-7C25C918B3BF}" destId="{365F48C4-AE08-47DB-B68A-CEE90D84FA11}" srcOrd="0" destOrd="0" presId="urn:microsoft.com/office/officeart/2005/8/layout/bProcess3"/>
    <dgm:cxn modelId="{F707AEFB-5785-4CA9-BF03-710684070A49}" srcId="{D01F1125-CE68-47D6-9DD1-F96C1D49F18F}" destId="{BBFF2274-E0DE-4E64-83F0-E153027C1855}" srcOrd="7" destOrd="0" parTransId="{67A7E25A-A09E-4C7B-91FC-17B63D47CD92}" sibTransId="{519DDFB7-C0C9-4E04-A565-EAF8954BF3B4}"/>
    <dgm:cxn modelId="{487ECCF0-C51D-4581-9654-349414B70A6E}" type="presOf" srcId="{B63FCF28-D986-4FA1-B860-280834767508}" destId="{6F09BBB6-D4FA-4AFF-897A-10306A6548E1}" srcOrd="0" destOrd="0" presId="urn:microsoft.com/office/officeart/2005/8/layout/bProcess3"/>
    <dgm:cxn modelId="{AE535E93-9747-418A-A08F-CF150237B442}" srcId="{D01F1125-CE68-47D6-9DD1-F96C1D49F18F}" destId="{1F821A58-B3A9-4320-963C-06D0314C01FE}" srcOrd="9" destOrd="0" parTransId="{EA125DB6-92D2-4D7F-A069-5AC641F96657}" sibTransId="{543C7B3C-04BA-4E8E-9DEC-36C9EFAEDFD9}"/>
    <dgm:cxn modelId="{FDB12E3D-9C4C-4678-A46A-BEA8B4D6114A}" type="presOf" srcId="{6FB6B176-5ED3-49A6-929F-6F8F2A9934F7}" destId="{413501D3-675A-4350-B7BF-BB3BE0155C6D}" srcOrd="0" destOrd="0" presId="urn:microsoft.com/office/officeart/2005/8/layout/bProcess3"/>
    <dgm:cxn modelId="{D88E639A-EB90-49C0-82F5-50222F778A95}" type="presOf" srcId="{543C7B3C-04BA-4E8E-9DEC-36C9EFAEDFD9}" destId="{47420116-DD18-493E-8A09-91CC60E5EB78}" srcOrd="1" destOrd="0" presId="urn:microsoft.com/office/officeart/2005/8/layout/bProcess3"/>
    <dgm:cxn modelId="{5D345575-F753-44F4-BD6C-FDE631B78243}" type="presParOf" srcId="{309B4514-4971-45B7-A246-BA7087216C9C}" destId="{F1DB45FA-7C10-46C8-AFAD-6A469F130103}" srcOrd="0" destOrd="0" presId="urn:microsoft.com/office/officeart/2005/8/layout/bProcess3"/>
    <dgm:cxn modelId="{A2C57853-FFDB-4512-86A4-1DE394D6D4B1}" type="presParOf" srcId="{309B4514-4971-45B7-A246-BA7087216C9C}" destId="{56B956F4-6C2E-4824-99B2-19423EFB0722}" srcOrd="1" destOrd="0" presId="urn:microsoft.com/office/officeart/2005/8/layout/bProcess3"/>
    <dgm:cxn modelId="{B8A769D5-1737-4DA6-8A3D-52D2678656D7}" type="presParOf" srcId="{56B956F4-6C2E-4824-99B2-19423EFB0722}" destId="{D5E27FCE-BB71-43AC-B3DB-6356513AE4D2}" srcOrd="0" destOrd="0" presId="urn:microsoft.com/office/officeart/2005/8/layout/bProcess3"/>
    <dgm:cxn modelId="{3331FD64-FF92-4843-ACFA-B2186030802D}" type="presParOf" srcId="{309B4514-4971-45B7-A246-BA7087216C9C}" destId="{FA813A38-7B26-4209-8C0E-6FB5A36B4285}" srcOrd="2" destOrd="0" presId="urn:microsoft.com/office/officeart/2005/8/layout/bProcess3"/>
    <dgm:cxn modelId="{C2AB7C8C-2048-4150-A3C2-F1EA4AD2CC3B}" type="presParOf" srcId="{309B4514-4971-45B7-A246-BA7087216C9C}" destId="{5E1A0AEF-BBB4-4592-8982-4A8CCD3B7708}" srcOrd="3" destOrd="0" presId="urn:microsoft.com/office/officeart/2005/8/layout/bProcess3"/>
    <dgm:cxn modelId="{E7B4B396-CA4E-4BDC-8B54-1A6A31E76454}" type="presParOf" srcId="{5E1A0AEF-BBB4-4592-8982-4A8CCD3B7708}" destId="{659269A4-6FAF-4D04-8756-2E4E17F4CB20}" srcOrd="0" destOrd="0" presId="urn:microsoft.com/office/officeart/2005/8/layout/bProcess3"/>
    <dgm:cxn modelId="{6794CFDE-ECD2-4952-AB2F-BC77A8A6488A}" type="presParOf" srcId="{309B4514-4971-45B7-A246-BA7087216C9C}" destId="{8B946BA1-3873-4C73-B2C4-A1C0F6AED0E4}" srcOrd="4" destOrd="0" presId="urn:microsoft.com/office/officeart/2005/8/layout/bProcess3"/>
    <dgm:cxn modelId="{1A06ED97-83BE-4190-9093-97B8B710BFDB}" type="presParOf" srcId="{309B4514-4971-45B7-A246-BA7087216C9C}" destId="{C5D41DA9-CF4F-4CD1-9BA4-624D118D0577}" srcOrd="5" destOrd="0" presId="urn:microsoft.com/office/officeart/2005/8/layout/bProcess3"/>
    <dgm:cxn modelId="{F191B3AC-82E3-4317-918D-67F98358CD8E}" type="presParOf" srcId="{C5D41DA9-CF4F-4CD1-9BA4-624D118D0577}" destId="{A8B341E1-28E7-4902-AFA1-275C4BD661F7}" srcOrd="0" destOrd="0" presId="urn:microsoft.com/office/officeart/2005/8/layout/bProcess3"/>
    <dgm:cxn modelId="{BF73C87C-1D8C-4362-92A9-0FC71BD50D38}" type="presParOf" srcId="{309B4514-4971-45B7-A246-BA7087216C9C}" destId="{066B4AB7-08C4-4B60-9B4C-C72AC387B9A8}" srcOrd="6" destOrd="0" presId="urn:microsoft.com/office/officeart/2005/8/layout/bProcess3"/>
    <dgm:cxn modelId="{BE789772-6C1F-451C-B35C-4588DDDBC400}" type="presParOf" srcId="{309B4514-4971-45B7-A246-BA7087216C9C}" destId="{046C8B08-F806-4778-91C3-E2D2BCB0E13B}" srcOrd="7" destOrd="0" presId="urn:microsoft.com/office/officeart/2005/8/layout/bProcess3"/>
    <dgm:cxn modelId="{DCF622EE-C7B8-469C-B9C6-C29D4D9E30B4}" type="presParOf" srcId="{046C8B08-F806-4778-91C3-E2D2BCB0E13B}" destId="{7678DAA3-D5A2-4E82-AF53-2B5DE3B46D5A}" srcOrd="0" destOrd="0" presId="urn:microsoft.com/office/officeart/2005/8/layout/bProcess3"/>
    <dgm:cxn modelId="{72A55527-9F78-48F1-962C-1E3092D7D657}" type="presParOf" srcId="{309B4514-4971-45B7-A246-BA7087216C9C}" destId="{A2A7C9FE-7001-4C5A-932C-AA314C602607}" srcOrd="8" destOrd="0" presId="urn:microsoft.com/office/officeart/2005/8/layout/bProcess3"/>
    <dgm:cxn modelId="{73F615CB-2F8F-4412-86CC-B4471BFF427D}" type="presParOf" srcId="{309B4514-4971-45B7-A246-BA7087216C9C}" destId="{AA44E875-86E8-4D81-A911-8686BF75126A}" srcOrd="9" destOrd="0" presId="urn:microsoft.com/office/officeart/2005/8/layout/bProcess3"/>
    <dgm:cxn modelId="{2AC49778-5A8E-42FD-A424-E3FCA9DFD119}" type="presParOf" srcId="{AA44E875-86E8-4D81-A911-8686BF75126A}" destId="{B92CC43B-4FEE-44D2-8B0A-DEBCE3A2E91D}" srcOrd="0" destOrd="0" presId="urn:microsoft.com/office/officeart/2005/8/layout/bProcess3"/>
    <dgm:cxn modelId="{A36D2701-F214-4E1C-85C6-44FDC507A644}" type="presParOf" srcId="{309B4514-4971-45B7-A246-BA7087216C9C}" destId="{0570EB4A-7E76-4101-B03A-3EF91F7A560F}" srcOrd="10" destOrd="0" presId="urn:microsoft.com/office/officeart/2005/8/layout/bProcess3"/>
    <dgm:cxn modelId="{3255B5EC-5AF4-4DC5-991F-A8234C0D1360}" type="presParOf" srcId="{309B4514-4971-45B7-A246-BA7087216C9C}" destId="{F84BE332-D56F-42F1-ADFC-9CBE045F9552}" srcOrd="11" destOrd="0" presId="urn:microsoft.com/office/officeart/2005/8/layout/bProcess3"/>
    <dgm:cxn modelId="{4D984E5C-D974-4287-9B59-9FA0FE2F1DA0}" type="presParOf" srcId="{F84BE332-D56F-42F1-ADFC-9CBE045F9552}" destId="{E07194DE-E5BF-41D7-8918-28ACBCE4159F}" srcOrd="0" destOrd="0" presId="urn:microsoft.com/office/officeart/2005/8/layout/bProcess3"/>
    <dgm:cxn modelId="{2DEE3296-9F1A-4A03-8263-675F823E2195}" type="presParOf" srcId="{309B4514-4971-45B7-A246-BA7087216C9C}" destId="{44B99D5C-F982-4E56-AC99-CF3452004DA5}" srcOrd="12" destOrd="0" presId="urn:microsoft.com/office/officeart/2005/8/layout/bProcess3"/>
    <dgm:cxn modelId="{CFDB6405-FED7-483A-934F-27519376FB6D}" type="presParOf" srcId="{309B4514-4971-45B7-A246-BA7087216C9C}" destId="{EB897893-C296-4511-A693-04AE06CE949B}" srcOrd="13" destOrd="0" presId="urn:microsoft.com/office/officeart/2005/8/layout/bProcess3"/>
    <dgm:cxn modelId="{E4BEF092-ACC1-4B9A-8A51-89CADFE986B4}" type="presParOf" srcId="{EB897893-C296-4511-A693-04AE06CE949B}" destId="{0E886633-B90A-4BEE-AE30-B6F61C891B6E}" srcOrd="0" destOrd="0" presId="urn:microsoft.com/office/officeart/2005/8/layout/bProcess3"/>
    <dgm:cxn modelId="{C207495E-6840-444C-BFBD-14A5A93481A5}" type="presParOf" srcId="{309B4514-4971-45B7-A246-BA7087216C9C}" destId="{B216C79E-52B3-4709-8B71-C423572BE4F5}" srcOrd="14" destOrd="0" presId="urn:microsoft.com/office/officeart/2005/8/layout/bProcess3"/>
    <dgm:cxn modelId="{3250E96F-BD13-49FE-8069-A3AF4B7572B8}" type="presParOf" srcId="{309B4514-4971-45B7-A246-BA7087216C9C}" destId="{478FB2E1-DA28-4E3D-A013-56FD9A509D54}" srcOrd="15" destOrd="0" presId="urn:microsoft.com/office/officeart/2005/8/layout/bProcess3"/>
    <dgm:cxn modelId="{45BF152E-2A9E-4099-A03D-08AF0D447C9B}" type="presParOf" srcId="{478FB2E1-DA28-4E3D-A013-56FD9A509D54}" destId="{7467F7C5-4FCC-4012-A7D5-065723A70FA4}" srcOrd="0" destOrd="0" presId="urn:microsoft.com/office/officeart/2005/8/layout/bProcess3"/>
    <dgm:cxn modelId="{E561301D-B28C-44FE-998C-AC6358E89A24}" type="presParOf" srcId="{309B4514-4971-45B7-A246-BA7087216C9C}" destId="{C489EFE7-9C9D-4356-BE73-2989A0F1CC18}" srcOrd="16" destOrd="0" presId="urn:microsoft.com/office/officeart/2005/8/layout/bProcess3"/>
    <dgm:cxn modelId="{A812A4F9-FB90-4012-9785-0444F865E2FC}" type="presParOf" srcId="{309B4514-4971-45B7-A246-BA7087216C9C}" destId="{79497DAE-B489-4EB8-9EC5-C903BC2F06D1}" srcOrd="17" destOrd="0" presId="urn:microsoft.com/office/officeart/2005/8/layout/bProcess3"/>
    <dgm:cxn modelId="{54DCD41E-DBD0-47F2-906C-846537DEFC8A}" type="presParOf" srcId="{79497DAE-B489-4EB8-9EC5-C903BC2F06D1}" destId="{465E26E9-CC7F-47AF-B606-1C893B1ED238}" srcOrd="0" destOrd="0" presId="urn:microsoft.com/office/officeart/2005/8/layout/bProcess3"/>
    <dgm:cxn modelId="{F0D7A70D-B600-4D74-95A4-05DD86501407}" type="presParOf" srcId="{309B4514-4971-45B7-A246-BA7087216C9C}" destId="{F72CCCA9-52A1-42CE-B872-491A13B67A14}" srcOrd="18" destOrd="0" presId="urn:microsoft.com/office/officeart/2005/8/layout/bProcess3"/>
    <dgm:cxn modelId="{9BE0F728-2C73-4C8D-BA0C-2EDC6633681A}" type="presParOf" srcId="{309B4514-4971-45B7-A246-BA7087216C9C}" destId="{A2463B11-A3CE-497B-AA7A-0125E0CB4498}" srcOrd="19" destOrd="0" presId="urn:microsoft.com/office/officeart/2005/8/layout/bProcess3"/>
    <dgm:cxn modelId="{A553C6E4-B360-4864-ABA4-8D3B12680C4B}" type="presParOf" srcId="{A2463B11-A3CE-497B-AA7A-0125E0CB4498}" destId="{47420116-DD18-493E-8A09-91CC60E5EB78}" srcOrd="0" destOrd="0" presId="urn:microsoft.com/office/officeart/2005/8/layout/bProcess3"/>
    <dgm:cxn modelId="{47DEC0A2-9A43-4E0B-B7D5-E8FE845692CE}" type="presParOf" srcId="{309B4514-4971-45B7-A246-BA7087216C9C}" destId="{6F09BBB6-D4FA-4AFF-897A-10306A6548E1}" srcOrd="20" destOrd="0" presId="urn:microsoft.com/office/officeart/2005/8/layout/bProcess3"/>
    <dgm:cxn modelId="{0702ED41-7370-4B81-B884-99882C6B8735}" type="presParOf" srcId="{309B4514-4971-45B7-A246-BA7087216C9C}" destId="{F3B2864A-FAC4-4C22-BC67-B0BBB1F8FDF5}" srcOrd="21" destOrd="0" presId="urn:microsoft.com/office/officeart/2005/8/layout/bProcess3"/>
    <dgm:cxn modelId="{F35CEB98-C651-40C2-9391-6EFF4D525117}" type="presParOf" srcId="{F3B2864A-FAC4-4C22-BC67-B0BBB1F8FDF5}" destId="{3FE42BD1-09E8-4742-B9E0-53BE40DE41BE}" srcOrd="0" destOrd="0" presId="urn:microsoft.com/office/officeart/2005/8/layout/bProcess3"/>
    <dgm:cxn modelId="{720C5624-D1E6-4663-8101-24F347DDA647}" type="presParOf" srcId="{309B4514-4971-45B7-A246-BA7087216C9C}" destId="{929B6270-1E76-444A-B2B7-463D1E9FB5F6}" srcOrd="22" destOrd="0" presId="urn:microsoft.com/office/officeart/2005/8/layout/bProcess3"/>
    <dgm:cxn modelId="{67B0336D-9004-4396-BE30-211D04EAC367}" type="presParOf" srcId="{309B4514-4971-45B7-A246-BA7087216C9C}" destId="{7394DC9B-31E9-45ED-B979-953F85CDBDB5}" srcOrd="23" destOrd="0" presId="urn:microsoft.com/office/officeart/2005/8/layout/bProcess3"/>
    <dgm:cxn modelId="{C8758B2B-EE24-4EC3-BDF9-3436BE644037}" type="presParOf" srcId="{7394DC9B-31E9-45ED-B979-953F85CDBDB5}" destId="{63D6F96E-BE27-4952-85EC-1028AA6C4125}" srcOrd="0" destOrd="0" presId="urn:microsoft.com/office/officeart/2005/8/layout/bProcess3"/>
    <dgm:cxn modelId="{0476F441-6B41-4899-B977-741EC337CC1E}" type="presParOf" srcId="{309B4514-4971-45B7-A246-BA7087216C9C}" destId="{413501D3-675A-4350-B7BF-BB3BE0155C6D}" srcOrd="24" destOrd="0" presId="urn:microsoft.com/office/officeart/2005/8/layout/bProcess3"/>
    <dgm:cxn modelId="{1F1F7D3E-A42D-47E5-B180-170FA25EF489}" type="presParOf" srcId="{309B4514-4971-45B7-A246-BA7087216C9C}" destId="{21FC1565-0B7C-4FFC-B210-A6C19FF74E57}" srcOrd="25" destOrd="0" presId="urn:microsoft.com/office/officeart/2005/8/layout/bProcess3"/>
    <dgm:cxn modelId="{AB3D5913-7544-4EB7-A91C-A25F82DE7C06}" type="presParOf" srcId="{21FC1565-0B7C-4FFC-B210-A6C19FF74E57}" destId="{399831FD-963E-4EFB-BBDD-F47A9FA811B2}" srcOrd="0" destOrd="0" presId="urn:microsoft.com/office/officeart/2005/8/layout/bProcess3"/>
    <dgm:cxn modelId="{4411C806-5CD4-4CCC-891B-808141EB350B}" type="presParOf" srcId="{309B4514-4971-45B7-A246-BA7087216C9C}" destId="{365F48C4-AE08-47DB-B68A-CEE90D84FA11}" srcOrd="26" destOrd="0" presId="urn:microsoft.com/office/officeart/2005/8/layout/bProcess3"/>
    <dgm:cxn modelId="{E115B956-B779-40A2-BE33-6F2F822BBF30}" type="presParOf" srcId="{309B4514-4971-45B7-A246-BA7087216C9C}" destId="{DEC2418F-7B21-46D3-8735-D56A5F6D5BEB}" srcOrd="27" destOrd="0" presId="urn:microsoft.com/office/officeart/2005/8/layout/bProcess3"/>
    <dgm:cxn modelId="{806F3E12-2D64-4911-9137-02978E524175}" type="presParOf" srcId="{DEC2418F-7B21-46D3-8735-D56A5F6D5BEB}" destId="{FA79E1E2-65D5-45C0-BA9C-2D66FD3FC5FA}" srcOrd="0" destOrd="0" presId="urn:microsoft.com/office/officeart/2005/8/layout/bProcess3"/>
    <dgm:cxn modelId="{7150A50A-0147-4229-B7FE-5D90754CBFE2}" type="presParOf" srcId="{309B4514-4971-45B7-A246-BA7087216C9C}" destId="{1364F25D-4422-48BF-8A5F-3C4EDD7A80D3}" srcOrd="28" destOrd="0" presId="urn:microsoft.com/office/officeart/2005/8/layout/bProcess3"/>
    <dgm:cxn modelId="{1F5C6110-F2C8-4C61-8F36-5F7AAD47FCBC}" type="presParOf" srcId="{309B4514-4971-45B7-A246-BA7087216C9C}" destId="{44A810A4-758B-4A68-84E8-9FD0FD5537FB}" srcOrd="29" destOrd="0" presId="urn:microsoft.com/office/officeart/2005/8/layout/bProcess3"/>
    <dgm:cxn modelId="{AB67309C-6150-4572-8703-3FE3D2EF7D0A}" type="presParOf" srcId="{44A810A4-758B-4A68-84E8-9FD0FD5537FB}" destId="{3292E10A-83EA-4167-BE3E-CAE2B149691D}" srcOrd="0" destOrd="0" presId="urn:microsoft.com/office/officeart/2005/8/layout/bProcess3"/>
    <dgm:cxn modelId="{FC4846E3-77A5-4F5A-B226-EB925D0E8EB7}" type="presParOf" srcId="{309B4514-4971-45B7-A246-BA7087216C9C}" destId="{42A93463-22D3-4351-802A-F80C67E3F0E3}" srcOrd="3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01F1125-CE68-47D6-9DD1-F96C1D49F18F}" type="doc">
      <dgm:prSet loTypeId="urn:microsoft.com/office/officeart/2005/8/layout/chevron1" loCatId="process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4D54FDFD-69B8-4EDB-A6DB-6F9D9EDB6F0A}">
      <dgm:prSet custT="1"/>
      <dgm:spPr/>
      <dgm:t>
        <a:bodyPr/>
        <a:lstStyle/>
        <a:p>
          <a:pPr rtl="0"/>
          <a:r>
            <a:rPr lang="zh-TW" sz="2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構成要件</a:t>
          </a:r>
          <a:endParaRPr lang="en-US" altLang="zh-TW" sz="28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935C9D6A-054F-4C30-99B0-3756AA66F0CF}" type="parTrans" cxnId="{CDC763E9-21DD-4158-B679-82901559A331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EEAC01F3-FECA-4E59-93CB-8A0651E090ED}" type="sibTrans" cxnId="{CDC763E9-21DD-4158-B679-82901559A331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917DD61-80D2-4D92-AF24-4B79FC30A214}">
      <dgm:prSet custT="1"/>
      <dgm:spPr/>
      <dgm:t>
        <a:bodyPr/>
        <a:lstStyle/>
        <a:p>
          <a:pPr rtl="0"/>
          <a:r>
            <a:rPr lang="zh-TW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□外在行為</a:t>
          </a:r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7B3E4909-46EB-4FEC-9ABB-88D8F46F2FD9}" type="parTrans" cxnId="{AD420FD3-5C7E-4BDB-840D-F798C7D333EE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3A132DB-6480-46A4-BAFC-CD27F8E3CD08}" type="sibTrans" cxnId="{AD420FD3-5C7E-4BDB-840D-F798C7D333EE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248702D-D06B-4FCE-90B0-A39270183526}">
      <dgm:prSet custT="1"/>
      <dgm:spPr/>
      <dgm:t>
        <a:bodyPr/>
        <a:lstStyle/>
        <a:p>
          <a:pPr rtl="0"/>
          <a:r>
            <a:rPr lang="zh-TW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刑法認定為犯罪的行為</a:t>
          </a:r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95B0389D-4B5C-4B3C-B029-D6FD812AD2FE}" type="parTrans" cxnId="{7DE51923-73E3-4CF6-9B96-28DEF84C4370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158D3CD-DFE4-4819-ABA7-47D9D2C6EF72}" type="sibTrans" cxnId="{7DE51923-73E3-4CF6-9B96-28DEF84C4370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807119B-221F-4096-B242-963F4C1353F2}">
      <dgm:prSet custT="1"/>
      <dgm:spPr/>
      <dgm:t>
        <a:bodyPr/>
        <a:lstStyle/>
        <a:p>
          <a:pPr rtl="0"/>
          <a:r>
            <a:rPr lang="zh-TW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明文規定要處以刑罰</a:t>
          </a:r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D8BD7CC-5DCF-43E4-BEFB-29A339778E62}" type="parTrans" cxnId="{F8DED6A0-ED90-4657-861A-AC63620ACDB6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7F42631-75B1-4878-9AB2-ECDDF7C93C8B}" type="sibTrans" cxnId="{F8DED6A0-ED90-4657-861A-AC63620ACDB6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A9462D3-40EF-4F11-883D-9E7E42B79734}">
      <dgm:prSet custT="1"/>
      <dgm:spPr/>
      <dgm:t>
        <a:bodyPr/>
        <a:lstStyle/>
        <a:p>
          <a:pPr rtl="0"/>
          <a:r>
            <a:rPr lang="zh-TW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□要有故意或過失</a:t>
          </a:r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80224755-AF61-4A79-B68E-1792C61B8291}" type="parTrans" cxnId="{DE0AAE41-DB17-43E6-B97B-8DFB4263138A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A01299C-8D4D-4C2D-B997-F7D6C430FA2A}" type="sibTrans" cxnId="{DE0AAE41-DB17-43E6-B97B-8DFB4263138A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C7D06FC-7183-4A03-A40A-B9CEE7174E7D}">
      <dgm:prSet custT="1"/>
      <dgm:spPr/>
      <dgm:t>
        <a:bodyPr/>
        <a:lstStyle/>
        <a:p>
          <a:pPr rtl="0"/>
          <a:r>
            <a:rPr lang="zh-TW" altLang="en-US" sz="3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違法性</a:t>
          </a:r>
          <a:endParaRPr lang="zh-TW" altLang="en-US" sz="32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172C9E4-50D9-4158-9320-119FBEF4D281}" type="parTrans" cxnId="{E00DDDC8-725F-4AD9-A441-A5E92CD31E96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78A5F650-612A-4115-9E7C-30EADA8CE9BF}" type="sibTrans" cxnId="{E00DDDC8-725F-4AD9-A441-A5E92CD31E96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BFF2274-E0DE-4E64-83F0-E153027C1855}">
      <dgm:prSet custT="1"/>
      <dgm:spPr/>
      <dgm:t>
        <a:bodyPr/>
        <a:lstStyle/>
        <a:p>
          <a:pPr rtl="0"/>
          <a:r>
            <a:rPr lang="zh-TW" altLang="en-US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□非依法令的行為</a:t>
          </a:r>
          <a:endParaRPr lang="zh-TW" alt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7A7E25A-A09E-4C7B-91FC-17B63D47CD92}" type="parTrans" cxnId="{F707AEFB-5785-4CA9-BF03-710684070A49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19DDFB7-C0C9-4E04-A565-EAF8954BF3B4}" type="sibTrans" cxnId="{F707AEFB-5785-4CA9-BF03-710684070A49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C238D47-ECDA-40C9-B262-D7E26EE49900}">
      <dgm:prSet custT="1"/>
      <dgm:spPr/>
      <dgm:t>
        <a:bodyPr/>
        <a:lstStyle/>
        <a:p>
          <a:pPr rtl="0"/>
          <a:r>
            <a:rPr lang="zh-TW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非業務上的正當行為</a:t>
          </a:r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CB6F804-DC01-4CBC-995D-AB34E60D006B}" type="parTrans" cxnId="{33D9800C-3826-4875-95B9-DFBBAE974764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402528B-7C4D-43E9-B036-3B14F2FD3449}" type="sibTrans" cxnId="{33D9800C-3826-4875-95B9-DFBBAE974764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83EAC4F-09DD-4A40-AE28-77A6F485F7EA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正當＝必要</a:t>
          </a:r>
          <a:r>
            <a:rPr 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(×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亂割盲腸</a:t>
          </a:r>
          <a:r>
            <a:rPr 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)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＋合法</a:t>
          </a:r>
          <a:r>
            <a:rPr 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(×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安樂死</a:t>
          </a:r>
          <a:r>
            <a:rPr 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)</a:t>
          </a:r>
          <a:endParaRPr lang="zh-TW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0C717C7-053D-47A8-AF4D-9DE2006EDAF0}" type="parTrans" cxnId="{15E47FD8-CDC7-42CA-BEB6-DD15D74E8089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9A8C947-6936-4137-8B91-CB2E7D2B6279}" type="sibTrans" cxnId="{15E47FD8-CDC7-42CA-BEB6-DD15D74E8089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F821A58-B3A9-4320-963C-06D0314C01FE}">
      <dgm:prSet custT="1"/>
      <dgm:spPr/>
      <dgm:t>
        <a:bodyPr/>
        <a:lstStyle/>
        <a:p>
          <a:pPr rtl="0"/>
          <a:r>
            <a:rPr lang="zh-TW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非基於正當防衛的行為</a:t>
          </a:r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EA125DB6-92D2-4D7F-A069-5AC641F96657}" type="parTrans" cxnId="{AE535E93-9747-418A-A08F-CF150237B442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43C7B3C-04BA-4E8E-9DEC-36C9EFAEDFD9}" type="sibTrans" cxnId="{AE535E93-9747-418A-A08F-CF150237B442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E2C4D031-E69C-4C41-8A4D-F1788A0928BA}">
      <dgm:prSet custT="1"/>
      <dgm:spPr/>
      <dgm:t>
        <a:bodyPr/>
        <a:lstStyle/>
        <a:p>
          <a:pPr rtl="0"/>
          <a:r>
            <a:rPr lang="zh-TW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防衛過當</a:t>
          </a:r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B70D349-2AAA-4AD4-8DE0-057D77C93D6F}" type="parTrans" cxnId="{4B479F41-5374-4A2E-B3C3-B1C2C2A65ABE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24F00463-1534-4C50-9F64-9A29788062F4}" type="sibTrans" cxnId="{4B479F41-5374-4A2E-B3C3-B1C2C2A65ABE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63FCF28-D986-4FA1-B860-280834767508}">
      <dgm:prSet custT="1"/>
      <dgm:spPr/>
      <dgm:t>
        <a:bodyPr/>
        <a:lstStyle/>
        <a:p>
          <a:pPr rtl="0"/>
          <a:r>
            <a:rPr lang="zh-TW" altLang="en-US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□非緊急避難行為</a:t>
          </a:r>
          <a:endParaRPr lang="zh-TW" alt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93991B3-E8D9-4243-A36E-10801573CF43}" type="parTrans" cxnId="{27DD25F9-8A6B-4457-93C5-A14138377CE2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A09A0D6-0C5E-4ADF-A880-18E05433E011}" type="sibTrans" cxnId="{27DD25F9-8A6B-4457-93C5-A14138377CE2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F5EFBFA-D320-41A8-BD13-9A4BAA02D2CA}">
      <dgm:prSet custT="1"/>
      <dgm:spPr/>
      <dgm:t>
        <a:bodyPr/>
        <a:lstStyle/>
        <a:p>
          <a:pPr rtl="0"/>
          <a:r>
            <a:rPr lang="zh-TW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避難過當</a:t>
          </a:r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943B6B37-E4C9-4D51-953E-F0BEB3569D0B}" type="parTrans" cxnId="{F9D8A690-2068-4664-BBA7-0C44AFAA6D12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CB9D323-93AB-4CFA-AD85-B7AA068D409D}" type="sibTrans" cxnId="{F9D8A690-2068-4664-BBA7-0C44AFAA6D12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5CCE0BF-3CB6-4E53-8235-A70AC303D17B}">
      <dgm:prSet custT="1"/>
      <dgm:spPr/>
      <dgm:t>
        <a:bodyPr/>
        <a:lstStyle/>
        <a:p>
          <a:pPr rtl="0"/>
          <a:r>
            <a:rPr lang="zh-TW" sz="2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責任能力</a:t>
          </a:r>
          <a:endParaRPr lang="zh-TW" sz="2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A9527F6-A312-487A-831E-5630E7647682}" type="parTrans" cxnId="{42EDE0FC-B1C1-42E9-9FBF-3E0BDFFF4636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F5B460C-0D6F-4718-8280-4EEBAC3C6540}" type="sibTrans" cxnId="{42EDE0FC-B1C1-42E9-9FBF-3E0BDFFF4636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FB6B176-5ED3-49A6-929F-6F8F2A9934F7}">
      <dgm:prSet custT="1"/>
      <dgm:spPr/>
      <dgm:t>
        <a:bodyPr/>
        <a:lstStyle/>
        <a:p>
          <a:pPr rtl="0"/>
          <a:r>
            <a:rPr lang="zh-TW" altLang="en-US" sz="1800" dirty="0" smtClean="0">
              <a:solidFill>
                <a:schemeClr val="tx1"/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en-US" altLang="en-US" sz="1800" dirty="0" smtClean="0">
              <a:solidFill>
                <a:schemeClr val="tx1"/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14</a:t>
          </a:r>
          <a:r>
            <a:rPr lang="zh-TW" altLang="en-US" sz="1800" dirty="0" smtClean="0">
              <a:solidFill>
                <a:schemeClr val="tx1"/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歲以上</a:t>
          </a:r>
          <a:endParaRPr lang="zh-TW" altLang="en-US" sz="1800" dirty="0">
            <a:solidFill>
              <a:schemeClr val="tx1"/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C8FE12F-CD51-4A7F-8730-9CB62CCEAC85}" type="parTrans" cxnId="{469BE888-D611-42D0-A008-4BCEDB6FA30A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E864A346-5812-4556-84E2-B8E5FC36D934}" type="sibTrans" cxnId="{469BE888-D611-42D0-A008-4BCEDB6FA30A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9876EA2A-165C-4B61-8C1D-B4E802807005}">
      <dgm:prSet custT="1"/>
      <dgm:spPr/>
      <dgm:t>
        <a:bodyPr/>
        <a:lstStyle/>
        <a:p>
          <a:pPr rtl="0"/>
          <a:r>
            <a:rPr lang="en-US" altLang="zh-TW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14</a:t>
          </a:r>
          <a:r>
            <a:rPr lang="zh-TW" altLang="en-US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（無責任能力－不罰）</a:t>
          </a:r>
          <a:endParaRPr lang="zh-TW" sz="14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8E8FA6D2-AE85-4E97-85B5-99C7A7E287A4}" type="parTrans" cxnId="{A18541A6-9C50-41B1-8FD4-26E9B49E8E2E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0C49935-38AC-4CAD-ACF2-430A009E9552}" type="sibTrans" cxnId="{A18541A6-9C50-41B1-8FD4-26E9B49E8E2E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330907D-F616-4D11-B3A1-93161B760B4D}">
      <dgm:prSet custT="1"/>
      <dgm:spPr/>
      <dgm:t>
        <a:bodyPr/>
        <a:lstStyle/>
        <a:p>
          <a:pPr rtl="0"/>
          <a:r>
            <a:rPr lang="en-US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18~80</a:t>
          </a:r>
          <a:r>
            <a:rPr lang="zh-TW" altLang="en-US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（完全責任能力）</a:t>
          </a:r>
          <a:endParaRPr lang="zh-TW" sz="14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F1F3018-A37B-419E-9A3B-19D4A617E78C}" type="parTrans" cxnId="{FC58D4D4-0BA8-49AB-B60D-45119E68D79D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EAD424B-9101-4E3A-8F1B-F0ADAD499F63}" type="sibTrans" cxnId="{FC58D4D4-0BA8-49AB-B60D-45119E68D79D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8332A54-72FE-42C8-885C-8E380F53DFC4}">
      <dgm:prSet custT="1"/>
      <dgm:spPr/>
      <dgm:t>
        <a:bodyPr/>
        <a:lstStyle/>
        <a:p>
          <a:pPr rtl="0"/>
          <a:r>
            <a:rPr lang="zh-TW" altLang="en-US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□有辨識能力</a:t>
          </a:r>
          <a:endParaRPr lang="zh-TW" alt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60548EB-A349-462F-A737-3DB368B8AF6D}" type="parTrans" cxnId="{33692F45-1FC9-444F-B37C-7F34E22D4DF5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C4080AF-DA40-4B76-A141-1168022F2EBA}" type="sibTrans" cxnId="{33692F45-1FC9-444F-B37C-7F34E22D4DF5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DA46AE19-1BEF-431A-90B7-F1A5A3D498FC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低辨識能力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（減刑）</a:t>
          </a:r>
          <a:endParaRPr 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53F9FCC-3281-4707-B715-6D7C4DF3F4BD}" type="parTrans" cxnId="{7FA8DA2C-8B22-4084-861A-E77403691F26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68D65E2-792F-4540-B938-2CFBA965194D}" type="sibTrans" cxnId="{7FA8DA2C-8B22-4084-861A-E77403691F26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C44A1B6-F602-4969-9D94-F6844158B73E}">
      <dgm:prSet custT="1"/>
      <dgm:spPr/>
      <dgm:t>
        <a:bodyPr/>
        <a:lstStyle/>
        <a:p>
          <a:pPr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無辨識能力（不罰）</a:t>
          </a:r>
          <a:endParaRPr lang="zh-TW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DC041C9-32DA-4FED-9CBE-27AEFB1BCB08}" type="parTrans" cxnId="{7793D305-020D-475B-809B-48BD6CF3D06D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238EAC27-415B-4F33-AA61-96A96D2FCCDD}" type="sibTrans" cxnId="{7793D305-020D-475B-809B-48BD6CF3D06D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F900A62-8A17-428C-892A-AFCD54F31D91}">
      <dgm:prSet custT="1"/>
      <dgm:spPr/>
      <dgm:t>
        <a:bodyPr/>
        <a:lstStyle/>
        <a:p>
          <a:pPr rtl="0"/>
          <a:r>
            <a:rPr lang="en-US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14~18</a:t>
          </a:r>
          <a:r>
            <a:rPr lang="zh-TW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、</a:t>
          </a:r>
          <a:r>
            <a:rPr lang="en-US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80~        </a:t>
          </a:r>
          <a:r>
            <a:rPr lang="zh-TW" altLang="en-US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（限制責任能力－減刑）</a:t>
          </a:r>
          <a:endParaRPr lang="zh-TW" sz="14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091B4D16-473D-47C9-9D69-6531DAA5C0FB}" type="parTrans" cxnId="{6A7B8540-96E3-4DD7-9D9C-890B69FE3E90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9F7B294-BCF0-4BA5-9E80-DD302BFCFA86}" type="sibTrans" cxnId="{6A7B8540-96E3-4DD7-9D9C-890B69FE3E90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898B470D-4C0C-4CBB-9F5E-9837ACFB489E}">
      <dgm:prSet custT="1"/>
      <dgm:spPr/>
      <dgm:t>
        <a:bodyPr/>
        <a:lstStyle/>
        <a:p>
          <a:pPr rtl="0"/>
          <a:r>
            <a:rPr lang="zh-TW" altLang="en-US" sz="1800" dirty="0" smtClean="0">
              <a:solidFill>
                <a:schemeClr val="accent4">
                  <a:lumMod val="50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800" dirty="0" smtClean="0">
              <a:solidFill>
                <a:schemeClr val="accent4">
                  <a:lumMod val="50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客觀：外在行為</a:t>
          </a:r>
          <a:r>
            <a:rPr lang="zh-TW" altLang="en-US" sz="1800" dirty="0" smtClean="0">
              <a:solidFill>
                <a:schemeClr val="accent4">
                  <a:lumMod val="50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zh-TW" sz="1800" dirty="0">
            <a:solidFill>
              <a:schemeClr val="accent4">
                <a:lumMod val="50000"/>
              </a:schemeClr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E9612A1-C26F-4A30-A0F6-D0BB73CA0AEB}" type="parTrans" cxnId="{7A89C69B-E1CD-4D6E-B59A-85FF9853E76A}">
      <dgm:prSet/>
      <dgm:spPr/>
      <dgm:t>
        <a:bodyPr/>
        <a:lstStyle/>
        <a:p>
          <a:endParaRPr lang="zh-TW" altLang="en-US" sz="1800">
            <a:latin typeface="Times" pitchFamily="18" charset="0"/>
            <a:cs typeface="Times" pitchFamily="18" charset="0"/>
          </a:endParaRPr>
        </a:p>
      </dgm:t>
    </dgm:pt>
    <dgm:pt modelId="{8603C440-BB9B-4FDB-9A97-CF09BAE346CB}" type="sibTrans" cxnId="{7A89C69B-E1CD-4D6E-B59A-85FF9853E76A}">
      <dgm:prSet/>
      <dgm:spPr/>
      <dgm:t>
        <a:bodyPr/>
        <a:lstStyle/>
        <a:p>
          <a:endParaRPr lang="zh-TW" altLang="en-US" sz="1800">
            <a:latin typeface="Times" pitchFamily="18" charset="0"/>
            <a:cs typeface="Times" pitchFamily="18" charset="0"/>
          </a:endParaRPr>
        </a:p>
      </dgm:t>
    </dgm:pt>
    <dgm:pt modelId="{E3A1ED54-E1FB-4DC1-AAB4-5F5DF434AFFE}">
      <dgm:prSet custT="1"/>
      <dgm:spPr/>
      <dgm:t>
        <a:bodyPr/>
        <a:lstStyle/>
        <a:p>
          <a:pPr rtl="0"/>
          <a:r>
            <a:rPr lang="zh-TW" altLang="en-US" sz="1800" dirty="0" smtClean="0">
              <a:solidFill>
                <a:schemeClr val="accent4">
                  <a:lumMod val="50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（主觀：心理想法）</a:t>
          </a:r>
          <a:endParaRPr lang="zh-TW" altLang="en-US" sz="1800" dirty="0">
            <a:solidFill>
              <a:schemeClr val="accent4">
                <a:lumMod val="50000"/>
              </a:schemeClr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F0A55A6-9BBA-450E-9267-F3466282B58E}" type="parTrans" cxnId="{AAEF857C-AEE6-4048-AF60-C3EF2524CC87}">
      <dgm:prSet/>
      <dgm:spPr/>
      <dgm:t>
        <a:bodyPr/>
        <a:lstStyle/>
        <a:p>
          <a:endParaRPr lang="zh-TW" altLang="en-US" sz="1800">
            <a:latin typeface="Times" pitchFamily="18" charset="0"/>
            <a:cs typeface="Times" pitchFamily="18" charset="0"/>
          </a:endParaRPr>
        </a:p>
      </dgm:t>
    </dgm:pt>
    <dgm:pt modelId="{8A50AD95-C3F1-4AEF-BC19-B1B45E0F1D34}" type="sibTrans" cxnId="{AAEF857C-AEE6-4048-AF60-C3EF2524CC87}">
      <dgm:prSet/>
      <dgm:spPr/>
      <dgm:t>
        <a:bodyPr/>
        <a:lstStyle/>
        <a:p>
          <a:endParaRPr lang="zh-TW" altLang="en-US" sz="1800">
            <a:latin typeface="Times" pitchFamily="18" charset="0"/>
            <a:cs typeface="Times" pitchFamily="18" charset="0"/>
          </a:endParaRPr>
        </a:p>
      </dgm:t>
    </dgm:pt>
    <dgm:pt modelId="{70669F82-1063-4ECC-98C5-A62E095284F4}">
      <dgm:prSet custT="1"/>
      <dgm:spPr/>
      <dgm:t>
        <a:bodyPr/>
        <a:lstStyle/>
        <a:p>
          <a:pPr rtl="0"/>
          <a:r>
            <a:rPr lang="zh-TW" altLang="en-US" sz="18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8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標準</a:t>
          </a:r>
          <a:r>
            <a:rPr lang="zh-TW" altLang="en-US" sz="18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：以年齡區分）</a:t>
          </a:r>
          <a:endParaRPr lang="zh-TW" altLang="en-US" sz="1800" dirty="0">
            <a:solidFill>
              <a:schemeClr val="accent5">
                <a:lumMod val="75000"/>
              </a:schemeClr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0D5DFFDD-EF77-42B6-9795-A433A0E5F7A5}" type="parTrans" cxnId="{18CE6F8D-205F-44C0-833F-13C5D13E95CE}">
      <dgm:prSet/>
      <dgm:spPr/>
      <dgm:t>
        <a:bodyPr/>
        <a:lstStyle/>
        <a:p>
          <a:endParaRPr lang="zh-TW" altLang="en-US" sz="1800">
            <a:latin typeface="Times" pitchFamily="18" charset="0"/>
            <a:cs typeface="Times" pitchFamily="18" charset="0"/>
          </a:endParaRPr>
        </a:p>
      </dgm:t>
    </dgm:pt>
    <dgm:pt modelId="{1139177B-4B2F-40A2-9DD1-C1C85873E00C}" type="sibTrans" cxnId="{18CE6F8D-205F-44C0-833F-13C5D13E95CE}">
      <dgm:prSet/>
      <dgm:spPr/>
      <dgm:t>
        <a:bodyPr/>
        <a:lstStyle/>
        <a:p>
          <a:endParaRPr lang="zh-TW" altLang="en-US" sz="1800">
            <a:latin typeface="Times" pitchFamily="18" charset="0"/>
            <a:cs typeface="Times" pitchFamily="18" charset="0"/>
          </a:endParaRPr>
        </a:p>
      </dgm:t>
    </dgm:pt>
    <dgm:pt modelId="{22171742-015B-45A9-9A50-375A5FC1F77D}">
      <dgm:prSet custT="1"/>
      <dgm:spPr/>
      <dgm:t>
        <a:bodyPr/>
        <a:lstStyle/>
        <a:p>
          <a:pPr rtl="0"/>
          <a:r>
            <a:rPr lang="zh-TW" altLang="en-US" sz="18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8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標準：以精神心智識別能力區分</a:t>
          </a:r>
          <a:r>
            <a:rPr lang="zh-TW" altLang="en-US" sz="18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en-US" sz="1800" dirty="0">
            <a:solidFill>
              <a:schemeClr val="accent5">
                <a:lumMod val="75000"/>
              </a:schemeClr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00CE75D7-3AF6-40C1-86E0-F1FB9855E791}" type="parTrans" cxnId="{1281C3E9-5FFB-4CF2-9E5C-012DA8ECB635}">
      <dgm:prSet/>
      <dgm:spPr/>
      <dgm:t>
        <a:bodyPr/>
        <a:lstStyle/>
        <a:p>
          <a:endParaRPr lang="zh-TW" altLang="en-US" sz="1800">
            <a:latin typeface="Times" pitchFamily="18" charset="0"/>
            <a:cs typeface="Times" pitchFamily="18" charset="0"/>
          </a:endParaRPr>
        </a:p>
      </dgm:t>
    </dgm:pt>
    <dgm:pt modelId="{59B7E712-511B-4C50-A45C-DF99D1EA0651}" type="sibTrans" cxnId="{1281C3E9-5FFB-4CF2-9E5C-012DA8ECB635}">
      <dgm:prSet/>
      <dgm:spPr/>
      <dgm:t>
        <a:bodyPr/>
        <a:lstStyle/>
        <a:p>
          <a:endParaRPr lang="zh-TW" altLang="en-US" sz="1800">
            <a:latin typeface="Times" pitchFamily="18" charset="0"/>
            <a:cs typeface="Times" pitchFamily="18" charset="0"/>
          </a:endParaRPr>
        </a:p>
      </dgm:t>
    </dgm:pt>
    <dgm:pt modelId="{85B72CC1-655E-4C48-86AB-E0009DB3FC9A}">
      <dgm:prSet custT="1"/>
      <dgm:spPr/>
      <dgm:t>
        <a:bodyPr/>
        <a:lstStyle/>
        <a:p>
          <a:pPr rtl="0"/>
          <a:endParaRPr lang="zh-TW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5F3BDF0-CF88-403A-9852-D0BA8C183823}" type="parTrans" cxnId="{EDDA5DDC-1DED-440A-9065-C264CD924E94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D1D2C42A-0E57-4E8C-A4D3-ED3F0D65442B}" type="sibTrans" cxnId="{EDDA5DDC-1DED-440A-9065-C264CD924E94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6E99B481-2581-4EF2-8DD3-4109B709594A}">
      <dgm:prSet custT="1"/>
      <dgm:spPr/>
      <dgm:t>
        <a:bodyPr/>
        <a:lstStyle/>
        <a:p>
          <a:pPr rtl="0"/>
          <a:endParaRPr lang="zh-TW" alt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51A013C-062D-4468-A849-3F1E3BFB3A61}" type="parTrans" cxnId="{AF3168CC-75BC-4251-8933-62749DD621A2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619AD17B-7976-4EA5-8645-8D110F333DA3}" type="sibTrans" cxnId="{AF3168CC-75BC-4251-8933-62749DD621A2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11B07830-F74E-4CA8-9863-DE4181B1CEE3}">
      <dgm:prSet custT="1"/>
      <dgm:spPr/>
      <dgm:t>
        <a:bodyPr/>
        <a:lstStyle/>
        <a:p>
          <a:pPr rtl="0"/>
          <a:endParaRPr lang="zh-TW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DCA90E1C-6CA2-43A1-B3F6-EF9B1CAC147A}" type="parTrans" cxnId="{ECA94BDE-34CF-4208-84E0-76C86425A28B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A29684F2-30AA-4318-9AEF-8896EEC56F6F}" type="sibTrans" cxnId="{ECA94BDE-34CF-4208-84E0-76C86425A28B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9C60EA4D-EE95-4B8F-A6E6-8364AF5A3CD0}">
      <dgm:prSet custT="1"/>
      <dgm:spPr/>
      <dgm:t>
        <a:bodyPr/>
        <a:lstStyle/>
        <a:p>
          <a:pPr rtl="0"/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0042489-22D8-4A4E-93B7-44D7B6BB0B6C}" type="parTrans" cxnId="{58BD8B3D-19FA-4C98-8CDD-C719FDC7C9A6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4FB5BD83-90F4-4BA8-8C26-3AC6D6D43CEB}" type="sibTrans" cxnId="{58BD8B3D-19FA-4C98-8CDD-C719FDC7C9A6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C4B21F92-0A9D-4647-A85B-02E347CE4E60}">
      <dgm:prSet custT="1"/>
      <dgm:spPr/>
      <dgm:t>
        <a:bodyPr/>
        <a:lstStyle/>
        <a:p>
          <a:pPr rtl="0"/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242E3FB-523D-4C72-B207-BA78941AE9E8}" type="parTrans" cxnId="{8F2494DD-8FD6-4529-9BB4-6B49771191DB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7D57F1AE-3597-4F34-A639-EFF76693F72C}" type="sibTrans" cxnId="{8F2494DD-8FD6-4529-9BB4-6B49771191DB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3EB7EA20-F296-42B3-823A-CF84BCD1BCC5}" type="pres">
      <dgm:prSet presAssocID="{D01F1125-CE68-47D6-9DD1-F96C1D49F18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11169660-2E93-4F5A-BF19-2588D46B9499}" type="pres">
      <dgm:prSet presAssocID="{4D54FDFD-69B8-4EDB-A6DB-6F9D9EDB6F0A}" presName="composite" presStyleCnt="0"/>
      <dgm:spPr/>
      <dgm:t>
        <a:bodyPr/>
        <a:lstStyle/>
        <a:p>
          <a:endParaRPr lang="zh-TW" altLang="en-US"/>
        </a:p>
      </dgm:t>
    </dgm:pt>
    <dgm:pt modelId="{24A8EA2B-41BA-422C-B159-0D39B0DD440C}" type="pres">
      <dgm:prSet presAssocID="{4D54FDFD-69B8-4EDB-A6DB-6F9D9EDB6F0A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9010892-101F-4487-830C-39D5805A77A3}" type="pres">
      <dgm:prSet presAssocID="{4D54FDFD-69B8-4EDB-A6DB-6F9D9EDB6F0A}" presName="desTx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12BA9D2-628A-4EDD-8380-B7407FAA2CE7}" type="pres">
      <dgm:prSet presAssocID="{EEAC01F3-FECA-4E59-93CB-8A0651E090ED}" presName="space" presStyleCnt="0"/>
      <dgm:spPr/>
      <dgm:t>
        <a:bodyPr/>
        <a:lstStyle/>
        <a:p>
          <a:endParaRPr lang="zh-TW" altLang="en-US"/>
        </a:p>
      </dgm:t>
    </dgm:pt>
    <dgm:pt modelId="{C0827F50-594F-4566-9416-ED2966D6D1D5}" type="pres">
      <dgm:prSet presAssocID="{6C7D06FC-7183-4A03-A40A-B9CEE7174E7D}" presName="composite" presStyleCnt="0"/>
      <dgm:spPr/>
      <dgm:t>
        <a:bodyPr/>
        <a:lstStyle/>
        <a:p>
          <a:endParaRPr lang="zh-TW" altLang="en-US"/>
        </a:p>
      </dgm:t>
    </dgm:pt>
    <dgm:pt modelId="{8E0B509D-D459-456F-BA57-DC625F357A3C}" type="pres">
      <dgm:prSet presAssocID="{6C7D06FC-7183-4A03-A40A-B9CEE7174E7D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7EB823D-9DBE-4604-A0C7-4347B1455AF5}" type="pres">
      <dgm:prSet presAssocID="{6C7D06FC-7183-4A03-A40A-B9CEE7174E7D}" presName="desTx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7AE14C3-BA6F-4ADB-BCB3-AEC7B433D3A4}" type="pres">
      <dgm:prSet presAssocID="{78A5F650-612A-4115-9E7C-30EADA8CE9BF}" presName="space" presStyleCnt="0"/>
      <dgm:spPr/>
      <dgm:t>
        <a:bodyPr/>
        <a:lstStyle/>
        <a:p>
          <a:endParaRPr lang="zh-TW" altLang="en-US"/>
        </a:p>
      </dgm:t>
    </dgm:pt>
    <dgm:pt modelId="{C6354624-5601-4C32-B3A9-1E051E1719DC}" type="pres">
      <dgm:prSet presAssocID="{15CCE0BF-3CB6-4E53-8235-A70AC303D17B}" presName="composite" presStyleCnt="0"/>
      <dgm:spPr/>
      <dgm:t>
        <a:bodyPr/>
        <a:lstStyle/>
        <a:p>
          <a:endParaRPr lang="zh-TW" altLang="en-US"/>
        </a:p>
      </dgm:t>
    </dgm:pt>
    <dgm:pt modelId="{01B29166-903F-4AA1-A63E-E21DCDCAFF9A}" type="pres">
      <dgm:prSet presAssocID="{15CCE0BF-3CB6-4E53-8235-A70AC303D17B}" presName="par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D5295F9-CC23-49FE-841A-BA044B66E5E9}" type="pres">
      <dgm:prSet presAssocID="{15CCE0BF-3CB6-4E53-8235-A70AC303D17B}" presName="desTx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F8DED6A0-ED90-4657-861A-AC63620ACDB6}" srcId="{898B470D-4C0C-4CBB-9F5E-9837ACFB489E}" destId="{1807119B-221F-4096-B242-963F4C1353F2}" srcOrd="2" destOrd="0" parTransId="{3D8BD7CC-5DCF-43E4-BEFB-29A339778E62}" sibTransId="{17F42631-75B1-4878-9AB2-ECDDF7C93C8B}"/>
    <dgm:cxn modelId="{7A89C69B-E1CD-4D6E-B59A-85FF9853E76A}" srcId="{4D54FDFD-69B8-4EDB-A6DB-6F9D9EDB6F0A}" destId="{898B470D-4C0C-4CBB-9F5E-9837ACFB489E}" srcOrd="0" destOrd="0" parTransId="{AE9612A1-C26F-4A30-A0F6-D0BB73CA0AEB}" sibTransId="{8603C440-BB9B-4FDB-9A97-CF09BAE346CB}"/>
    <dgm:cxn modelId="{27DD25F9-8A6B-4457-93C5-A14138377CE2}" srcId="{6C7D06FC-7183-4A03-A40A-B9CEE7174E7D}" destId="{B63FCF28-D986-4FA1-B860-280834767508}" srcOrd="4" destOrd="0" parTransId="{193991B3-E8D9-4243-A36E-10801573CF43}" sibTransId="{BA09A0D6-0C5E-4ADF-A880-18E05433E011}"/>
    <dgm:cxn modelId="{DE0AAE41-DB17-43E6-B97B-8DFB4263138A}" srcId="{E3A1ED54-E1FB-4DC1-AAB4-5F5DF434AFFE}" destId="{AA9462D3-40EF-4F11-883D-9E7E42B79734}" srcOrd="0" destOrd="0" parTransId="{80224755-AF61-4A79-B68E-1792C61B8291}" sibTransId="{4A01299C-8D4D-4C2D-B997-F7D6C430FA2A}"/>
    <dgm:cxn modelId="{153A63E7-A24F-4A32-821D-127ADB09BCBF}" type="presOf" srcId="{1F821A58-B3A9-4320-963C-06D0314C01FE}" destId="{17EB823D-9DBE-4604-A0C7-4347B1455AF5}" srcOrd="0" destOrd="5" presId="urn:microsoft.com/office/officeart/2005/8/layout/chevron1"/>
    <dgm:cxn modelId="{12ABE767-4D96-494F-8AF3-674A7458C49C}" type="presOf" srcId="{AA9462D3-40EF-4F11-883D-9E7E42B79734}" destId="{79010892-101F-4487-830C-39D5805A77A3}" srcOrd="0" destOrd="6" presId="urn:microsoft.com/office/officeart/2005/8/layout/chevron1"/>
    <dgm:cxn modelId="{6A7B8540-96E3-4DD7-9D9C-890B69FE3E90}" srcId="{6FB6B176-5ED3-49A6-929F-6F8F2A9934F7}" destId="{BF900A62-8A17-428C-892A-AFCD54F31D91}" srcOrd="1" destOrd="0" parTransId="{091B4D16-473D-47C9-9D69-6531DAA5C0FB}" sibTransId="{39F7B294-BCF0-4BA5-9E80-DD302BFCFA86}"/>
    <dgm:cxn modelId="{D3692228-5538-4375-B130-47B3B8A0CDDB}" type="presOf" srcId="{DA46AE19-1BEF-431A-90B7-F1A5A3D498FC}" destId="{9D5295F9-CC23-49FE-841A-BA044B66E5E9}" srcOrd="0" destOrd="8" presId="urn:microsoft.com/office/officeart/2005/8/layout/chevron1"/>
    <dgm:cxn modelId="{1281C3E9-5FFB-4CF2-9E5C-012DA8ECB635}" srcId="{15CCE0BF-3CB6-4E53-8235-A70AC303D17B}" destId="{22171742-015B-45A9-9A50-375A5FC1F77D}" srcOrd="2" destOrd="0" parTransId="{00CE75D7-3AF6-40C1-86E0-F1FB9855E791}" sibTransId="{59B7E712-511B-4C50-A45C-DF99D1EA0651}"/>
    <dgm:cxn modelId="{FC58D4D4-0BA8-49AB-B60D-45119E68D79D}" srcId="{6FB6B176-5ED3-49A6-929F-6F8F2A9934F7}" destId="{B330907D-F616-4D11-B3A1-93161B760B4D}" srcOrd="2" destOrd="0" parTransId="{FF1F3018-A37B-419E-9A3B-19D4A617E78C}" sibTransId="{CEAD424B-9101-4E3A-8F1B-F0ADAD499F63}"/>
    <dgm:cxn modelId="{B2EED1E2-7982-4D63-BD1E-98D05FFB499D}" type="presOf" srcId="{BF900A62-8A17-428C-892A-AFCD54F31D91}" destId="{9D5295F9-CC23-49FE-841A-BA044B66E5E9}" srcOrd="0" destOrd="3" presId="urn:microsoft.com/office/officeart/2005/8/layout/chevron1"/>
    <dgm:cxn modelId="{7FA8DA2C-8B22-4084-861A-E77403691F26}" srcId="{C8332A54-72FE-42C8-885C-8E380F53DFC4}" destId="{DA46AE19-1BEF-431A-90B7-F1A5A3D498FC}" srcOrd="0" destOrd="0" parTransId="{553F9FCC-3281-4707-B715-6D7C4DF3F4BD}" sibTransId="{168D65E2-792F-4540-B938-2CFBA965194D}"/>
    <dgm:cxn modelId="{AD420FD3-5C7E-4BDB-840D-F798C7D333EE}" srcId="{898B470D-4C0C-4CBB-9F5E-9837ACFB489E}" destId="{3917DD61-80D2-4D92-AF24-4B79FC30A214}" srcOrd="0" destOrd="0" parTransId="{7B3E4909-46EB-4FEC-9ABB-88D8F46F2FD9}" sibTransId="{C3A132DB-6480-46A4-BAFC-CD27F8E3CD08}"/>
    <dgm:cxn modelId="{4B479F41-5374-4A2E-B3C3-B1C2C2A65ABE}" srcId="{1F821A58-B3A9-4320-963C-06D0314C01FE}" destId="{E2C4D031-E69C-4C41-8A4D-F1788A0928BA}" srcOrd="0" destOrd="0" parTransId="{AB70D349-2AAA-4AD4-8DE0-057D77C93D6F}" sibTransId="{24F00463-1534-4C50-9F64-9A29788062F4}"/>
    <dgm:cxn modelId="{F707AEFB-5785-4CA9-BF03-710684070A49}" srcId="{6C7D06FC-7183-4A03-A40A-B9CEE7174E7D}" destId="{BBFF2274-E0DE-4E64-83F0-E153027C1855}" srcOrd="0" destOrd="0" parTransId="{67A7E25A-A09E-4C7B-91FC-17B63D47CD92}" sibTransId="{519DDFB7-C0C9-4E04-A565-EAF8954BF3B4}"/>
    <dgm:cxn modelId="{061CFB4E-7EA0-41C6-B184-C423CBE0276D}" type="presOf" srcId="{E2C4D031-E69C-4C41-8A4D-F1788A0928BA}" destId="{17EB823D-9DBE-4604-A0C7-4347B1455AF5}" srcOrd="0" destOrd="6" presId="urn:microsoft.com/office/officeart/2005/8/layout/chevron1"/>
    <dgm:cxn modelId="{58BD8B3D-19FA-4C98-8CDD-C719FDC7C9A6}" srcId="{1F821A58-B3A9-4320-963C-06D0314C01FE}" destId="{9C60EA4D-EE95-4B8F-A6E6-8364AF5A3CD0}" srcOrd="1" destOrd="0" parTransId="{F0042489-22D8-4A4E-93B7-44D7B6BB0B6C}" sibTransId="{4FB5BD83-90F4-4BA8-8C26-3AC6D6D43CEB}"/>
    <dgm:cxn modelId="{61320F1D-EA26-4CF7-9ED0-54DF443242DE}" type="presOf" srcId="{70669F82-1063-4ECC-98C5-A62E095284F4}" destId="{9D5295F9-CC23-49FE-841A-BA044B66E5E9}" srcOrd="0" destOrd="0" presId="urn:microsoft.com/office/officeart/2005/8/layout/chevron1"/>
    <dgm:cxn modelId="{40D80E61-8ED3-4021-BFFA-6769B07498BD}" type="presOf" srcId="{6C7D06FC-7183-4A03-A40A-B9CEE7174E7D}" destId="{8E0B509D-D459-456F-BA57-DC625F357A3C}" srcOrd="0" destOrd="0" presId="urn:microsoft.com/office/officeart/2005/8/layout/chevron1"/>
    <dgm:cxn modelId="{ECA94BDE-34CF-4208-84E0-76C86425A28B}" srcId="{FC238D47-ECDA-40C9-B262-D7E26EE49900}" destId="{11B07830-F74E-4CA8-9863-DE4181B1CEE3}" srcOrd="1" destOrd="0" parTransId="{DCA90E1C-6CA2-43A1-B3F6-EF9B1CAC147A}" sibTransId="{A29684F2-30AA-4318-9AEF-8896EEC56F6F}"/>
    <dgm:cxn modelId="{E14F30D1-CC00-4069-8281-1A17A032C37A}" type="presOf" srcId="{15CCE0BF-3CB6-4E53-8235-A70AC303D17B}" destId="{01B29166-903F-4AA1-A63E-E21DCDCAFF9A}" srcOrd="0" destOrd="0" presId="urn:microsoft.com/office/officeart/2005/8/layout/chevron1"/>
    <dgm:cxn modelId="{D372CB9A-34F5-4AEF-8230-37F48CDEF85E}" type="presOf" srcId="{C4B21F92-0A9D-4647-A85B-02E347CE4E60}" destId="{9D5295F9-CC23-49FE-841A-BA044B66E5E9}" srcOrd="0" destOrd="5" presId="urn:microsoft.com/office/officeart/2005/8/layout/chevron1"/>
    <dgm:cxn modelId="{EDDA5DDC-1DED-440A-9065-C264CD924E94}" srcId="{4D54FDFD-69B8-4EDB-A6DB-6F9D9EDB6F0A}" destId="{85B72CC1-655E-4C48-86AB-E0009DB3FC9A}" srcOrd="1" destOrd="0" parTransId="{55F3BDF0-CF88-403A-9852-D0BA8C183823}" sibTransId="{D1D2C42A-0E57-4E8C-A4D3-ED3F0D65442B}"/>
    <dgm:cxn modelId="{6E9A31B9-96AC-4D1B-920A-2FC71576D8EF}" type="presOf" srcId="{D01F1125-CE68-47D6-9DD1-F96C1D49F18F}" destId="{3EB7EA20-F296-42B3-823A-CF84BCD1BCC5}" srcOrd="0" destOrd="0" presId="urn:microsoft.com/office/officeart/2005/8/layout/chevron1"/>
    <dgm:cxn modelId="{42EDE0FC-B1C1-42E9-9FBF-3E0BDFFF4636}" srcId="{D01F1125-CE68-47D6-9DD1-F96C1D49F18F}" destId="{15CCE0BF-3CB6-4E53-8235-A70AC303D17B}" srcOrd="2" destOrd="0" parTransId="{6A9527F6-A312-487A-831E-5630E7647682}" sibTransId="{4F5B460C-0D6F-4718-8280-4EEBAC3C6540}"/>
    <dgm:cxn modelId="{9B9702BA-7273-4575-A48A-D7194BE8824D}" type="presOf" srcId="{4D54FDFD-69B8-4EDB-A6DB-6F9D9EDB6F0A}" destId="{24A8EA2B-41BA-422C-B159-0D39B0DD440C}" srcOrd="0" destOrd="0" presId="urn:microsoft.com/office/officeart/2005/8/layout/chevron1"/>
    <dgm:cxn modelId="{1FE43C2E-7E0D-46AA-947C-C07E6E1A10DD}" type="presOf" srcId="{9C60EA4D-EE95-4B8F-A6E6-8364AF5A3CD0}" destId="{17EB823D-9DBE-4604-A0C7-4347B1455AF5}" srcOrd="0" destOrd="7" presId="urn:microsoft.com/office/officeart/2005/8/layout/chevron1"/>
    <dgm:cxn modelId="{E00DDDC8-725F-4AD9-A441-A5E92CD31E96}" srcId="{D01F1125-CE68-47D6-9DD1-F96C1D49F18F}" destId="{6C7D06FC-7183-4A03-A40A-B9CEE7174E7D}" srcOrd="1" destOrd="0" parTransId="{A172C9E4-50D9-4158-9320-119FBEF4D281}" sibTransId="{78A5F650-612A-4115-9E7C-30EADA8CE9BF}"/>
    <dgm:cxn modelId="{469BE888-D611-42D0-A008-4BCEDB6FA30A}" srcId="{70669F82-1063-4ECC-98C5-A62E095284F4}" destId="{6FB6B176-5ED3-49A6-929F-6F8F2A9934F7}" srcOrd="0" destOrd="0" parTransId="{AC8FE12F-CD51-4A7F-8730-9CB62CCEAC85}" sibTransId="{E864A346-5812-4556-84E2-B8E5FC36D934}"/>
    <dgm:cxn modelId="{15E47FD8-CDC7-42CA-BEB6-DD15D74E8089}" srcId="{FC238D47-ECDA-40C9-B262-D7E26EE49900}" destId="{A83EAC4F-09DD-4A40-AE28-77A6F485F7EA}" srcOrd="0" destOrd="0" parTransId="{60C717C7-053D-47A8-AF4D-9DE2006EDAF0}" sibTransId="{A9A8C947-6936-4137-8B91-CB2E7D2B6279}"/>
    <dgm:cxn modelId="{4EFB4271-1BDD-4CFC-A7CE-7180F42714AD}" type="presOf" srcId="{BBFF2274-E0DE-4E64-83F0-E153027C1855}" destId="{17EB823D-9DBE-4604-A0C7-4347B1455AF5}" srcOrd="0" destOrd="0" presId="urn:microsoft.com/office/officeart/2005/8/layout/chevron1"/>
    <dgm:cxn modelId="{7793D305-020D-475B-809B-48BD6CF3D06D}" srcId="{C8332A54-72FE-42C8-885C-8E380F53DFC4}" destId="{FC44A1B6-F602-4969-9D94-F6844158B73E}" srcOrd="1" destOrd="0" parTransId="{4DC041C9-32DA-4FED-9CBE-27AEFB1BCB08}" sibTransId="{238EAC27-415B-4F33-AA61-96A96D2FCCDD}"/>
    <dgm:cxn modelId="{02FB8E38-32E9-42CF-896A-32BA48539132}" type="presOf" srcId="{FC44A1B6-F602-4969-9D94-F6844158B73E}" destId="{9D5295F9-CC23-49FE-841A-BA044B66E5E9}" srcOrd="0" destOrd="9" presId="urn:microsoft.com/office/officeart/2005/8/layout/chevron1"/>
    <dgm:cxn modelId="{3C4A8DF2-D69D-4289-ABC8-4D9AE0B4ABA0}" type="presOf" srcId="{898B470D-4C0C-4CBB-9F5E-9837ACFB489E}" destId="{79010892-101F-4487-830C-39D5805A77A3}" srcOrd="0" destOrd="0" presId="urn:microsoft.com/office/officeart/2005/8/layout/chevron1"/>
    <dgm:cxn modelId="{AF3168CC-75BC-4251-8933-62749DD621A2}" srcId="{6C7D06FC-7183-4A03-A40A-B9CEE7174E7D}" destId="{6E99B481-2581-4EF2-8DD3-4109B709594A}" srcOrd="1" destOrd="0" parTransId="{F51A013C-062D-4468-A849-3F1E3BFB3A61}" sibTransId="{619AD17B-7976-4EA5-8645-8D110F333DA3}"/>
    <dgm:cxn modelId="{33D9800C-3826-4875-95B9-DFBBAE974764}" srcId="{6C7D06FC-7183-4A03-A40A-B9CEE7174E7D}" destId="{FC238D47-ECDA-40C9-B262-D7E26EE49900}" srcOrd="2" destOrd="0" parTransId="{4CB6F804-DC01-4CBC-995D-AB34E60D006B}" sibTransId="{A402528B-7C4D-43E9-B036-3B14F2FD3449}"/>
    <dgm:cxn modelId="{508518F9-B76C-410A-9E53-DF184E24B871}" type="presOf" srcId="{FC238D47-ECDA-40C9-B262-D7E26EE49900}" destId="{17EB823D-9DBE-4604-A0C7-4347B1455AF5}" srcOrd="0" destOrd="2" presId="urn:microsoft.com/office/officeart/2005/8/layout/chevron1"/>
    <dgm:cxn modelId="{CCAE0C37-C595-4626-BA9A-1C547BA39D9E}" type="presOf" srcId="{3917DD61-80D2-4D92-AF24-4B79FC30A214}" destId="{79010892-101F-4487-830C-39D5805A77A3}" srcOrd="0" destOrd="1" presId="urn:microsoft.com/office/officeart/2005/8/layout/chevron1"/>
    <dgm:cxn modelId="{8F2494DD-8FD6-4529-9BB4-6B49771191DB}" srcId="{15CCE0BF-3CB6-4E53-8235-A70AC303D17B}" destId="{C4B21F92-0A9D-4647-A85B-02E347CE4E60}" srcOrd="1" destOrd="0" parTransId="{1242E3FB-523D-4C72-B207-BA78941AE9E8}" sibTransId="{7D57F1AE-3597-4F34-A639-EFF76693F72C}"/>
    <dgm:cxn modelId="{217C1136-FE73-487C-B1DE-EDF0A4682B90}" type="presOf" srcId="{A83EAC4F-09DD-4A40-AE28-77A6F485F7EA}" destId="{17EB823D-9DBE-4604-A0C7-4347B1455AF5}" srcOrd="0" destOrd="3" presId="urn:microsoft.com/office/officeart/2005/8/layout/chevron1"/>
    <dgm:cxn modelId="{AAEF857C-AEE6-4048-AF60-C3EF2524CC87}" srcId="{4D54FDFD-69B8-4EDB-A6DB-6F9D9EDB6F0A}" destId="{E3A1ED54-E1FB-4DC1-AAB4-5F5DF434AFFE}" srcOrd="2" destOrd="0" parTransId="{3F0A55A6-9BBA-450E-9267-F3466282B58E}" sibTransId="{8A50AD95-C3F1-4AEF-BC19-B1B45E0F1D34}"/>
    <dgm:cxn modelId="{18CE6F8D-205F-44C0-833F-13C5D13E95CE}" srcId="{15CCE0BF-3CB6-4E53-8235-A70AC303D17B}" destId="{70669F82-1063-4ECC-98C5-A62E095284F4}" srcOrd="0" destOrd="0" parTransId="{0D5DFFDD-EF77-42B6-9795-A433A0E5F7A5}" sibTransId="{1139177B-4B2F-40A2-9DD1-C1C85873E00C}"/>
    <dgm:cxn modelId="{2A3E51AF-58E4-4458-87F2-2B89AA102C53}" type="presOf" srcId="{E3A1ED54-E1FB-4DC1-AAB4-5F5DF434AFFE}" destId="{79010892-101F-4487-830C-39D5805A77A3}" srcOrd="0" destOrd="5" presId="urn:microsoft.com/office/officeart/2005/8/layout/chevron1"/>
    <dgm:cxn modelId="{F82EDDFB-6C02-45C2-8837-1F01E3C321FB}" type="presOf" srcId="{11B07830-F74E-4CA8-9863-DE4181B1CEE3}" destId="{17EB823D-9DBE-4604-A0C7-4347B1455AF5}" srcOrd="0" destOrd="4" presId="urn:microsoft.com/office/officeart/2005/8/layout/chevron1"/>
    <dgm:cxn modelId="{07498968-85C8-4E94-82E1-E640A37F91D4}" type="presOf" srcId="{C8332A54-72FE-42C8-885C-8E380F53DFC4}" destId="{9D5295F9-CC23-49FE-841A-BA044B66E5E9}" srcOrd="0" destOrd="7" presId="urn:microsoft.com/office/officeart/2005/8/layout/chevron1"/>
    <dgm:cxn modelId="{E261A93D-BEBC-4B68-BC7A-B2BF07045098}" type="presOf" srcId="{22171742-015B-45A9-9A50-375A5FC1F77D}" destId="{9D5295F9-CC23-49FE-841A-BA044B66E5E9}" srcOrd="0" destOrd="6" presId="urn:microsoft.com/office/officeart/2005/8/layout/chevron1"/>
    <dgm:cxn modelId="{E169C42D-DE18-484A-95C1-37C885A6F10C}" type="presOf" srcId="{5248702D-D06B-4FCE-90B0-A39270183526}" destId="{79010892-101F-4487-830C-39D5805A77A3}" srcOrd="0" destOrd="2" presId="urn:microsoft.com/office/officeart/2005/8/layout/chevron1"/>
    <dgm:cxn modelId="{F9D8A690-2068-4664-BBA7-0C44AFAA6D12}" srcId="{B63FCF28-D986-4FA1-B860-280834767508}" destId="{CF5EFBFA-D320-41A8-BD13-9A4BAA02D2CA}" srcOrd="0" destOrd="0" parTransId="{943B6B37-E4C9-4D51-953E-F0BEB3569D0B}" sibTransId="{CCB9D323-93AB-4CFA-AD85-B7AA068D409D}"/>
    <dgm:cxn modelId="{7DE51923-73E3-4CF6-9B96-28DEF84C4370}" srcId="{898B470D-4C0C-4CBB-9F5E-9837ACFB489E}" destId="{5248702D-D06B-4FCE-90B0-A39270183526}" srcOrd="1" destOrd="0" parTransId="{95B0389D-4B5C-4B3C-B029-D6FD812AD2FE}" sibTransId="{5158D3CD-DFE4-4819-ABA7-47D9D2C6EF72}"/>
    <dgm:cxn modelId="{CDC763E9-21DD-4158-B679-82901559A331}" srcId="{D01F1125-CE68-47D6-9DD1-F96C1D49F18F}" destId="{4D54FDFD-69B8-4EDB-A6DB-6F9D9EDB6F0A}" srcOrd="0" destOrd="0" parTransId="{935C9D6A-054F-4C30-99B0-3756AA66F0CF}" sibTransId="{EEAC01F3-FECA-4E59-93CB-8A0651E090ED}"/>
    <dgm:cxn modelId="{C2B2BEF4-D9FF-4402-9003-1BF0CDCBFAE7}" type="presOf" srcId="{6E99B481-2581-4EF2-8DD3-4109B709594A}" destId="{17EB823D-9DBE-4604-A0C7-4347B1455AF5}" srcOrd="0" destOrd="1" presId="urn:microsoft.com/office/officeart/2005/8/layout/chevron1"/>
    <dgm:cxn modelId="{B3B5F752-16D5-4EE0-A7EA-95F65D0BB422}" type="presOf" srcId="{1807119B-221F-4096-B242-963F4C1353F2}" destId="{79010892-101F-4487-830C-39D5805A77A3}" srcOrd="0" destOrd="3" presId="urn:microsoft.com/office/officeart/2005/8/layout/chevron1"/>
    <dgm:cxn modelId="{FD2CBFD6-DF11-4635-A37A-F338F08DACD9}" type="presOf" srcId="{6FB6B176-5ED3-49A6-929F-6F8F2A9934F7}" destId="{9D5295F9-CC23-49FE-841A-BA044B66E5E9}" srcOrd="0" destOrd="1" presId="urn:microsoft.com/office/officeart/2005/8/layout/chevron1"/>
    <dgm:cxn modelId="{ED26F1B3-6258-4098-94C0-94BAE8F1DE55}" type="presOf" srcId="{B63FCF28-D986-4FA1-B860-280834767508}" destId="{17EB823D-9DBE-4604-A0C7-4347B1455AF5}" srcOrd="0" destOrd="8" presId="urn:microsoft.com/office/officeart/2005/8/layout/chevron1"/>
    <dgm:cxn modelId="{C65116CA-AD71-44D4-AEF7-D7008AF32397}" type="presOf" srcId="{85B72CC1-655E-4C48-86AB-E0009DB3FC9A}" destId="{79010892-101F-4487-830C-39D5805A77A3}" srcOrd="0" destOrd="4" presId="urn:microsoft.com/office/officeart/2005/8/layout/chevron1"/>
    <dgm:cxn modelId="{AE535E93-9747-418A-A08F-CF150237B442}" srcId="{6C7D06FC-7183-4A03-A40A-B9CEE7174E7D}" destId="{1F821A58-B3A9-4320-963C-06D0314C01FE}" srcOrd="3" destOrd="0" parTransId="{EA125DB6-92D2-4D7F-A069-5AC641F96657}" sibTransId="{543C7B3C-04BA-4E8E-9DEC-36C9EFAEDFD9}"/>
    <dgm:cxn modelId="{303BF231-9548-45A3-83AF-7D4E70DEAA70}" type="presOf" srcId="{B330907D-F616-4D11-B3A1-93161B760B4D}" destId="{9D5295F9-CC23-49FE-841A-BA044B66E5E9}" srcOrd="0" destOrd="4" presId="urn:microsoft.com/office/officeart/2005/8/layout/chevron1"/>
    <dgm:cxn modelId="{2907B939-928D-4C5A-BC0C-B5F258C404BF}" type="presOf" srcId="{9876EA2A-165C-4B61-8C1D-B4E802807005}" destId="{9D5295F9-CC23-49FE-841A-BA044B66E5E9}" srcOrd="0" destOrd="2" presId="urn:microsoft.com/office/officeart/2005/8/layout/chevron1"/>
    <dgm:cxn modelId="{33692F45-1FC9-444F-B37C-7F34E22D4DF5}" srcId="{22171742-015B-45A9-9A50-375A5FC1F77D}" destId="{C8332A54-72FE-42C8-885C-8E380F53DFC4}" srcOrd="0" destOrd="0" parTransId="{360548EB-A349-462F-A737-3DB368B8AF6D}" sibTransId="{4C4080AF-DA40-4B76-A141-1168022F2EBA}"/>
    <dgm:cxn modelId="{B2DCC8A4-8CF8-4144-A648-BAB69FE47E4D}" type="presOf" srcId="{CF5EFBFA-D320-41A8-BD13-9A4BAA02D2CA}" destId="{17EB823D-9DBE-4604-A0C7-4347B1455AF5}" srcOrd="0" destOrd="9" presId="urn:microsoft.com/office/officeart/2005/8/layout/chevron1"/>
    <dgm:cxn modelId="{A18541A6-9C50-41B1-8FD4-26E9B49E8E2E}" srcId="{6FB6B176-5ED3-49A6-929F-6F8F2A9934F7}" destId="{9876EA2A-165C-4B61-8C1D-B4E802807005}" srcOrd="0" destOrd="0" parTransId="{8E8FA6D2-AE85-4E97-85B5-99C7A7E287A4}" sibTransId="{A0C49935-38AC-4CAD-ACF2-430A009E9552}"/>
    <dgm:cxn modelId="{B317BEFF-EDC7-4521-B4D3-04B903AC5BE9}" type="presParOf" srcId="{3EB7EA20-F296-42B3-823A-CF84BCD1BCC5}" destId="{11169660-2E93-4F5A-BF19-2588D46B9499}" srcOrd="0" destOrd="0" presId="urn:microsoft.com/office/officeart/2005/8/layout/chevron1"/>
    <dgm:cxn modelId="{C8663599-0739-4C63-B240-F63AB3956B62}" type="presParOf" srcId="{11169660-2E93-4F5A-BF19-2588D46B9499}" destId="{24A8EA2B-41BA-422C-B159-0D39B0DD440C}" srcOrd="0" destOrd="0" presId="urn:microsoft.com/office/officeart/2005/8/layout/chevron1"/>
    <dgm:cxn modelId="{B9CB2F36-9B92-487D-8463-ED8CDCA88259}" type="presParOf" srcId="{11169660-2E93-4F5A-BF19-2588D46B9499}" destId="{79010892-101F-4487-830C-39D5805A77A3}" srcOrd="1" destOrd="0" presId="urn:microsoft.com/office/officeart/2005/8/layout/chevron1"/>
    <dgm:cxn modelId="{FFD31E34-EF5F-4943-8697-D0E7BD5FE8BA}" type="presParOf" srcId="{3EB7EA20-F296-42B3-823A-CF84BCD1BCC5}" destId="{312BA9D2-628A-4EDD-8380-B7407FAA2CE7}" srcOrd="1" destOrd="0" presId="urn:microsoft.com/office/officeart/2005/8/layout/chevron1"/>
    <dgm:cxn modelId="{65D442BF-91FD-4DF9-88CE-8D3742FC1561}" type="presParOf" srcId="{3EB7EA20-F296-42B3-823A-CF84BCD1BCC5}" destId="{C0827F50-594F-4566-9416-ED2966D6D1D5}" srcOrd="2" destOrd="0" presId="urn:microsoft.com/office/officeart/2005/8/layout/chevron1"/>
    <dgm:cxn modelId="{BBD18BEE-E91C-4D73-9F09-154BDCB237CA}" type="presParOf" srcId="{C0827F50-594F-4566-9416-ED2966D6D1D5}" destId="{8E0B509D-D459-456F-BA57-DC625F357A3C}" srcOrd="0" destOrd="0" presId="urn:microsoft.com/office/officeart/2005/8/layout/chevron1"/>
    <dgm:cxn modelId="{458D2105-D8F4-447D-8148-F66537DC291D}" type="presParOf" srcId="{C0827F50-594F-4566-9416-ED2966D6D1D5}" destId="{17EB823D-9DBE-4604-A0C7-4347B1455AF5}" srcOrd="1" destOrd="0" presId="urn:microsoft.com/office/officeart/2005/8/layout/chevron1"/>
    <dgm:cxn modelId="{F2D6F6B3-0D40-457E-B845-539904151494}" type="presParOf" srcId="{3EB7EA20-F296-42B3-823A-CF84BCD1BCC5}" destId="{77AE14C3-BA6F-4ADB-BCB3-AEC7B433D3A4}" srcOrd="3" destOrd="0" presId="urn:microsoft.com/office/officeart/2005/8/layout/chevron1"/>
    <dgm:cxn modelId="{C1C81DD0-BD6F-4EE9-9172-98144CA2729B}" type="presParOf" srcId="{3EB7EA20-F296-42B3-823A-CF84BCD1BCC5}" destId="{C6354624-5601-4C32-B3A9-1E051E1719DC}" srcOrd="4" destOrd="0" presId="urn:microsoft.com/office/officeart/2005/8/layout/chevron1"/>
    <dgm:cxn modelId="{FBCB9D2F-F5BE-4E6C-842C-DA5189B90002}" type="presParOf" srcId="{C6354624-5601-4C32-B3A9-1E051E1719DC}" destId="{01B29166-903F-4AA1-A63E-E21DCDCAFF9A}" srcOrd="0" destOrd="0" presId="urn:microsoft.com/office/officeart/2005/8/layout/chevron1"/>
    <dgm:cxn modelId="{497CB1CD-34CF-4DB7-BF32-CA0992EC26BB}" type="presParOf" srcId="{C6354624-5601-4C32-B3A9-1E051E1719DC}" destId="{9D5295F9-CC23-49FE-841A-BA044B66E5E9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D03F5-BB8E-4F1A-9413-0AB3158E114E}">
      <dsp:nvSpPr>
        <dsp:cNvPr id="0" name=""/>
        <dsp:cNvSpPr/>
      </dsp:nvSpPr>
      <dsp:spPr>
        <a:xfrm rot="5400000">
          <a:off x="4897254" y="-2500506"/>
          <a:ext cx="1385282" cy="6737863"/>
        </a:xfrm>
        <a:prstGeom prst="round2SameRect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2133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4800" kern="1200" dirty="0" smtClean="0">
              <a:latin typeface="標楷體" pitchFamily="65" charset="-120"/>
              <a:ea typeface="標楷體" pitchFamily="65" charset="-120"/>
            </a:rPr>
            <a:t>刑事，運思齊！</a:t>
          </a:r>
          <a:endParaRPr lang="en-US" sz="4800" kern="1200" dirty="0">
            <a:latin typeface="標楷體" pitchFamily="65" charset="-120"/>
            <a:ea typeface="標楷體" pitchFamily="65" charset="-120"/>
          </a:endParaRPr>
        </a:p>
        <a:p>
          <a:pPr marL="285750" lvl="1" indent="-285750" algn="l" defTabSz="2133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4800" kern="1200" dirty="0" smtClean="0">
              <a:latin typeface="標楷體" pitchFamily="65" charset="-120"/>
              <a:ea typeface="標楷體" pitchFamily="65" charset="-120"/>
            </a:rPr>
            <a:t>（</a:t>
          </a:r>
          <a:r>
            <a:rPr lang="zh-TW" sz="4800" kern="1200" dirty="0" smtClean="0">
              <a:latin typeface="標楷體" pitchFamily="65" charset="-120"/>
              <a:ea typeface="標楷體" pitchFamily="65" charset="-120"/>
            </a:rPr>
            <a:t>刑法的犯罪成立</a:t>
          </a:r>
          <a:r>
            <a:rPr lang="zh-TW" altLang="en-US" sz="4800" kern="1200" dirty="0" smtClean="0">
              <a:latin typeface="標楷體" pitchFamily="65" charset="-120"/>
              <a:ea typeface="標楷體" pitchFamily="65" charset="-120"/>
            </a:rPr>
            <a:t>）</a:t>
          </a:r>
          <a:endParaRPr lang="en-US" sz="4800" kern="1200" dirty="0">
            <a:latin typeface="標楷體" pitchFamily="65" charset="-120"/>
            <a:ea typeface="標楷體" pitchFamily="65" charset="-120"/>
          </a:endParaRPr>
        </a:p>
      </dsp:txBody>
      <dsp:txXfrm rot="5400000">
        <a:off x="4897254" y="-2500506"/>
        <a:ext cx="1385282" cy="6737863"/>
      </dsp:txXfrm>
    </dsp:sp>
    <dsp:sp modelId="{4347259E-CDB1-483E-8495-A10AEED063F4}">
      <dsp:nvSpPr>
        <dsp:cNvPr id="0" name=""/>
        <dsp:cNvSpPr/>
      </dsp:nvSpPr>
      <dsp:spPr>
        <a:xfrm>
          <a:off x="5660" y="2623"/>
          <a:ext cx="2215303" cy="1731602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shade val="50000"/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4800" kern="12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教學主題</a:t>
          </a:r>
          <a:endParaRPr lang="en-US" sz="4800" kern="1200" dirty="0">
            <a:latin typeface="標楷體" pitchFamily="65" charset="-120"/>
            <a:ea typeface="標楷體" pitchFamily="65" charset="-120"/>
            <a:cs typeface="Times New Roman" pitchFamily="18" charset="0"/>
          </a:endParaRPr>
        </a:p>
      </dsp:txBody>
      <dsp:txXfrm>
        <a:off x="5660" y="2623"/>
        <a:ext cx="2215303" cy="1731602"/>
      </dsp:txXfrm>
    </dsp:sp>
    <dsp:sp modelId="{13939B9E-88E7-4C69-A033-025230496745}">
      <dsp:nvSpPr>
        <dsp:cNvPr id="0" name=""/>
        <dsp:cNvSpPr/>
      </dsp:nvSpPr>
      <dsp:spPr>
        <a:xfrm rot="5400000">
          <a:off x="4897254" y="-682323"/>
          <a:ext cx="1385282" cy="6737863"/>
        </a:xfrm>
        <a:prstGeom prst="round2SameRect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2133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4800" kern="12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國中八年級</a:t>
          </a:r>
          <a:endParaRPr lang="en-US" sz="4800" kern="1200" dirty="0">
            <a:latin typeface="標楷體" pitchFamily="65" charset="-120"/>
            <a:ea typeface="標楷體" pitchFamily="65" charset="-120"/>
            <a:cs typeface="Times New Roman" pitchFamily="18" charset="0"/>
          </a:endParaRPr>
        </a:p>
      </dsp:txBody>
      <dsp:txXfrm rot="5400000">
        <a:off x="4897254" y="-682323"/>
        <a:ext cx="1385282" cy="6737863"/>
      </dsp:txXfrm>
    </dsp:sp>
    <dsp:sp modelId="{442126A3-81AD-4B80-9D5F-B2A4F2634B82}">
      <dsp:nvSpPr>
        <dsp:cNvPr id="0" name=""/>
        <dsp:cNvSpPr/>
      </dsp:nvSpPr>
      <dsp:spPr>
        <a:xfrm>
          <a:off x="5660" y="1820806"/>
          <a:ext cx="2215303" cy="1731602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85997"/>
                <a:satOff val="11612"/>
                <a:lumOff val="22991"/>
                <a:alphaOff val="0"/>
                <a:tint val="62000"/>
                <a:satMod val="180000"/>
              </a:schemeClr>
            </a:gs>
            <a:gs pos="65000">
              <a:schemeClr val="accent1">
                <a:shade val="50000"/>
                <a:hueOff val="85997"/>
                <a:satOff val="11612"/>
                <a:lumOff val="22991"/>
                <a:alphaOff val="0"/>
                <a:tint val="32000"/>
                <a:satMod val="250000"/>
              </a:schemeClr>
            </a:gs>
            <a:gs pos="100000">
              <a:schemeClr val="accent1">
                <a:shade val="50000"/>
                <a:hueOff val="85997"/>
                <a:satOff val="11612"/>
                <a:lumOff val="22991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4800" kern="12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教學對象</a:t>
          </a:r>
          <a:endParaRPr lang="en-US" sz="4800" kern="1200" dirty="0">
            <a:latin typeface="標楷體" pitchFamily="65" charset="-120"/>
            <a:ea typeface="標楷體" pitchFamily="65" charset="-120"/>
            <a:cs typeface="Times New Roman" pitchFamily="18" charset="0"/>
          </a:endParaRPr>
        </a:p>
      </dsp:txBody>
      <dsp:txXfrm>
        <a:off x="5660" y="1820806"/>
        <a:ext cx="2215303" cy="1731602"/>
      </dsp:txXfrm>
    </dsp:sp>
    <dsp:sp modelId="{6D4E5259-623C-48D6-87EB-AF613AA373E2}">
      <dsp:nvSpPr>
        <dsp:cNvPr id="0" name=""/>
        <dsp:cNvSpPr/>
      </dsp:nvSpPr>
      <dsp:spPr>
        <a:xfrm rot="5400000">
          <a:off x="4897254" y="1135859"/>
          <a:ext cx="1385282" cy="6737863"/>
        </a:xfrm>
        <a:prstGeom prst="round2SameRect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2133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800" kern="12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2</a:t>
          </a:r>
          <a:r>
            <a:rPr lang="zh-TW" sz="4800" kern="12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節</a:t>
          </a:r>
          <a:r>
            <a:rPr lang="en-US" sz="4800" kern="12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*45</a:t>
          </a:r>
          <a:r>
            <a:rPr lang="zh-TW" sz="4800" kern="12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分鐘</a:t>
          </a:r>
          <a:r>
            <a:rPr lang="en-US" sz="4800" kern="12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=90</a:t>
          </a:r>
          <a:r>
            <a:rPr lang="zh-TW" sz="4800" kern="12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分鐘</a:t>
          </a:r>
          <a:endParaRPr lang="en-US" sz="4800" kern="1200" dirty="0">
            <a:latin typeface="標楷體" pitchFamily="65" charset="-120"/>
            <a:ea typeface="標楷體" pitchFamily="65" charset="-120"/>
            <a:cs typeface="Times New Roman" pitchFamily="18" charset="0"/>
          </a:endParaRPr>
        </a:p>
      </dsp:txBody>
      <dsp:txXfrm rot="5400000">
        <a:off x="4897254" y="1135859"/>
        <a:ext cx="1385282" cy="6737863"/>
      </dsp:txXfrm>
    </dsp:sp>
    <dsp:sp modelId="{C529E212-24DC-4E15-BA59-48F5016E8CCC}">
      <dsp:nvSpPr>
        <dsp:cNvPr id="0" name=""/>
        <dsp:cNvSpPr/>
      </dsp:nvSpPr>
      <dsp:spPr>
        <a:xfrm>
          <a:off x="5660" y="3638989"/>
          <a:ext cx="2215303" cy="1731602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85997"/>
                <a:satOff val="11612"/>
                <a:lumOff val="22991"/>
                <a:alphaOff val="0"/>
                <a:tint val="62000"/>
                <a:satMod val="180000"/>
              </a:schemeClr>
            </a:gs>
            <a:gs pos="65000">
              <a:schemeClr val="accent1">
                <a:shade val="50000"/>
                <a:hueOff val="85997"/>
                <a:satOff val="11612"/>
                <a:lumOff val="22991"/>
                <a:alphaOff val="0"/>
                <a:tint val="32000"/>
                <a:satMod val="250000"/>
              </a:schemeClr>
            </a:gs>
            <a:gs pos="100000">
              <a:schemeClr val="accent1">
                <a:shade val="50000"/>
                <a:hueOff val="85997"/>
                <a:satOff val="11612"/>
                <a:lumOff val="22991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4800" kern="1200" dirty="0" smtClean="0">
              <a:latin typeface="標楷體" pitchFamily="65" charset="-120"/>
              <a:ea typeface="標楷體" pitchFamily="65" charset="-120"/>
              <a:cs typeface="Times New Roman" pitchFamily="18" charset="0"/>
            </a:rPr>
            <a:t>教學時數</a:t>
          </a:r>
          <a:endParaRPr lang="en-US" sz="4800" kern="1200" dirty="0">
            <a:latin typeface="標楷體" pitchFamily="65" charset="-120"/>
            <a:ea typeface="標楷體" pitchFamily="65" charset="-120"/>
            <a:cs typeface="Times New Roman" pitchFamily="18" charset="0"/>
          </a:endParaRPr>
        </a:p>
      </dsp:txBody>
      <dsp:txXfrm>
        <a:off x="5660" y="3638989"/>
        <a:ext cx="2215303" cy="173160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CDABAF4-934A-4EF8-B4A1-5D09146FA09D}">
      <dsp:nvSpPr>
        <dsp:cNvPr id="0" name=""/>
        <dsp:cNvSpPr/>
      </dsp:nvSpPr>
      <dsp:spPr>
        <a:xfrm>
          <a:off x="0" y="202341"/>
          <a:ext cx="8229599" cy="202176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alpha val="90000"/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700" kern="1200" dirty="0" smtClean="0">
              <a:latin typeface="標楷體" pitchFamily="65" charset="-120"/>
              <a:ea typeface="標楷體" pitchFamily="65" charset="-120"/>
            </a:rPr>
            <a:t>國中七下公民課程，學生已認識社會規範的意義與類型，亦知道相對於風俗習慣、倫理道德、宗教信仰，「法律」的獨特性在於其具有強制性，是最低道德標準及政府公權力的介入。</a:t>
          </a:r>
          <a:endParaRPr lang="zh-TW" sz="2700" kern="1200" dirty="0">
            <a:latin typeface="標楷體" pitchFamily="65" charset="-120"/>
            <a:ea typeface="標楷體" pitchFamily="65" charset="-120"/>
            <a:cs typeface="Times New Roman" pitchFamily="18" charset="0"/>
          </a:endParaRPr>
        </a:p>
      </dsp:txBody>
      <dsp:txXfrm>
        <a:off x="0" y="202341"/>
        <a:ext cx="8229599" cy="2021760"/>
      </dsp:txXfrm>
    </dsp:sp>
    <dsp:sp modelId="{B487AD40-5510-4052-A5DD-17AEBD2D902E}">
      <dsp:nvSpPr>
        <dsp:cNvPr id="0" name=""/>
        <dsp:cNvSpPr/>
      </dsp:nvSpPr>
      <dsp:spPr>
        <a:xfrm>
          <a:off x="0" y="2301861"/>
          <a:ext cx="8229599" cy="202176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62000"/>
                <a:satMod val="180000"/>
              </a:schemeClr>
            </a:gs>
            <a:gs pos="65000">
              <a:schemeClr val="accent1">
                <a:alpha val="90000"/>
                <a:hueOff val="0"/>
                <a:satOff val="0"/>
                <a:lumOff val="0"/>
                <a:alphaOff val="-40000"/>
                <a:tint val="32000"/>
                <a:satMod val="25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700" kern="1200" smtClean="0">
              <a:latin typeface="標楷體" pitchFamily="65" charset="-120"/>
              <a:ea typeface="標楷體" pitchFamily="65" charset="-120"/>
            </a:rPr>
            <a:t>國中八下公民課程，更進一步提到各別法律的內涵及運用，憲法部分曾談及人民的基本權利，政府必須依法行政避免侵犯人權，而學生亦明白刑法為憲法的下位法律，必須實踐憲法中所保障的內容。</a:t>
          </a:r>
          <a:endParaRPr lang="zh-TW" altLang="en-US" sz="2700" kern="1200">
            <a:latin typeface="標楷體" pitchFamily="65" charset="-120"/>
            <a:ea typeface="標楷體" pitchFamily="65" charset="-120"/>
          </a:endParaRPr>
        </a:p>
      </dsp:txBody>
      <dsp:txXfrm>
        <a:off x="0" y="2301861"/>
        <a:ext cx="8229599" cy="202176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7EBBA5C-C6D2-4043-A4DE-87D070943C0B}">
      <dsp:nvSpPr>
        <dsp:cNvPr id="0" name=""/>
        <dsp:cNvSpPr/>
      </dsp:nvSpPr>
      <dsp:spPr>
        <a:xfrm>
          <a:off x="0" y="4011113"/>
          <a:ext cx="8640960" cy="1316536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shade val="80000"/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3.</a:t>
          </a:r>
          <a:r>
            <a:rPr lang="zh-TW" sz="2200" b="1" u="sng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運思刑步行</a:t>
          </a:r>
          <a:r>
            <a:rPr lang="zh-TW" sz="2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：以「技能」為主，透過運算思維模式作為心智工具繪製流程圖，並實際以刑事案例練習判斷，藉此實踐「罪刑法定原則」精神。</a:t>
          </a:r>
          <a:endParaRPr lang="zh-TW" altLang="en-US" sz="22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0" y="4011113"/>
        <a:ext cx="8640960" cy="1316536"/>
      </dsp:txXfrm>
    </dsp:sp>
    <dsp:sp modelId="{A323F370-D0B6-462B-B3BA-0A71AEE2BB8C}">
      <dsp:nvSpPr>
        <dsp:cNvPr id="0" name=""/>
        <dsp:cNvSpPr/>
      </dsp:nvSpPr>
      <dsp:spPr>
        <a:xfrm rot="10800000">
          <a:off x="0" y="2006027"/>
          <a:ext cx="8640960" cy="2024833"/>
        </a:xfrm>
        <a:prstGeom prst="upArrowCallout">
          <a:avLst/>
        </a:prstGeom>
        <a:gradFill rotWithShape="0">
          <a:gsLst>
            <a:gs pos="0">
              <a:schemeClr val="accent1">
                <a:shade val="80000"/>
                <a:hueOff val="48839"/>
                <a:satOff val="3500"/>
                <a:lumOff val="8801"/>
                <a:alphaOff val="0"/>
                <a:tint val="62000"/>
                <a:satMod val="180000"/>
              </a:schemeClr>
            </a:gs>
            <a:gs pos="65000">
              <a:schemeClr val="accent1">
                <a:shade val="80000"/>
                <a:hueOff val="48839"/>
                <a:satOff val="3500"/>
                <a:lumOff val="8801"/>
                <a:alphaOff val="0"/>
                <a:tint val="32000"/>
                <a:satMod val="250000"/>
              </a:schemeClr>
            </a:gs>
            <a:gs pos="100000">
              <a:schemeClr val="accent1">
                <a:shade val="80000"/>
                <a:hueOff val="48839"/>
                <a:satOff val="3500"/>
                <a:lumOff val="8801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smtClean="0">
              <a:latin typeface="Times" pitchFamily="18" charset="0"/>
              <a:ea typeface="標楷體" pitchFamily="65" charset="-120"/>
              <a:cs typeface="Times" pitchFamily="18" charset="0"/>
            </a:rPr>
            <a:t>2.</a:t>
          </a:r>
          <a:r>
            <a:rPr lang="zh-TW" sz="2200" b="1" u="sng" kern="1200" smtClean="0">
              <a:latin typeface="Times" pitchFamily="18" charset="0"/>
              <a:ea typeface="標楷體" pitchFamily="65" charset="-120"/>
              <a:cs typeface="Times" pitchFamily="18" charset="0"/>
            </a:rPr>
            <a:t>犯罪成立刑</a:t>
          </a:r>
          <a:r>
            <a:rPr lang="zh-TW" sz="2200" kern="1200" smtClean="0">
              <a:latin typeface="Times" pitchFamily="18" charset="0"/>
              <a:ea typeface="標楷體" pitchFamily="65" charset="-120"/>
              <a:cs typeface="Times" pitchFamily="18" charset="0"/>
            </a:rPr>
            <a:t>：以「認知」為主，了解刑法的犯罪成立必須根據「罪刑法定原則」，包括</a:t>
          </a:r>
          <a:r>
            <a:rPr lang="en-US" sz="2200" kern="1200" smtClean="0">
              <a:latin typeface="Times" pitchFamily="18" charset="0"/>
              <a:ea typeface="標楷體" pitchFamily="65" charset="-120"/>
              <a:cs typeface="Times" pitchFamily="18" charset="0"/>
            </a:rPr>
            <a:t>(1)</a:t>
          </a:r>
          <a:r>
            <a:rPr lang="zh-TW" sz="2200" kern="1200" smtClean="0">
              <a:latin typeface="Times" pitchFamily="18" charset="0"/>
              <a:ea typeface="標楷體" pitchFamily="65" charset="-120"/>
              <a:cs typeface="Times" pitchFamily="18" charset="0"/>
            </a:rPr>
            <a:t>行為符合刑法規定的構成要件、</a:t>
          </a:r>
          <a:r>
            <a:rPr lang="en-US" sz="2200" kern="1200" smtClean="0">
              <a:latin typeface="Times" pitchFamily="18" charset="0"/>
              <a:ea typeface="標楷體" pitchFamily="65" charset="-120"/>
              <a:cs typeface="Times" pitchFamily="18" charset="0"/>
            </a:rPr>
            <a:t>(2)</a:t>
          </a:r>
          <a:r>
            <a:rPr lang="zh-TW" sz="2200" kern="1200" smtClean="0">
              <a:latin typeface="Times" pitchFamily="18" charset="0"/>
              <a:ea typeface="標楷體" pitchFamily="65" charset="-120"/>
              <a:cs typeface="Times" pitchFamily="18" charset="0"/>
            </a:rPr>
            <a:t>行為必須具有違法性、</a:t>
          </a:r>
          <a:r>
            <a:rPr lang="en-US" sz="2200" kern="1200" smtClean="0">
              <a:latin typeface="Times" pitchFamily="18" charset="0"/>
              <a:ea typeface="標楷體" pitchFamily="65" charset="-120"/>
              <a:cs typeface="Times" pitchFamily="18" charset="0"/>
            </a:rPr>
            <a:t>(3)</a:t>
          </a:r>
          <a:r>
            <a:rPr lang="zh-TW" sz="2200" kern="1200" smtClean="0">
              <a:latin typeface="Times" pitchFamily="18" charset="0"/>
              <a:ea typeface="標楷體" pitchFamily="65" charset="-120"/>
              <a:cs typeface="Times" pitchFamily="18" charset="0"/>
            </a:rPr>
            <a:t>具有刑法上的責任能力。</a:t>
          </a:r>
          <a:endParaRPr lang="zh-TW" sz="22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 rot="10800000">
        <a:off x="0" y="2006027"/>
        <a:ext cx="8640960" cy="2024833"/>
      </dsp:txXfrm>
    </dsp:sp>
    <dsp:sp modelId="{F83858E7-0F61-4EFA-8869-91AA02EF8088}">
      <dsp:nvSpPr>
        <dsp:cNvPr id="0" name=""/>
        <dsp:cNvSpPr/>
      </dsp:nvSpPr>
      <dsp:spPr>
        <a:xfrm rot="10800000">
          <a:off x="0" y="941"/>
          <a:ext cx="8640960" cy="2024833"/>
        </a:xfrm>
        <a:prstGeom prst="upArrowCallout">
          <a:avLst/>
        </a:prstGeom>
        <a:gradFill rotWithShape="0">
          <a:gsLst>
            <a:gs pos="0">
              <a:schemeClr val="accent1">
                <a:shade val="80000"/>
                <a:hueOff val="97679"/>
                <a:satOff val="7001"/>
                <a:lumOff val="17603"/>
                <a:alphaOff val="0"/>
                <a:tint val="62000"/>
                <a:satMod val="180000"/>
              </a:schemeClr>
            </a:gs>
            <a:gs pos="65000">
              <a:schemeClr val="accent1">
                <a:shade val="80000"/>
                <a:hueOff val="97679"/>
                <a:satOff val="7001"/>
                <a:lumOff val="17603"/>
                <a:alphaOff val="0"/>
                <a:tint val="32000"/>
                <a:satMod val="250000"/>
              </a:schemeClr>
            </a:gs>
            <a:gs pos="100000">
              <a:schemeClr val="accent1">
                <a:shade val="80000"/>
                <a:hueOff val="97679"/>
                <a:satOff val="7001"/>
                <a:lumOff val="17603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1.</a:t>
          </a:r>
          <a:r>
            <a:rPr lang="zh-TW" sz="2400" b="1" u="sng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刑法哪裡刑</a:t>
          </a:r>
          <a:r>
            <a:rPr lang="zh-TW" sz="2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：以「情意」為主，了解刑法在社會規範中的標準層次、產生的目的及意義、刑法的最後手段性，並明白「罪刑法定原則」的重要性。</a:t>
          </a:r>
          <a:endParaRPr lang="en-US" sz="24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 rot="10800000">
        <a:off x="0" y="941"/>
        <a:ext cx="8640960" cy="202483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D5AFC7D-1246-466F-8B0B-32821D1F768A}">
      <dsp:nvSpPr>
        <dsp:cNvPr id="0" name=""/>
        <dsp:cNvSpPr/>
      </dsp:nvSpPr>
      <dsp:spPr>
        <a:xfrm>
          <a:off x="4012" y="41707"/>
          <a:ext cx="1870546" cy="9352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shade val="50000"/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刑法哪裡刑</a:t>
          </a:r>
          <a:endParaRPr 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4012" y="41707"/>
        <a:ext cx="1870546" cy="935273"/>
      </dsp:txXfrm>
    </dsp:sp>
    <dsp:sp modelId="{24A6EA41-8604-4E0C-A134-98E9267E080B}">
      <dsp:nvSpPr>
        <dsp:cNvPr id="0" name=""/>
        <dsp:cNvSpPr/>
      </dsp:nvSpPr>
      <dsp:spPr>
        <a:xfrm>
          <a:off x="191067" y="976980"/>
          <a:ext cx="187054" cy="7014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1454"/>
              </a:lnTo>
              <a:lnTo>
                <a:pt x="187054" y="701454"/>
              </a:lnTo>
            </a:path>
          </a:pathLst>
        </a:custGeom>
        <a:noFill/>
        <a:ln w="55000" cap="flat" cmpd="thickThin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2987C5-8764-4C48-82EF-15740E436998}">
      <dsp:nvSpPr>
        <dsp:cNvPr id="0" name=""/>
        <dsp:cNvSpPr/>
      </dsp:nvSpPr>
      <dsp:spPr>
        <a:xfrm>
          <a:off x="378121" y="1210798"/>
          <a:ext cx="2304064" cy="9352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最後手段性</a:t>
          </a:r>
          <a:endParaRPr 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378121" y="1210798"/>
        <a:ext cx="2304064" cy="935273"/>
      </dsp:txXfrm>
    </dsp:sp>
    <dsp:sp modelId="{9F83F656-4146-4505-BE14-9E8777AD0893}">
      <dsp:nvSpPr>
        <dsp:cNvPr id="0" name=""/>
        <dsp:cNvSpPr/>
      </dsp:nvSpPr>
      <dsp:spPr>
        <a:xfrm>
          <a:off x="191067" y="976980"/>
          <a:ext cx="187054" cy="18705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0546"/>
              </a:lnTo>
              <a:lnTo>
                <a:pt x="187054" y="1870546"/>
              </a:lnTo>
            </a:path>
          </a:pathLst>
        </a:custGeom>
        <a:noFill/>
        <a:ln w="55000" cap="flat" cmpd="thickThin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561626-2C76-419B-BC69-EF3A51911D72}">
      <dsp:nvSpPr>
        <dsp:cNvPr id="0" name=""/>
        <dsp:cNvSpPr/>
      </dsp:nvSpPr>
      <dsp:spPr>
        <a:xfrm>
          <a:off x="378121" y="2379890"/>
          <a:ext cx="2304064" cy="9352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36856"/>
              <a:satOff val="4977"/>
              <a:lumOff val="985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>
              <a:latin typeface="標楷體" pitchFamily="65" charset="-120"/>
              <a:ea typeface="標楷體" pitchFamily="65" charset="-120"/>
            </a:rPr>
            <a:t>罪刑法定原</a:t>
          </a: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則</a:t>
          </a:r>
          <a:endParaRPr 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378121" y="2379890"/>
        <a:ext cx="2304064" cy="935273"/>
      </dsp:txXfrm>
    </dsp:sp>
    <dsp:sp modelId="{B5ECFCE2-FAB2-450A-B6AF-06F4C313D1AB}">
      <dsp:nvSpPr>
        <dsp:cNvPr id="0" name=""/>
        <dsp:cNvSpPr/>
      </dsp:nvSpPr>
      <dsp:spPr>
        <a:xfrm>
          <a:off x="2775713" y="41707"/>
          <a:ext cx="1870546" cy="9352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85997"/>
                <a:satOff val="11612"/>
                <a:lumOff val="22991"/>
                <a:alphaOff val="0"/>
                <a:tint val="62000"/>
                <a:satMod val="180000"/>
              </a:schemeClr>
            </a:gs>
            <a:gs pos="65000">
              <a:schemeClr val="accent1">
                <a:shade val="50000"/>
                <a:hueOff val="85997"/>
                <a:satOff val="11612"/>
                <a:lumOff val="22991"/>
                <a:alphaOff val="0"/>
                <a:tint val="32000"/>
                <a:satMod val="250000"/>
              </a:schemeClr>
            </a:gs>
            <a:gs pos="100000">
              <a:schemeClr val="accent1">
                <a:shade val="50000"/>
                <a:hueOff val="85997"/>
                <a:satOff val="11612"/>
                <a:lumOff val="22991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>
              <a:latin typeface="標楷體" pitchFamily="65" charset="-120"/>
              <a:ea typeface="標楷體" pitchFamily="65" charset="-120"/>
            </a:rPr>
            <a:t>犯罪成立</a:t>
          </a: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刑</a:t>
          </a:r>
          <a:endParaRPr 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2775713" y="41707"/>
        <a:ext cx="1870546" cy="935273"/>
      </dsp:txXfrm>
    </dsp:sp>
    <dsp:sp modelId="{A4E4676A-DF24-47F6-B6C2-A1FB143D2D75}">
      <dsp:nvSpPr>
        <dsp:cNvPr id="0" name=""/>
        <dsp:cNvSpPr/>
      </dsp:nvSpPr>
      <dsp:spPr>
        <a:xfrm>
          <a:off x="2962767" y="976980"/>
          <a:ext cx="187054" cy="7014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1454"/>
              </a:lnTo>
              <a:lnTo>
                <a:pt x="187054" y="701454"/>
              </a:lnTo>
            </a:path>
          </a:pathLst>
        </a:custGeom>
        <a:noFill/>
        <a:ln w="55000" cap="flat" cmpd="thickThin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C68E37-45DC-4D33-B32F-857713B7BE4F}">
      <dsp:nvSpPr>
        <dsp:cNvPr id="0" name=""/>
        <dsp:cNvSpPr/>
      </dsp:nvSpPr>
      <dsp:spPr>
        <a:xfrm>
          <a:off x="3149822" y="1210798"/>
          <a:ext cx="2304064" cy="9352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73711"/>
              <a:satOff val="9953"/>
              <a:lumOff val="1970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>
              <a:latin typeface="標楷體" pitchFamily="65" charset="-120"/>
              <a:ea typeface="標楷體" pitchFamily="65" charset="-120"/>
            </a:rPr>
            <a:t>構成要件</a:t>
          </a:r>
          <a:endParaRPr 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3149822" y="1210798"/>
        <a:ext cx="2304064" cy="935273"/>
      </dsp:txXfrm>
    </dsp:sp>
    <dsp:sp modelId="{E1D1E53A-10CF-48CB-ABDE-962DD4FA8885}">
      <dsp:nvSpPr>
        <dsp:cNvPr id="0" name=""/>
        <dsp:cNvSpPr/>
      </dsp:nvSpPr>
      <dsp:spPr>
        <a:xfrm>
          <a:off x="2962767" y="976980"/>
          <a:ext cx="187054" cy="18705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0546"/>
              </a:lnTo>
              <a:lnTo>
                <a:pt x="187054" y="1870546"/>
              </a:lnTo>
            </a:path>
          </a:pathLst>
        </a:custGeom>
        <a:noFill/>
        <a:ln w="55000" cap="flat" cmpd="thickThin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8419F4-E36E-4CBB-948F-62DDA5208688}">
      <dsp:nvSpPr>
        <dsp:cNvPr id="0" name=""/>
        <dsp:cNvSpPr/>
      </dsp:nvSpPr>
      <dsp:spPr>
        <a:xfrm>
          <a:off x="3149822" y="2379890"/>
          <a:ext cx="2304064" cy="9352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110567"/>
              <a:satOff val="14930"/>
              <a:lumOff val="2955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>
              <a:latin typeface="標楷體" pitchFamily="65" charset="-120"/>
              <a:ea typeface="標楷體" pitchFamily="65" charset="-120"/>
            </a:rPr>
            <a:t>違法</a:t>
          </a:r>
          <a:r>
            <a:rPr lang="zh-TW" sz="2400" kern="1200" dirty="0">
              <a:latin typeface="標楷體" pitchFamily="65" charset="-120"/>
              <a:ea typeface="標楷體" pitchFamily="65" charset="-120"/>
            </a:rPr>
            <a:t>性</a:t>
          </a:r>
          <a:endParaRPr 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3149822" y="2379890"/>
        <a:ext cx="2304064" cy="935273"/>
      </dsp:txXfrm>
    </dsp:sp>
    <dsp:sp modelId="{7365C807-7490-478D-BD3B-FB31A156A6BE}">
      <dsp:nvSpPr>
        <dsp:cNvPr id="0" name=""/>
        <dsp:cNvSpPr/>
      </dsp:nvSpPr>
      <dsp:spPr>
        <a:xfrm>
          <a:off x="2962767" y="976980"/>
          <a:ext cx="187054" cy="30396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9637"/>
              </a:lnTo>
              <a:lnTo>
                <a:pt x="187054" y="3039637"/>
              </a:lnTo>
            </a:path>
          </a:pathLst>
        </a:custGeom>
        <a:noFill/>
        <a:ln w="55000" cap="flat" cmpd="thickThin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E58E76-7214-426E-96E3-D28B11F7C318}">
      <dsp:nvSpPr>
        <dsp:cNvPr id="0" name=""/>
        <dsp:cNvSpPr/>
      </dsp:nvSpPr>
      <dsp:spPr>
        <a:xfrm>
          <a:off x="3149822" y="3548981"/>
          <a:ext cx="2304064" cy="9352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110567"/>
              <a:satOff val="14930"/>
              <a:lumOff val="2955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責任</a:t>
          </a:r>
          <a:r>
            <a:rPr lang="zh-TW" altLang="en-US" sz="2400" kern="1200" dirty="0">
              <a:latin typeface="標楷體" pitchFamily="65" charset="-120"/>
              <a:ea typeface="標楷體" pitchFamily="65" charset="-120"/>
            </a:rPr>
            <a:t>能力</a:t>
          </a:r>
        </a:p>
      </dsp:txBody>
      <dsp:txXfrm>
        <a:off x="3149822" y="3548981"/>
        <a:ext cx="2304064" cy="935273"/>
      </dsp:txXfrm>
    </dsp:sp>
    <dsp:sp modelId="{B2D72528-66C7-40F6-83D2-A55732D0DA2D}">
      <dsp:nvSpPr>
        <dsp:cNvPr id="0" name=""/>
        <dsp:cNvSpPr/>
      </dsp:nvSpPr>
      <dsp:spPr>
        <a:xfrm>
          <a:off x="5547413" y="41707"/>
          <a:ext cx="1870546" cy="9352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85997"/>
                <a:satOff val="11612"/>
                <a:lumOff val="22991"/>
                <a:alphaOff val="0"/>
                <a:tint val="62000"/>
                <a:satMod val="180000"/>
              </a:schemeClr>
            </a:gs>
            <a:gs pos="65000">
              <a:schemeClr val="accent1">
                <a:shade val="50000"/>
                <a:hueOff val="85997"/>
                <a:satOff val="11612"/>
                <a:lumOff val="22991"/>
                <a:alphaOff val="0"/>
                <a:tint val="32000"/>
                <a:satMod val="250000"/>
              </a:schemeClr>
            </a:gs>
            <a:gs pos="100000">
              <a:schemeClr val="accent1">
                <a:shade val="50000"/>
                <a:hueOff val="85997"/>
                <a:satOff val="11612"/>
                <a:lumOff val="22991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運思刑步行</a:t>
          </a:r>
          <a:endParaRPr lang="zh-TW" alt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5547413" y="41707"/>
        <a:ext cx="1870546" cy="935273"/>
      </dsp:txXfrm>
    </dsp:sp>
    <dsp:sp modelId="{CAAA4A47-FB40-46B4-A3AD-6844E2E62143}">
      <dsp:nvSpPr>
        <dsp:cNvPr id="0" name=""/>
        <dsp:cNvSpPr/>
      </dsp:nvSpPr>
      <dsp:spPr>
        <a:xfrm>
          <a:off x="5734468" y="976980"/>
          <a:ext cx="187054" cy="7014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1454"/>
              </a:lnTo>
              <a:lnTo>
                <a:pt x="187054" y="701454"/>
              </a:lnTo>
            </a:path>
          </a:pathLst>
        </a:custGeom>
        <a:noFill/>
        <a:ln w="55000" cap="flat" cmpd="thickThin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0D246E-3B56-44EA-B694-2269106C832F}">
      <dsp:nvSpPr>
        <dsp:cNvPr id="0" name=""/>
        <dsp:cNvSpPr/>
      </dsp:nvSpPr>
      <dsp:spPr>
        <a:xfrm>
          <a:off x="5921523" y="1210798"/>
          <a:ext cx="2304064" cy="9352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73711"/>
              <a:satOff val="9953"/>
              <a:lumOff val="1970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繪犯罪成立流程</a:t>
          </a:r>
          <a:endParaRPr lang="zh-TW" alt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5921523" y="1210798"/>
        <a:ext cx="2304064" cy="935273"/>
      </dsp:txXfrm>
    </dsp:sp>
    <dsp:sp modelId="{3644E0D4-D049-441A-8319-5ECE44018A33}">
      <dsp:nvSpPr>
        <dsp:cNvPr id="0" name=""/>
        <dsp:cNvSpPr/>
      </dsp:nvSpPr>
      <dsp:spPr>
        <a:xfrm>
          <a:off x="5734468" y="976980"/>
          <a:ext cx="187054" cy="18705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0546"/>
              </a:lnTo>
              <a:lnTo>
                <a:pt x="187054" y="1870546"/>
              </a:lnTo>
            </a:path>
          </a:pathLst>
        </a:custGeom>
        <a:noFill/>
        <a:ln w="55000" cap="flat" cmpd="thickThin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2E3DA3-4744-49EC-92A9-5EBB96559203}">
      <dsp:nvSpPr>
        <dsp:cNvPr id="0" name=""/>
        <dsp:cNvSpPr/>
      </dsp:nvSpPr>
      <dsp:spPr>
        <a:xfrm>
          <a:off x="5921523" y="2379890"/>
          <a:ext cx="2304064" cy="9352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36856"/>
              <a:satOff val="4977"/>
              <a:lumOff val="985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刑案檢核練習</a:t>
          </a:r>
          <a:endParaRPr lang="zh-TW" alt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5921523" y="2379890"/>
        <a:ext cx="2304064" cy="93527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9B04FD-596B-43FF-83FD-4CFA88772DD0}">
      <dsp:nvSpPr>
        <dsp:cNvPr id="0" name=""/>
        <dsp:cNvSpPr/>
      </dsp:nvSpPr>
      <dsp:spPr>
        <a:xfrm>
          <a:off x="3021" y="972"/>
          <a:ext cx="8223556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6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shade val="6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shade val="6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800" u="none" kern="1200" dirty="0">
              <a:latin typeface="標楷體" pitchFamily="65" charset="-120"/>
              <a:ea typeface="標楷體" pitchFamily="65" charset="-120"/>
            </a:rPr>
            <a:t>構成要件</a:t>
          </a:r>
          <a:r>
            <a:rPr lang="zh-TW" altLang="en-US" sz="2800" u="none" kern="1200" dirty="0">
              <a:latin typeface="標楷體" pitchFamily="65" charset="-120"/>
              <a:ea typeface="標楷體" pitchFamily="65" charset="-120"/>
            </a:rPr>
            <a:t>（該當性）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3021" y="972"/>
        <a:ext cx="8223556" cy="695027"/>
      </dsp:txXfrm>
    </dsp:sp>
    <dsp:sp modelId="{C7A24A98-D2AB-4872-A547-DBE6900668F2}">
      <dsp:nvSpPr>
        <dsp:cNvPr id="0" name=""/>
        <dsp:cNvSpPr/>
      </dsp:nvSpPr>
      <dsp:spPr>
        <a:xfrm>
          <a:off x="3021" y="766770"/>
          <a:ext cx="1993106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shade val="8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u="none" kern="1200" dirty="0">
              <a:latin typeface="標楷體" pitchFamily="65" charset="-120"/>
              <a:ea typeface="標楷體" pitchFamily="65" charset="-120"/>
            </a:rPr>
            <a:t>×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3021" y="766770"/>
        <a:ext cx="1993106" cy="695027"/>
      </dsp:txXfrm>
    </dsp:sp>
    <dsp:sp modelId="{AF6E1A2E-042F-48CE-9DCA-0A0317E53189}">
      <dsp:nvSpPr>
        <dsp:cNvPr id="0" name=""/>
        <dsp:cNvSpPr/>
      </dsp:nvSpPr>
      <dsp:spPr>
        <a:xfrm>
          <a:off x="2163548" y="766770"/>
          <a:ext cx="6063029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shade val="8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u="none" kern="1200" dirty="0">
              <a:latin typeface="標楷體" pitchFamily="65" charset="-120"/>
              <a:ea typeface="標楷體" pitchFamily="65" charset="-120"/>
            </a:rPr>
            <a:t>○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2163548" y="766770"/>
        <a:ext cx="6063029" cy="695027"/>
      </dsp:txXfrm>
    </dsp:sp>
    <dsp:sp modelId="{60C4B8B1-119A-4970-A3B9-D67A1E13735C}">
      <dsp:nvSpPr>
        <dsp:cNvPr id="0" name=""/>
        <dsp:cNvSpPr/>
      </dsp:nvSpPr>
      <dsp:spPr>
        <a:xfrm>
          <a:off x="2163548" y="1532568"/>
          <a:ext cx="6063029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tint val="99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tint val="99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800" u="none" kern="1200" dirty="0">
              <a:latin typeface="標楷體" pitchFamily="65" charset="-120"/>
              <a:ea typeface="標楷體" pitchFamily="65" charset="-120"/>
              <a:cs typeface="Times New Roman" pitchFamily="18" charset="0"/>
            </a:rPr>
            <a:t>違法性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2163548" y="1532568"/>
        <a:ext cx="6063029" cy="695027"/>
      </dsp:txXfrm>
    </dsp:sp>
    <dsp:sp modelId="{1B3CD433-B60C-4F41-9E67-E914F6BC5DDA}">
      <dsp:nvSpPr>
        <dsp:cNvPr id="0" name=""/>
        <dsp:cNvSpPr/>
      </dsp:nvSpPr>
      <dsp:spPr>
        <a:xfrm>
          <a:off x="2163548" y="2298367"/>
          <a:ext cx="1993106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tint val="7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u="none" kern="1200" dirty="0">
              <a:latin typeface="標楷體" pitchFamily="65" charset="-120"/>
              <a:ea typeface="標楷體" pitchFamily="65" charset="-120"/>
            </a:rPr>
            <a:t>×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2163548" y="2298367"/>
        <a:ext cx="1993106" cy="695027"/>
      </dsp:txXfrm>
    </dsp:sp>
    <dsp:sp modelId="{546A48ED-6014-4A4E-A915-64E4D728BB79}">
      <dsp:nvSpPr>
        <dsp:cNvPr id="0" name=""/>
        <dsp:cNvSpPr/>
      </dsp:nvSpPr>
      <dsp:spPr>
        <a:xfrm>
          <a:off x="4198510" y="2298367"/>
          <a:ext cx="4028067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tint val="7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u="none" kern="1200" dirty="0">
              <a:latin typeface="標楷體" pitchFamily="65" charset="-120"/>
              <a:ea typeface="標楷體" pitchFamily="65" charset="-120"/>
            </a:rPr>
            <a:t>○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4198510" y="2298367"/>
        <a:ext cx="4028067" cy="695027"/>
      </dsp:txXfrm>
    </dsp:sp>
    <dsp:sp modelId="{8EE34101-7272-4548-A0B9-BADE67154FE7}">
      <dsp:nvSpPr>
        <dsp:cNvPr id="0" name=""/>
        <dsp:cNvSpPr/>
      </dsp:nvSpPr>
      <dsp:spPr>
        <a:xfrm>
          <a:off x="4198510" y="3064165"/>
          <a:ext cx="4028067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tint val="7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800" u="none" kern="1200" dirty="0">
              <a:latin typeface="標楷體" pitchFamily="65" charset="-120"/>
              <a:ea typeface="標楷體" pitchFamily="65" charset="-120"/>
              <a:cs typeface="Times New Roman" pitchFamily="18" charset="0"/>
            </a:rPr>
            <a:t>責任能力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4198510" y="3064165"/>
        <a:ext cx="4028067" cy="695027"/>
      </dsp:txXfrm>
    </dsp:sp>
    <dsp:sp modelId="{9709064E-6E8D-4051-91DE-83DE61BB31B7}">
      <dsp:nvSpPr>
        <dsp:cNvPr id="0" name=""/>
        <dsp:cNvSpPr/>
      </dsp:nvSpPr>
      <dsp:spPr>
        <a:xfrm>
          <a:off x="4198510" y="3829963"/>
          <a:ext cx="1993106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tint val="7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u="none" kern="1200" dirty="0">
              <a:latin typeface="標楷體" pitchFamily="65" charset="-120"/>
              <a:ea typeface="標楷體" pitchFamily="65" charset="-120"/>
            </a:rPr>
            <a:t>×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4198510" y="3829963"/>
        <a:ext cx="1993106" cy="695027"/>
      </dsp:txXfrm>
    </dsp:sp>
    <dsp:sp modelId="{EC2F3C24-A4F6-4CB9-9C1E-D535A0FB37B4}">
      <dsp:nvSpPr>
        <dsp:cNvPr id="0" name=""/>
        <dsp:cNvSpPr/>
      </dsp:nvSpPr>
      <dsp:spPr>
        <a:xfrm>
          <a:off x="6233471" y="3829963"/>
          <a:ext cx="1993106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tint val="7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tint val="7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u="none" kern="1200" dirty="0">
              <a:latin typeface="標楷體" pitchFamily="65" charset="-120"/>
              <a:ea typeface="標楷體" pitchFamily="65" charset="-120"/>
            </a:rPr>
            <a:t>○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6233471" y="3829963"/>
        <a:ext cx="1993106" cy="69502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6B956F4-6C2E-4824-99B2-19423EFB0722}">
      <dsp:nvSpPr>
        <dsp:cNvPr id="0" name=""/>
        <dsp:cNvSpPr/>
      </dsp:nvSpPr>
      <dsp:spPr>
        <a:xfrm>
          <a:off x="1895266" y="749295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087027" y="792836"/>
        <a:ext cx="21795" cy="4359"/>
      </dsp:txXfrm>
    </dsp:sp>
    <dsp:sp modelId="{F1DB45FA-7C10-46C8-AFAD-6A469F130103}">
      <dsp:nvSpPr>
        <dsp:cNvPr id="0" name=""/>
        <dsp:cNvSpPr/>
      </dsp:nvSpPr>
      <dsp:spPr>
        <a:xfrm>
          <a:off x="1769" y="226426"/>
          <a:ext cx="1895296" cy="113717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構成要件</a:t>
          </a:r>
          <a:endParaRPr lang="en-US" altLang="zh-TW" sz="16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客觀外在行為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zh-TW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1769" y="226426"/>
        <a:ext cx="1895296" cy="1137177"/>
      </dsp:txXfrm>
    </dsp:sp>
    <dsp:sp modelId="{5E1A0AEF-BBB4-4592-8982-4A8CCD3B7708}">
      <dsp:nvSpPr>
        <dsp:cNvPr id="0" name=""/>
        <dsp:cNvSpPr/>
      </dsp:nvSpPr>
      <dsp:spPr>
        <a:xfrm>
          <a:off x="4226480" y="749295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418242" y="792836"/>
        <a:ext cx="21795" cy="4359"/>
      </dsp:txXfrm>
    </dsp:sp>
    <dsp:sp modelId="{FA813A38-7B26-4209-8C0E-6FB5A36B4285}">
      <dsp:nvSpPr>
        <dsp:cNvPr id="0" name=""/>
        <dsp:cNvSpPr/>
      </dsp:nvSpPr>
      <dsp:spPr>
        <a:xfrm>
          <a:off x="2332984" y="226426"/>
          <a:ext cx="1895296" cy="113717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□外在行為</a:t>
          </a:r>
          <a:endParaRPr 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332984" y="226426"/>
        <a:ext cx="1895296" cy="1137177"/>
      </dsp:txXfrm>
    </dsp:sp>
    <dsp:sp modelId="{C5D41DA9-CF4F-4CD1-9BA4-624D118D0577}">
      <dsp:nvSpPr>
        <dsp:cNvPr id="0" name=""/>
        <dsp:cNvSpPr/>
      </dsp:nvSpPr>
      <dsp:spPr>
        <a:xfrm>
          <a:off x="6557695" y="749295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6749456" y="792836"/>
        <a:ext cx="21795" cy="4359"/>
      </dsp:txXfrm>
    </dsp:sp>
    <dsp:sp modelId="{8B946BA1-3873-4C73-B2C4-A1C0F6AED0E4}">
      <dsp:nvSpPr>
        <dsp:cNvPr id="0" name=""/>
        <dsp:cNvSpPr/>
      </dsp:nvSpPr>
      <dsp:spPr>
        <a:xfrm>
          <a:off x="4664199" y="226426"/>
          <a:ext cx="1895296" cy="113717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4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□刑法認定為犯罪的行為</a:t>
          </a:r>
          <a:endParaRPr 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664199" y="226426"/>
        <a:ext cx="1895296" cy="1137177"/>
      </dsp:txXfrm>
    </dsp:sp>
    <dsp:sp modelId="{046C8B08-F806-4778-91C3-E2D2BCB0E13B}">
      <dsp:nvSpPr>
        <dsp:cNvPr id="0" name=""/>
        <dsp:cNvSpPr/>
      </dsp:nvSpPr>
      <dsp:spPr>
        <a:xfrm>
          <a:off x="949417" y="1361804"/>
          <a:ext cx="6993644" cy="405318"/>
        </a:xfrm>
        <a:custGeom>
          <a:avLst/>
          <a:gdLst/>
          <a:ahLst/>
          <a:cxnLst/>
          <a:rect l="0" t="0" r="0" b="0"/>
          <a:pathLst>
            <a:path>
              <a:moveTo>
                <a:pt x="6993644" y="0"/>
              </a:moveTo>
              <a:lnTo>
                <a:pt x="6993644" y="219759"/>
              </a:lnTo>
              <a:lnTo>
                <a:pt x="0" y="219759"/>
              </a:lnTo>
              <a:lnTo>
                <a:pt x="0" y="405318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271059" y="1562284"/>
        <a:ext cx="350360" cy="4359"/>
      </dsp:txXfrm>
    </dsp:sp>
    <dsp:sp modelId="{066B4AB7-08C4-4B60-9B4C-C72AC387B9A8}">
      <dsp:nvSpPr>
        <dsp:cNvPr id="0" name=""/>
        <dsp:cNvSpPr/>
      </dsp:nvSpPr>
      <dsp:spPr>
        <a:xfrm>
          <a:off x="6995413" y="226426"/>
          <a:ext cx="1895296" cy="113717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□明文規定要處以刑罰</a:t>
          </a:r>
          <a:endParaRPr 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6995413" y="226426"/>
        <a:ext cx="1895296" cy="1137177"/>
      </dsp:txXfrm>
    </dsp:sp>
    <dsp:sp modelId="{AA44E875-86E8-4D81-A911-8686BF75126A}">
      <dsp:nvSpPr>
        <dsp:cNvPr id="0" name=""/>
        <dsp:cNvSpPr/>
      </dsp:nvSpPr>
      <dsp:spPr>
        <a:xfrm>
          <a:off x="1895266" y="2322391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087027" y="2365932"/>
        <a:ext cx="21795" cy="4359"/>
      </dsp:txXfrm>
    </dsp:sp>
    <dsp:sp modelId="{A2A7C9FE-7001-4C5A-932C-AA314C602607}">
      <dsp:nvSpPr>
        <dsp:cNvPr id="0" name=""/>
        <dsp:cNvSpPr/>
      </dsp:nvSpPr>
      <dsp:spPr>
        <a:xfrm>
          <a:off x="1769" y="1799522"/>
          <a:ext cx="1895296" cy="113717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6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構成要件</a:t>
          </a:r>
          <a:endParaRPr lang="en-US" altLang="zh-TW" sz="16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主觀心理想法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zh-TW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1769" y="1799522"/>
        <a:ext cx="1895296" cy="1137177"/>
      </dsp:txXfrm>
    </dsp:sp>
    <dsp:sp modelId="{F84BE332-D56F-42F1-ADFC-9CBE045F9552}">
      <dsp:nvSpPr>
        <dsp:cNvPr id="0" name=""/>
        <dsp:cNvSpPr/>
      </dsp:nvSpPr>
      <dsp:spPr>
        <a:xfrm>
          <a:off x="4226480" y="2322391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418242" y="2365932"/>
        <a:ext cx="21795" cy="4359"/>
      </dsp:txXfrm>
    </dsp:sp>
    <dsp:sp modelId="{0570EB4A-7E76-4101-B03A-3EF91F7A560F}">
      <dsp:nvSpPr>
        <dsp:cNvPr id="0" name=""/>
        <dsp:cNvSpPr/>
      </dsp:nvSpPr>
      <dsp:spPr>
        <a:xfrm>
          <a:off x="2332984" y="1799522"/>
          <a:ext cx="1895296" cy="113717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□要有故意或過失</a:t>
          </a:r>
          <a:endParaRPr 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332984" y="1799522"/>
        <a:ext cx="1895296" cy="1137177"/>
      </dsp:txXfrm>
    </dsp:sp>
    <dsp:sp modelId="{EB897893-C296-4511-A693-04AE06CE949B}">
      <dsp:nvSpPr>
        <dsp:cNvPr id="0" name=""/>
        <dsp:cNvSpPr/>
      </dsp:nvSpPr>
      <dsp:spPr>
        <a:xfrm>
          <a:off x="6557695" y="2322391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6749456" y="2365932"/>
        <a:ext cx="21795" cy="4359"/>
      </dsp:txXfrm>
    </dsp:sp>
    <dsp:sp modelId="{44B99D5C-F982-4E56-AC99-CF3452004DA5}">
      <dsp:nvSpPr>
        <dsp:cNvPr id="0" name=""/>
        <dsp:cNvSpPr/>
      </dsp:nvSpPr>
      <dsp:spPr>
        <a:xfrm>
          <a:off x="4664199" y="1799522"/>
          <a:ext cx="1895296" cy="113717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違法性</a:t>
          </a:r>
          <a:endParaRPr lang="zh-TW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664199" y="1799522"/>
        <a:ext cx="1895296" cy="1137177"/>
      </dsp:txXfrm>
    </dsp:sp>
    <dsp:sp modelId="{478FB2E1-DA28-4E3D-A013-56FD9A509D54}">
      <dsp:nvSpPr>
        <dsp:cNvPr id="0" name=""/>
        <dsp:cNvSpPr/>
      </dsp:nvSpPr>
      <dsp:spPr>
        <a:xfrm>
          <a:off x="949417" y="2934900"/>
          <a:ext cx="6993644" cy="405318"/>
        </a:xfrm>
        <a:custGeom>
          <a:avLst/>
          <a:gdLst/>
          <a:ahLst/>
          <a:cxnLst/>
          <a:rect l="0" t="0" r="0" b="0"/>
          <a:pathLst>
            <a:path>
              <a:moveTo>
                <a:pt x="6993644" y="0"/>
              </a:moveTo>
              <a:lnTo>
                <a:pt x="6993644" y="219759"/>
              </a:lnTo>
              <a:lnTo>
                <a:pt x="0" y="219759"/>
              </a:lnTo>
              <a:lnTo>
                <a:pt x="0" y="405318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271059" y="3135380"/>
        <a:ext cx="350360" cy="4359"/>
      </dsp:txXfrm>
    </dsp:sp>
    <dsp:sp modelId="{B216C79E-52B3-4709-8B71-C423572BE4F5}">
      <dsp:nvSpPr>
        <dsp:cNvPr id="0" name=""/>
        <dsp:cNvSpPr/>
      </dsp:nvSpPr>
      <dsp:spPr>
        <a:xfrm>
          <a:off x="6995413" y="1799522"/>
          <a:ext cx="1895296" cy="113717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4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□非</a:t>
          </a:r>
          <a:endParaRPr lang="en-US" altLang="zh-TW" sz="16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依法令的行為</a:t>
          </a:r>
          <a:endParaRPr lang="zh-TW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6995413" y="1799522"/>
        <a:ext cx="1895296" cy="1137177"/>
      </dsp:txXfrm>
    </dsp:sp>
    <dsp:sp modelId="{79497DAE-B489-4EB8-9EC5-C903BC2F06D1}">
      <dsp:nvSpPr>
        <dsp:cNvPr id="0" name=""/>
        <dsp:cNvSpPr/>
      </dsp:nvSpPr>
      <dsp:spPr>
        <a:xfrm>
          <a:off x="1895266" y="3895488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087027" y="3939028"/>
        <a:ext cx="21795" cy="4359"/>
      </dsp:txXfrm>
    </dsp:sp>
    <dsp:sp modelId="{C489EFE7-9C9D-4356-BE73-2989A0F1CC18}">
      <dsp:nvSpPr>
        <dsp:cNvPr id="0" name=""/>
        <dsp:cNvSpPr/>
      </dsp:nvSpPr>
      <dsp:spPr>
        <a:xfrm>
          <a:off x="1769" y="3372619"/>
          <a:ext cx="1895296" cy="113717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□非</a:t>
          </a:r>
          <a:endParaRPr lang="en-US" altLang="zh-TW" sz="16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業務上的正當行為</a:t>
          </a:r>
          <a:endParaRPr lang="en-US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1769" y="3372619"/>
        <a:ext cx="1895296" cy="1137177"/>
      </dsp:txXfrm>
    </dsp:sp>
    <dsp:sp modelId="{A2463B11-A3CE-497B-AA7A-0125E0CB4498}">
      <dsp:nvSpPr>
        <dsp:cNvPr id="0" name=""/>
        <dsp:cNvSpPr/>
      </dsp:nvSpPr>
      <dsp:spPr>
        <a:xfrm>
          <a:off x="4226480" y="3895488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418242" y="3939028"/>
        <a:ext cx="21795" cy="4359"/>
      </dsp:txXfrm>
    </dsp:sp>
    <dsp:sp modelId="{F72CCCA9-52A1-42CE-B872-491A13B67A14}">
      <dsp:nvSpPr>
        <dsp:cNvPr id="0" name=""/>
        <dsp:cNvSpPr/>
      </dsp:nvSpPr>
      <dsp:spPr>
        <a:xfrm>
          <a:off x="2332984" y="3372619"/>
          <a:ext cx="1895296" cy="113717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6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□非</a:t>
          </a:r>
          <a:endParaRPr lang="en-US" altLang="zh-TW" sz="16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基於正當防衛行為</a:t>
          </a:r>
          <a:endParaRPr lang="en-US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ctr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防衛過當</a:t>
          </a:r>
          <a:endParaRPr lang="en-US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332984" y="3372619"/>
        <a:ext cx="1895296" cy="1137177"/>
      </dsp:txXfrm>
    </dsp:sp>
    <dsp:sp modelId="{F3B2864A-FAC4-4C22-BC67-B0BBB1F8FDF5}">
      <dsp:nvSpPr>
        <dsp:cNvPr id="0" name=""/>
        <dsp:cNvSpPr/>
      </dsp:nvSpPr>
      <dsp:spPr>
        <a:xfrm>
          <a:off x="6557695" y="3895488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6749456" y="3939028"/>
        <a:ext cx="21795" cy="4359"/>
      </dsp:txXfrm>
    </dsp:sp>
    <dsp:sp modelId="{6F09BBB6-D4FA-4AFF-897A-10306A6548E1}">
      <dsp:nvSpPr>
        <dsp:cNvPr id="0" name=""/>
        <dsp:cNvSpPr/>
      </dsp:nvSpPr>
      <dsp:spPr>
        <a:xfrm>
          <a:off x="4664199" y="3372619"/>
          <a:ext cx="1895296" cy="113717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□非</a:t>
          </a:r>
          <a:endParaRPr lang="en-US" altLang="zh-TW" sz="16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緊急避難行為</a:t>
          </a:r>
          <a:endParaRPr lang="zh-TW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ctr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避難過當</a:t>
          </a:r>
          <a:endParaRPr lang="en-US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664199" y="3372619"/>
        <a:ext cx="1895296" cy="1137177"/>
      </dsp:txXfrm>
    </dsp:sp>
    <dsp:sp modelId="{7394DC9B-31E9-45ED-B979-953F85CDBDB5}">
      <dsp:nvSpPr>
        <dsp:cNvPr id="0" name=""/>
        <dsp:cNvSpPr/>
      </dsp:nvSpPr>
      <dsp:spPr>
        <a:xfrm>
          <a:off x="949417" y="4507997"/>
          <a:ext cx="6993644" cy="405318"/>
        </a:xfrm>
        <a:custGeom>
          <a:avLst/>
          <a:gdLst/>
          <a:ahLst/>
          <a:cxnLst/>
          <a:rect l="0" t="0" r="0" b="0"/>
          <a:pathLst>
            <a:path>
              <a:moveTo>
                <a:pt x="6993644" y="0"/>
              </a:moveTo>
              <a:lnTo>
                <a:pt x="6993644" y="219759"/>
              </a:lnTo>
              <a:lnTo>
                <a:pt x="0" y="219759"/>
              </a:lnTo>
              <a:lnTo>
                <a:pt x="0" y="405318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271059" y="4708476"/>
        <a:ext cx="350360" cy="4359"/>
      </dsp:txXfrm>
    </dsp:sp>
    <dsp:sp modelId="{929B6270-1E76-444A-B2B7-463D1E9FB5F6}">
      <dsp:nvSpPr>
        <dsp:cNvPr id="0" name=""/>
        <dsp:cNvSpPr/>
      </dsp:nvSpPr>
      <dsp:spPr>
        <a:xfrm>
          <a:off x="6995413" y="3372619"/>
          <a:ext cx="1895296" cy="113717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責任能力</a:t>
          </a:r>
          <a:endParaRPr lang="en-US" altLang="zh-TW" sz="16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以年齡區分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zh-TW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6995413" y="3372619"/>
        <a:ext cx="1895296" cy="1137177"/>
      </dsp:txXfrm>
    </dsp:sp>
    <dsp:sp modelId="{21FC1565-0B7C-4FFC-B210-A6C19FF74E57}">
      <dsp:nvSpPr>
        <dsp:cNvPr id="0" name=""/>
        <dsp:cNvSpPr/>
      </dsp:nvSpPr>
      <dsp:spPr>
        <a:xfrm>
          <a:off x="1895266" y="5468584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087027" y="5512124"/>
        <a:ext cx="21795" cy="4359"/>
      </dsp:txXfrm>
    </dsp:sp>
    <dsp:sp modelId="{413501D3-675A-4350-B7BF-BB3BE0155C6D}">
      <dsp:nvSpPr>
        <dsp:cNvPr id="0" name=""/>
        <dsp:cNvSpPr/>
      </dsp:nvSpPr>
      <dsp:spPr>
        <a:xfrm>
          <a:off x="1769" y="4945715"/>
          <a:ext cx="1895296" cy="113717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4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14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歲以上</a:t>
          </a:r>
          <a:endParaRPr lang="zh-TW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14~18</a:t>
          </a:r>
          <a:r>
            <a:rPr lang="zh-TW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、</a:t>
          </a:r>
          <a:r>
            <a:rPr 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80~</a:t>
          </a:r>
          <a:r>
            <a:rPr lang="zh-TW" alt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（限制責任能力－減刑）</a:t>
          </a:r>
          <a:endParaRPr lang="zh-TW" sz="12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18~80</a:t>
          </a:r>
          <a:r>
            <a:rPr lang="zh-TW" alt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（完全責任能力）</a:t>
          </a:r>
          <a:endParaRPr lang="zh-TW" sz="12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1769" y="4945715"/>
        <a:ext cx="1895296" cy="1137177"/>
      </dsp:txXfrm>
    </dsp:sp>
    <dsp:sp modelId="{DEC2418F-7B21-46D3-8735-D56A5F6D5BEB}">
      <dsp:nvSpPr>
        <dsp:cNvPr id="0" name=""/>
        <dsp:cNvSpPr/>
      </dsp:nvSpPr>
      <dsp:spPr>
        <a:xfrm>
          <a:off x="4226480" y="5468584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418242" y="5512124"/>
        <a:ext cx="21795" cy="4359"/>
      </dsp:txXfrm>
    </dsp:sp>
    <dsp:sp modelId="{365F48C4-AE08-47DB-B68A-CEE90D84FA11}">
      <dsp:nvSpPr>
        <dsp:cNvPr id="0" name=""/>
        <dsp:cNvSpPr/>
      </dsp:nvSpPr>
      <dsp:spPr>
        <a:xfrm>
          <a:off x="2332984" y="4945715"/>
          <a:ext cx="1895296" cy="113717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責任能力</a:t>
          </a:r>
          <a:endParaRPr lang="en-US" altLang="zh-TW" sz="16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以識別能力區分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332984" y="4945715"/>
        <a:ext cx="1895296" cy="1137177"/>
      </dsp:txXfrm>
    </dsp:sp>
    <dsp:sp modelId="{44A810A4-758B-4A68-84E8-9FD0FD5537FB}">
      <dsp:nvSpPr>
        <dsp:cNvPr id="0" name=""/>
        <dsp:cNvSpPr/>
      </dsp:nvSpPr>
      <dsp:spPr>
        <a:xfrm>
          <a:off x="6557695" y="5468584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36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6749456" y="5512124"/>
        <a:ext cx="21795" cy="4359"/>
      </dsp:txXfrm>
    </dsp:sp>
    <dsp:sp modelId="{1364F25D-4422-48BF-8A5F-3C4EDD7A80D3}">
      <dsp:nvSpPr>
        <dsp:cNvPr id="0" name=""/>
        <dsp:cNvSpPr/>
      </dsp:nvSpPr>
      <dsp:spPr>
        <a:xfrm>
          <a:off x="4664199" y="4945715"/>
          <a:ext cx="1895296" cy="113717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6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□有辨識能力</a:t>
          </a:r>
          <a:endParaRPr lang="zh-TW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低辨識能力</a:t>
          </a:r>
          <a:r>
            <a:rPr lang="zh-TW" alt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（減刑）</a:t>
          </a:r>
          <a:endParaRPr lang="en-US" sz="12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無辨識能力（不罰）</a:t>
          </a:r>
          <a:endParaRPr lang="zh-TW" altLang="en-US" sz="12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664199" y="4945715"/>
        <a:ext cx="1895296" cy="1137177"/>
      </dsp:txXfrm>
    </dsp:sp>
    <dsp:sp modelId="{42A93463-22D3-4351-802A-F80C67E3F0E3}">
      <dsp:nvSpPr>
        <dsp:cNvPr id="0" name=""/>
        <dsp:cNvSpPr/>
      </dsp:nvSpPr>
      <dsp:spPr>
        <a:xfrm>
          <a:off x="6995413" y="4945715"/>
          <a:ext cx="1895296" cy="113717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TW" sz="12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TW" sz="12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TW" sz="12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犯罪可能成立與否？</a:t>
          </a:r>
          <a:endParaRPr lang="zh-TW" altLang="en-US" sz="12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6995413" y="4945715"/>
        <a:ext cx="1895296" cy="1137177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4A8EA2B-41BA-422C-B159-0D39B0DD440C}">
      <dsp:nvSpPr>
        <dsp:cNvPr id="0" name=""/>
        <dsp:cNvSpPr/>
      </dsp:nvSpPr>
      <dsp:spPr>
        <a:xfrm>
          <a:off x="5060" y="642546"/>
          <a:ext cx="2936767" cy="117470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4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構成要件</a:t>
          </a:r>
          <a:endParaRPr lang="en-US" altLang="zh-TW" sz="28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5060" y="642546"/>
        <a:ext cx="2936767" cy="1174707"/>
      </dsp:txXfrm>
    </dsp:sp>
    <dsp:sp modelId="{79010892-101F-4487-830C-39D5805A77A3}">
      <dsp:nvSpPr>
        <dsp:cNvPr id="0" name=""/>
        <dsp:cNvSpPr/>
      </dsp:nvSpPr>
      <dsp:spPr>
        <a:xfrm>
          <a:off x="5060" y="1964092"/>
          <a:ext cx="2349414" cy="3243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800" kern="1200" dirty="0" smtClean="0">
              <a:solidFill>
                <a:schemeClr val="accent4">
                  <a:lumMod val="50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800" kern="1200" dirty="0" smtClean="0">
              <a:solidFill>
                <a:schemeClr val="accent4">
                  <a:lumMod val="50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客觀：外在行為</a:t>
          </a:r>
          <a:r>
            <a:rPr lang="zh-TW" altLang="en-US" sz="1800" kern="1200" dirty="0" smtClean="0">
              <a:solidFill>
                <a:schemeClr val="accent4">
                  <a:lumMod val="50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zh-TW" sz="1800" kern="1200" dirty="0">
            <a:solidFill>
              <a:schemeClr val="accent4">
                <a:lumMod val="50000"/>
              </a:schemeClr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□外在行為</a:t>
          </a: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刑法認定為犯罪的行為</a:t>
          </a: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明文規定要處以刑罰</a:t>
          </a: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800" kern="1200" dirty="0" smtClean="0">
              <a:solidFill>
                <a:schemeClr val="accent4">
                  <a:lumMod val="50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（主觀：心理想法）</a:t>
          </a:r>
          <a:endParaRPr lang="zh-TW" altLang="en-US" sz="1800" kern="1200" dirty="0">
            <a:solidFill>
              <a:schemeClr val="accent4">
                <a:lumMod val="50000"/>
              </a:schemeClr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□要有故意或過失</a:t>
          </a: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5060" y="1964092"/>
        <a:ext cx="2349414" cy="3243249"/>
      </dsp:txXfrm>
    </dsp:sp>
    <dsp:sp modelId="{8E0B509D-D459-456F-BA57-DC625F357A3C}">
      <dsp:nvSpPr>
        <dsp:cNvPr id="0" name=""/>
        <dsp:cNvSpPr/>
      </dsp:nvSpPr>
      <dsp:spPr>
        <a:xfrm>
          <a:off x="2725828" y="642546"/>
          <a:ext cx="2936767" cy="1174707"/>
        </a:xfrm>
        <a:prstGeom prst="chevron">
          <a:avLst/>
        </a:prstGeom>
        <a:gradFill rotWithShape="0">
          <a:gsLst>
            <a:gs pos="0">
              <a:schemeClr val="accent4">
                <a:hueOff val="3742489"/>
                <a:satOff val="-20694"/>
                <a:lumOff val="-1765"/>
                <a:alphaOff val="0"/>
                <a:tint val="62000"/>
                <a:satMod val="180000"/>
              </a:schemeClr>
            </a:gs>
            <a:gs pos="65000">
              <a:schemeClr val="accent4">
                <a:hueOff val="3742489"/>
                <a:satOff val="-20694"/>
                <a:lumOff val="-1765"/>
                <a:alphaOff val="0"/>
                <a:tint val="32000"/>
                <a:satMod val="250000"/>
              </a:schemeClr>
            </a:gs>
            <a:gs pos="100000">
              <a:schemeClr val="accent4">
                <a:hueOff val="3742489"/>
                <a:satOff val="-20694"/>
                <a:lumOff val="-1765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違法性</a:t>
          </a:r>
          <a:endParaRPr lang="zh-TW" altLang="en-US" sz="32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725828" y="642546"/>
        <a:ext cx="2936767" cy="1174707"/>
      </dsp:txXfrm>
    </dsp:sp>
    <dsp:sp modelId="{17EB823D-9DBE-4604-A0C7-4347B1455AF5}">
      <dsp:nvSpPr>
        <dsp:cNvPr id="0" name=""/>
        <dsp:cNvSpPr/>
      </dsp:nvSpPr>
      <dsp:spPr>
        <a:xfrm>
          <a:off x="2725828" y="1964092"/>
          <a:ext cx="2349414" cy="3243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□非依法令的行為</a:t>
          </a:r>
          <a:endParaRPr lang="zh-TW" alt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非業務上的正當行為</a:t>
          </a: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正當＝必要</a:t>
          </a:r>
          <a:r>
            <a:rPr 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(×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亂割盲腸</a:t>
          </a:r>
          <a:r>
            <a:rPr 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)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＋合法</a:t>
          </a:r>
          <a:r>
            <a:rPr 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(×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安樂死</a:t>
          </a:r>
          <a:r>
            <a:rPr 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)</a:t>
          </a:r>
          <a:endParaRPr lang="zh-TW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非基於正當防衛的行為</a:t>
          </a: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防衛過當</a:t>
          </a: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□非緊急避難行為</a:t>
          </a:r>
          <a:endParaRPr lang="zh-TW" alt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避難過當</a:t>
          </a: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725828" y="1964092"/>
        <a:ext cx="2349414" cy="3243249"/>
      </dsp:txXfrm>
    </dsp:sp>
    <dsp:sp modelId="{01B29166-903F-4AA1-A63E-E21DCDCAFF9A}">
      <dsp:nvSpPr>
        <dsp:cNvPr id="0" name=""/>
        <dsp:cNvSpPr/>
      </dsp:nvSpPr>
      <dsp:spPr>
        <a:xfrm>
          <a:off x="5446595" y="642546"/>
          <a:ext cx="2936767" cy="1174707"/>
        </a:xfrm>
        <a:prstGeom prst="chevron">
          <a:avLst/>
        </a:prstGeom>
        <a:gradFill rotWithShape="0">
          <a:gsLst>
            <a:gs pos="0">
              <a:schemeClr val="accent4">
                <a:hueOff val="7484979"/>
                <a:satOff val="-41387"/>
                <a:lumOff val="-3529"/>
                <a:alphaOff val="0"/>
                <a:tint val="62000"/>
                <a:satMod val="180000"/>
              </a:schemeClr>
            </a:gs>
            <a:gs pos="65000">
              <a:schemeClr val="accent4">
                <a:hueOff val="7484979"/>
                <a:satOff val="-41387"/>
                <a:lumOff val="-3529"/>
                <a:alphaOff val="0"/>
                <a:tint val="32000"/>
                <a:satMod val="250000"/>
              </a:schemeClr>
            </a:gs>
            <a:gs pos="100000">
              <a:schemeClr val="accent4">
                <a:hueOff val="7484979"/>
                <a:satOff val="-41387"/>
                <a:lumOff val="-3529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責任能力</a:t>
          </a:r>
          <a:endParaRPr lang="zh-TW" sz="2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5446595" y="642546"/>
        <a:ext cx="2936767" cy="1174707"/>
      </dsp:txXfrm>
    </dsp:sp>
    <dsp:sp modelId="{9D5295F9-CC23-49FE-841A-BA044B66E5E9}">
      <dsp:nvSpPr>
        <dsp:cNvPr id="0" name=""/>
        <dsp:cNvSpPr/>
      </dsp:nvSpPr>
      <dsp:spPr>
        <a:xfrm>
          <a:off x="5446595" y="1964092"/>
          <a:ext cx="2349414" cy="3243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800" kern="12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800" kern="12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標準</a:t>
          </a:r>
          <a:r>
            <a:rPr lang="zh-TW" altLang="en-US" sz="1800" kern="12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：以年齡區分）</a:t>
          </a:r>
          <a:endParaRPr lang="zh-TW" altLang="en-US" sz="1800" kern="1200" dirty="0">
            <a:solidFill>
              <a:schemeClr val="accent5">
                <a:lumMod val="75000"/>
              </a:schemeClr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800" kern="1200" dirty="0" smtClean="0">
              <a:solidFill>
                <a:schemeClr val="tx1"/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en-US" altLang="en-US" sz="1800" kern="1200" dirty="0" smtClean="0">
              <a:solidFill>
                <a:schemeClr val="tx1"/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14</a:t>
          </a:r>
          <a:r>
            <a:rPr lang="zh-TW" altLang="en-US" sz="1800" kern="1200" dirty="0" smtClean="0">
              <a:solidFill>
                <a:schemeClr val="tx1"/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歲以上</a:t>
          </a:r>
          <a:endParaRPr lang="zh-TW" altLang="en-US" sz="1800" kern="1200" dirty="0">
            <a:solidFill>
              <a:schemeClr val="tx1"/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3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14</a:t>
          </a:r>
          <a:r>
            <a:rPr lang="zh-TW" altLang="en-US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（無責任能力－不罰）</a:t>
          </a:r>
          <a:endParaRPr lang="zh-TW" sz="14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3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14~18</a:t>
          </a:r>
          <a:r>
            <a:rPr lang="zh-TW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、</a:t>
          </a:r>
          <a:r>
            <a:rPr lang="en-US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80~        </a:t>
          </a:r>
          <a:r>
            <a:rPr lang="zh-TW" altLang="en-US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（限制責任能力－減刑）</a:t>
          </a:r>
          <a:endParaRPr lang="zh-TW" sz="14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3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18~80</a:t>
          </a:r>
          <a:r>
            <a:rPr lang="zh-TW" altLang="en-US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（完全責任能力）</a:t>
          </a:r>
          <a:endParaRPr lang="zh-TW" sz="14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800" kern="12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800" kern="12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標準：以精神心智識別能力區分</a:t>
          </a:r>
          <a:r>
            <a:rPr lang="zh-TW" altLang="en-US" sz="1800" kern="12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en-US" sz="1800" kern="1200" dirty="0">
            <a:solidFill>
              <a:schemeClr val="accent5">
                <a:lumMod val="75000"/>
              </a:schemeClr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□有辨識能力</a:t>
          </a:r>
          <a:endParaRPr lang="zh-TW" alt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514350" lvl="3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低辨識能力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（減刑）</a:t>
          </a:r>
          <a:endParaRPr 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514350" lvl="3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無辨識能力（不罰）</a:t>
          </a:r>
          <a:endParaRPr lang="zh-TW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5446595" y="1964092"/>
        <a:ext cx="2349414" cy="32432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427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r>
              <a:rPr lang="zh-TW" altLang="en-US" dirty="0" smtClean="0"/>
              <a:t>系列</a:t>
            </a:r>
            <a:r>
              <a:rPr lang="en-US" altLang="zh-TW" dirty="0" smtClean="0"/>
              <a:t>2</a:t>
            </a:r>
            <a:r>
              <a:rPr lang="zh-TW" altLang="en-US" dirty="0" smtClean="0"/>
              <a:t>：教師創意教案</a:t>
            </a:r>
            <a:endParaRPr lang="en-US" altLang="zh-TW" dirty="0" smtClean="0"/>
          </a:p>
          <a:p>
            <a:r>
              <a:rPr lang="zh-TW" altLang="en-US" dirty="0" smtClean="0"/>
              <a:t>神啊！這到底公平不公平？</a:t>
            </a:r>
            <a:r>
              <a:rPr lang="en-US" altLang="zh-TW" dirty="0" smtClean="0"/>
              <a:t>-</a:t>
            </a:r>
            <a:r>
              <a:rPr lang="zh-TW" altLang="en-US" dirty="0" smtClean="0"/>
              <a:t>邱俐瑜</a:t>
            </a:r>
          </a:p>
          <a:p>
            <a:r>
              <a:rPr lang="en-US" altLang="zh-TW" dirty="0" smtClean="0"/>
              <a:t>【PPT</a:t>
            </a:r>
            <a:r>
              <a:rPr lang="zh-TW" altLang="en-US" dirty="0" smtClean="0"/>
              <a:t>作品摘要介紹</a:t>
            </a:r>
            <a:r>
              <a:rPr lang="en-US" altLang="zh-TW" dirty="0" smtClean="0"/>
              <a:t>】</a:t>
            </a:r>
            <a:endParaRPr lang="zh-TW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4023992" y="1"/>
            <a:ext cx="3078427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fld id="{5FCF9862-75F5-4842-B956-052577F86C38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1" y="9721107"/>
            <a:ext cx="3078427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zh-TW" altLang="en-US" dirty="0" smtClean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4023992" y="9721107"/>
            <a:ext cx="3078427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3E40E838-3B5F-450C-97FA-D066607F547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427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3992" y="1"/>
            <a:ext cx="3078427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fld id="{91197A88-61D6-4E27-ACC3-9DA05CAEBB7A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65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66" tIns="49533" rIns="99066" bIns="49533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7EF02A74-4AC0-43B2-89B4-7D6E6C04FA9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221294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LIYU\Desktop\cg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9512" y="620688"/>
            <a:ext cx="4702038" cy="3960440"/>
          </a:xfrm>
          <a:prstGeom prst="rect">
            <a:avLst/>
          </a:prstGeom>
          <a:noFill/>
        </p:spPr>
      </p:pic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dirty="0" smtClean="0"/>
              <a:t>按一下以編輯母片副標題樣式</a:t>
            </a:r>
            <a:endParaRPr kumimoji="0" lang="en-US" dirty="0"/>
          </a:p>
        </p:txBody>
      </p:sp>
      <p:grpSp>
        <p:nvGrpSpPr>
          <p:cNvPr id="2" name="群組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手繪多邊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手繪多邊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手繪多邊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grpSp>
        <p:nvGrpSpPr>
          <p:cNvPr id="15" name="群組 14"/>
          <p:cNvGrpSpPr/>
          <p:nvPr userDrawn="1"/>
        </p:nvGrpSpPr>
        <p:grpSpPr>
          <a:xfrm rot="10800000">
            <a:off x="-2" y="0"/>
            <a:ext cx="9147765" cy="692696"/>
            <a:chOff x="-3765" y="4880373"/>
            <a:chExt cx="9147765" cy="1984715"/>
          </a:xfrm>
        </p:grpSpPr>
        <p:sp>
          <p:nvSpPr>
            <p:cNvPr id="20" name="手繪多邊形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Picture 3" descr="C:\Users\LIYU\Desktop\cgs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445224"/>
            <a:ext cx="2483768" cy="1237278"/>
          </a:xfrm>
          <a:prstGeom prst="rect">
            <a:avLst/>
          </a:prstGeom>
          <a:noFill/>
        </p:spPr>
      </p:pic>
      <p:pic>
        <p:nvPicPr>
          <p:cNvPr id="24" name="Picture 3" descr="C:\Users\LIYU\Desktop\【公民神系列講堂】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188640"/>
            <a:ext cx="2051720" cy="2318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手繪多邊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線接點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＞形箭號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＞形箭號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圓角化對角線角落矩形 9"/>
          <p:cNvSpPr/>
          <p:nvPr userDrawn="1"/>
        </p:nvSpPr>
        <p:spPr>
          <a:xfrm>
            <a:off x="539552" y="908720"/>
            <a:ext cx="8136904" cy="2232248"/>
          </a:xfrm>
          <a:prstGeom prst="round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solidFill>
                  <a:schemeClr val="bg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＞形箭號 6"/>
          <p:cNvSpPr/>
          <p:nvPr/>
        </p:nvSpPr>
        <p:spPr>
          <a:xfrm>
            <a:off x="869984" y="536104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＞形箭號 7"/>
          <p:cNvSpPr/>
          <p:nvPr/>
        </p:nvSpPr>
        <p:spPr>
          <a:xfrm>
            <a:off x="683568" y="536104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pic>
        <p:nvPicPr>
          <p:cNvPr id="11" name="Picture 2" descr="C:\Users\LIYU\Desktop\cg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6" y="3284983"/>
            <a:ext cx="3816424" cy="32145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手繪多邊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手繪多邊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線接點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30" name="文字版面配置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dirty="0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dirty="0" smtClean="0"/>
              <a:t>第二層</a:t>
            </a:r>
          </a:p>
          <a:p>
            <a:pPr lvl="2" eaLnBrk="1" latinLnBrk="0" hangingPunct="1"/>
            <a:r>
              <a:rPr kumimoji="0" lang="zh-TW" altLang="en-US" dirty="0" smtClean="0"/>
              <a:t>第三層</a:t>
            </a:r>
          </a:p>
          <a:p>
            <a:pPr lvl="3" eaLnBrk="1" latinLnBrk="0" hangingPunct="1"/>
            <a:r>
              <a:rPr kumimoji="0" lang="zh-TW" altLang="en-US" dirty="0" smtClean="0"/>
              <a:t>第四層</a:t>
            </a:r>
          </a:p>
          <a:p>
            <a:pPr lvl="4" eaLnBrk="1" latinLnBrk="0" hangingPunct="1"/>
            <a:r>
              <a:rPr kumimoji="0" lang="zh-TW" altLang="en-US" dirty="0" smtClean="0"/>
              <a:t>第五層</a:t>
            </a:r>
            <a:endParaRPr kumimoji="0" lang="en-US" dirty="0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6" name="動作按鈕: 資訊 15">
            <a:hlinkClick r:id="" action="ppaction://noaction" highlightClick="1"/>
          </p:cNvPr>
          <p:cNvSpPr/>
          <p:nvPr userDrawn="1"/>
        </p:nvSpPr>
        <p:spPr>
          <a:xfrm>
            <a:off x="8748464" y="72008"/>
            <a:ext cx="323528" cy="332656"/>
          </a:xfrm>
          <a:prstGeom prst="actionButtonInformati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7" name="Picture 3" descr="C:\Users\LIYU\Desktop\cgs.png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6137920"/>
            <a:ext cx="1445521" cy="72008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3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33" r:id="rId9"/>
    <p:sldLayoutId id="2147483728" r:id="rId10"/>
    <p:sldLayoutId id="2147483729" r:id="rId11"/>
    <p:sldLayoutId id="2147483730" r:id="rId12"/>
    <p:sldLayoutId id="2147483731" r:id="rId13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Times New Roman" pitchFamily="18" charset="0"/>
          <a:ea typeface="標楷體" pitchFamily="65" charset="-120"/>
          <a:cs typeface="Times New Roman" pitchFamily="18" charset="0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scratch.gdps.ntpc.edu.tw/yun-suan-si-wei" TargetMode="Externa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7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設計者：邱俐瑜</a:t>
            </a:r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sz="8000" dirty="0" smtClean="0"/>
              <a:t>刑事，運思齊！</a:t>
            </a:r>
            <a:endParaRPr lang="zh-TW" alt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76200" cmpd="sng">
            <a:solidFill>
              <a:schemeClr val="accent4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27" name="Picture 3" descr="C:\Users\LISA\Desktop\target-34560_64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9241" y="1352153"/>
            <a:ext cx="1284759" cy="1284759"/>
          </a:xfrm>
          <a:prstGeom prst="rect">
            <a:avLst/>
          </a:prstGeom>
          <a:noFill/>
        </p:spPr>
      </p:pic>
      <p:graphicFrame>
        <p:nvGraphicFramePr>
          <p:cNvPr id="3" name="內容版面配置區 2"/>
          <p:cNvGraphicFramePr>
            <a:graphicFrameLocks noGrp="1"/>
          </p:cNvGraphicFramePr>
          <p:nvPr>
            <p:ph idx="1"/>
          </p:nvPr>
        </p:nvGraphicFramePr>
        <p:xfrm>
          <a:off x="144016" y="764704"/>
          <a:ext cx="8388424" cy="5849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文字方塊 3"/>
          <p:cNvSpPr txBox="1"/>
          <p:nvPr/>
        </p:nvSpPr>
        <p:spPr>
          <a:xfrm>
            <a:off x="108178" y="97468"/>
            <a:ext cx="2159566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流程圖成果</a:t>
            </a:r>
            <a:r>
              <a:rPr lang="en-US" altLang="zh-TW" sz="2800" dirty="0" smtClean="0">
                <a:latin typeface="標楷體" pitchFamily="65" charset="-120"/>
                <a:ea typeface="標楷體" pitchFamily="65" charset="-120"/>
              </a:rPr>
              <a:t>3</a:t>
            </a:r>
            <a:endParaRPr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9792" y="134981"/>
            <a:ext cx="526298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4400" dirty="0" smtClean="0">
                <a:latin typeface="標楷體" pitchFamily="65" charset="-120"/>
                <a:ea typeface="標楷體" pitchFamily="65" charset="-120"/>
              </a:rPr>
              <a:t>犯罪可能成立與否？</a:t>
            </a:r>
            <a:endParaRPr lang="zh-TW" altLang="en-US" sz="44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26" name="AutoShape 2" descr="「靶心PNG」的圖片搜尋結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107504" y="1268760"/>
          <a:ext cx="8964488" cy="5373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刑事，運思齊！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457200" y="148132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zh-TW" sz="4400" dirty="0" smtClean="0"/>
              <a:t>教學對象分析</a:t>
            </a:r>
            <a:endParaRPr lang="zh-TW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251520" y="1268760"/>
          <a:ext cx="864096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 smtClean="0"/>
              <a:t>教學內容分析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課程架構圖</a:t>
            </a:r>
            <a:endParaRPr lang="zh-TW" altLang="en-US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507107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zh-TW" altLang="zh-TW" sz="2400" b="1" dirty="0" smtClean="0"/>
              <a:t>十二年國教課綱指標</a:t>
            </a:r>
            <a:endParaRPr lang="en-US" altLang="zh-TW" sz="2400" b="1" dirty="0" smtClean="0"/>
          </a:p>
          <a:p>
            <a:pPr lvl="1"/>
            <a:r>
              <a:rPr lang="en-US" altLang="zh-TW" sz="1800" dirty="0" smtClean="0"/>
              <a:t>6-4-4 </a:t>
            </a:r>
            <a:r>
              <a:rPr lang="zh-TW" altLang="zh-TW" sz="1800" dirty="0" smtClean="0"/>
              <a:t>舉例說明法律與其他社會規範的差異及相互關係，以及違反義務或發生衝突時所須面對的法律責任。</a:t>
            </a:r>
            <a:r>
              <a:rPr lang="zh-TW" altLang="zh-TW" sz="1800" dirty="0" smtClean="0">
                <a:solidFill>
                  <a:schemeClr val="accent1">
                    <a:lumMod val="75000"/>
                  </a:schemeClr>
                </a:solidFill>
              </a:rPr>
              <a:t>（對應目標</a:t>
            </a:r>
            <a:r>
              <a:rPr lang="en-US" altLang="zh-TW" sz="18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TW" altLang="zh-TW" sz="1800" dirty="0" smtClean="0">
                <a:solidFill>
                  <a:schemeClr val="accent1">
                    <a:lumMod val="75000"/>
                  </a:schemeClr>
                </a:solidFill>
              </a:rPr>
              <a:t>）</a:t>
            </a:r>
          </a:p>
          <a:p>
            <a:pPr lvl="1"/>
            <a:r>
              <a:rPr lang="en-US" altLang="zh-TW" sz="1800" dirty="0" smtClean="0"/>
              <a:t>6-3-4 </a:t>
            </a:r>
            <a:r>
              <a:rPr lang="zh-TW" altLang="zh-TW" sz="1800" dirty="0" smtClean="0"/>
              <a:t>列舉我國人民受到憲法所規範的權利與義務。</a:t>
            </a:r>
            <a:r>
              <a:rPr lang="zh-TW" altLang="zh-TW" sz="1800" dirty="0" smtClean="0">
                <a:solidFill>
                  <a:schemeClr val="accent1">
                    <a:lumMod val="75000"/>
                  </a:schemeClr>
                </a:solidFill>
              </a:rPr>
              <a:t>（對應目標</a:t>
            </a:r>
            <a:r>
              <a:rPr lang="en-US" altLang="zh-TW" sz="1800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TW" altLang="zh-TW" sz="1800" dirty="0" smtClean="0">
                <a:solidFill>
                  <a:schemeClr val="accent1">
                    <a:lumMod val="75000"/>
                  </a:schemeClr>
                </a:solidFill>
              </a:rPr>
              <a:t>）</a:t>
            </a:r>
          </a:p>
          <a:p>
            <a:pPr lvl="1"/>
            <a:r>
              <a:rPr lang="en-US" altLang="zh-TW" sz="1800" dirty="0" smtClean="0"/>
              <a:t>3-3-4 </a:t>
            </a:r>
            <a:r>
              <a:rPr lang="zh-TW" altLang="zh-TW" sz="1800" dirty="0" smtClean="0"/>
              <a:t>分辨某一組事物之間的關係是屬於「因果」或「互動」。</a:t>
            </a:r>
            <a:r>
              <a:rPr lang="zh-TW" altLang="zh-TW" sz="1800" dirty="0" smtClean="0">
                <a:solidFill>
                  <a:schemeClr val="accent1">
                    <a:lumMod val="75000"/>
                  </a:schemeClr>
                </a:solidFill>
              </a:rPr>
              <a:t>（對應目標</a:t>
            </a:r>
            <a:r>
              <a:rPr lang="en-US" altLang="zh-TW" sz="1800" dirty="0" smtClean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zh-TW" altLang="zh-TW" sz="1800" dirty="0" smtClean="0">
                <a:solidFill>
                  <a:schemeClr val="accent1">
                    <a:lumMod val="75000"/>
                  </a:schemeClr>
                </a:solidFill>
              </a:rPr>
              <a:t>、</a:t>
            </a:r>
            <a:r>
              <a:rPr lang="en-US" altLang="zh-TW" sz="1800" dirty="0" smtClean="0">
                <a:solidFill>
                  <a:schemeClr val="accent1">
                    <a:lumMod val="75000"/>
                  </a:schemeClr>
                </a:solidFill>
              </a:rPr>
              <a:t>4</a:t>
            </a:r>
            <a:r>
              <a:rPr lang="zh-TW" altLang="zh-TW" sz="1800" dirty="0" smtClean="0">
                <a:solidFill>
                  <a:schemeClr val="accent1">
                    <a:lumMod val="75000"/>
                  </a:schemeClr>
                </a:solidFill>
              </a:rPr>
              <a:t>、</a:t>
            </a:r>
            <a:r>
              <a:rPr lang="en-US" altLang="zh-TW" sz="1800" dirty="0" smtClean="0">
                <a:solidFill>
                  <a:schemeClr val="accent1">
                    <a:lumMod val="75000"/>
                  </a:schemeClr>
                </a:solidFill>
              </a:rPr>
              <a:t>5</a:t>
            </a:r>
            <a:r>
              <a:rPr lang="zh-TW" altLang="zh-TW" sz="1800" dirty="0" smtClean="0">
                <a:solidFill>
                  <a:schemeClr val="accent1">
                    <a:lumMod val="75000"/>
                  </a:schemeClr>
                </a:solidFill>
              </a:rPr>
              <a:t>）</a:t>
            </a:r>
          </a:p>
          <a:p>
            <a:pPr lvl="1"/>
            <a:r>
              <a:rPr lang="en-US" altLang="zh-TW" sz="1800" dirty="0" smtClean="0"/>
              <a:t>3-3-1</a:t>
            </a:r>
            <a:r>
              <a:rPr lang="zh-TW" altLang="zh-TW" sz="1800" dirty="0" smtClean="0"/>
              <a:t>依自己的觀點，對名詞概念建立分類和階層關係。</a:t>
            </a:r>
            <a:r>
              <a:rPr lang="zh-TW" altLang="zh-TW" sz="1800" dirty="0" smtClean="0">
                <a:solidFill>
                  <a:schemeClr val="accent1">
                    <a:lumMod val="75000"/>
                  </a:schemeClr>
                </a:solidFill>
              </a:rPr>
              <a:t>（對應目標</a:t>
            </a:r>
            <a:r>
              <a:rPr lang="en-US" altLang="zh-TW" sz="1800" dirty="0" smtClean="0">
                <a:solidFill>
                  <a:schemeClr val="accent1">
                    <a:lumMod val="75000"/>
                  </a:schemeClr>
                </a:solidFill>
              </a:rPr>
              <a:t>6</a:t>
            </a:r>
            <a:r>
              <a:rPr lang="zh-TW" altLang="zh-TW" sz="1800" dirty="0" smtClean="0">
                <a:solidFill>
                  <a:schemeClr val="accent1">
                    <a:lumMod val="75000"/>
                  </a:schemeClr>
                </a:solidFill>
              </a:rPr>
              <a:t>）</a:t>
            </a:r>
          </a:p>
          <a:p>
            <a:pPr lvl="1"/>
            <a:r>
              <a:rPr lang="en-US" altLang="zh-TW" sz="1800" dirty="0" smtClean="0"/>
              <a:t>3-3-3 </a:t>
            </a:r>
            <a:r>
              <a:rPr lang="zh-TW" altLang="zh-TW" sz="1800" dirty="0" smtClean="0"/>
              <a:t>瞭解不能用過大的尺度去觀察和理解小範圍的問題，反之亦然。</a:t>
            </a:r>
            <a:r>
              <a:rPr lang="zh-TW" altLang="zh-TW" sz="1800" dirty="0" smtClean="0">
                <a:solidFill>
                  <a:schemeClr val="accent1">
                    <a:lumMod val="75000"/>
                  </a:schemeClr>
                </a:solidFill>
              </a:rPr>
              <a:t>（對應目標</a:t>
            </a:r>
            <a:r>
              <a:rPr lang="en-US" altLang="zh-TW" sz="1800" dirty="0" smtClean="0">
                <a:solidFill>
                  <a:schemeClr val="accent1">
                    <a:lumMod val="75000"/>
                  </a:schemeClr>
                </a:solidFill>
              </a:rPr>
              <a:t>7</a:t>
            </a:r>
            <a:r>
              <a:rPr lang="zh-TW" altLang="zh-TW" sz="1800" dirty="0" smtClean="0">
                <a:solidFill>
                  <a:schemeClr val="accent1">
                    <a:lumMod val="75000"/>
                  </a:schemeClr>
                </a:solidFill>
              </a:rPr>
              <a:t>）</a:t>
            </a:r>
            <a:endParaRPr lang="zh-TW" altLang="en-US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5044016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/>
            <a:r>
              <a:rPr lang="zh-TW" altLang="zh-TW" sz="2400" b="1" dirty="0" smtClean="0"/>
              <a:t>單元具體目標</a:t>
            </a:r>
            <a:endParaRPr lang="en-US" altLang="zh-TW" sz="2400" dirty="0" smtClean="0"/>
          </a:p>
          <a:p>
            <a:pPr marL="850392" lvl="1" indent="-457200">
              <a:buFont typeface="+mj-lt"/>
              <a:buAutoNum type="arabicPeriod"/>
            </a:pPr>
            <a:r>
              <a:rPr lang="zh-TW" altLang="zh-TW" sz="1800" dirty="0" smtClean="0"/>
              <a:t>能了解刑法的意義。</a:t>
            </a:r>
          </a:p>
          <a:p>
            <a:pPr marL="850392" lvl="1" indent="-457200">
              <a:buFont typeface="+mj-lt"/>
              <a:buAutoNum type="arabicPeriod"/>
            </a:pPr>
            <a:r>
              <a:rPr lang="zh-TW" altLang="zh-TW" sz="1800" dirty="0" smtClean="0"/>
              <a:t>能明白「罪刑法定原則」的精神。</a:t>
            </a:r>
          </a:p>
          <a:p>
            <a:pPr marL="850392" lvl="1" indent="-457200">
              <a:buFont typeface="+mj-lt"/>
              <a:buAutoNum type="arabicPeriod"/>
            </a:pPr>
            <a:r>
              <a:rPr lang="zh-TW" altLang="zh-TW" sz="1800" dirty="0" smtClean="0"/>
              <a:t>能清楚犯罪行為的成立要件（一）：行為符合刑法規定的構成要件。</a:t>
            </a:r>
          </a:p>
          <a:p>
            <a:pPr marL="850392" lvl="1" indent="-457200">
              <a:buFont typeface="+mj-lt"/>
              <a:buAutoNum type="arabicPeriod"/>
            </a:pPr>
            <a:r>
              <a:rPr lang="zh-TW" altLang="zh-TW" sz="1800" dirty="0" smtClean="0"/>
              <a:t>能明瞭犯罪行為的成立要件（二）：行為必須具有違法性。</a:t>
            </a:r>
          </a:p>
          <a:p>
            <a:pPr marL="850392" lvl="1" indent="-457200">
              <a:buFont typeface="+mj-lt"/>
              <a:buAutoNum type="arabicPeriod"/>
            </a:pPr>
            <a:r>
              <a:rPr lang="zh-TW" altLang="zh-TW" sz="1800" dirty="0" smtClean="0"/>
              <a:t>能知曉犯罪行為的成立要件（三）：具有刑法上的責任能力。</a:t>
            </a:r>
          </a:p>
          <a:p>
            <a:pPr marL="850392" lvl="1" indent="-457200">
              <a:buFont typeface="+mj-lt"/>
              <a:buAutoNum type="arabicPeriod"/>
            </a:pPr>
            <a:r>
              <a:rPr lang="zh-TW" altLang="zh-TW" sz="1800" dirty="0" smtClean="0"/>
              <a:t>能利用運算思維模式繪出犯罪行為的判斷流程。</a:t>
            </a:r>
          </a:p>
          <a:p>
            <a:pPr marL="850392" lvl="1" indent="-457200">
              <a:buFont typeface="+mj-lt"/>
              <a:buAutoNum type="arabicPeriod"/>
            </a:pPr>
            <a:r>
              <a:rPr lang="zh-TW" altLang="zh-TW" sz="1800" dirty="0" smtClean="0"/>
              <a:t>能透過判斷流程練習實際刑事案例是否可能犯罪成立。</a:t>
            </a:r>
            <a:endParaRPr lang="zh-TW" altLang="en-US" sz="1800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 smtClean="0"/>
              <a:t>教學目標</a:t>
            </a:r>
            <a:endParaRPr lang="zh-TW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ropbox\重要的資料夾\個資影本\GMSLIY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573016"/>
            <a:ext cx="3168352" cy="3168352"/>
          </a:xfrm>
          <a:prstGeom prst="rect">
            <a:avLst/>
          </a:prstGeom>
          <a:noFill/>
        </p:spPr>
      </p:pic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457200" y="148132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請畫出判斷犯罪是否成立的流程</a:t>
            </a:r>
          </a:p>
        </p:txBody>
      </p:sp>
      <p:sp>
        <p:nvSpPr>
          <p:cNvPr id="9" name="矩形 8"/>
          <p:cNvSpPr/>
          <p:nvPr/>
        </p:nvSpPr>
        <p:spPr>
          <a:xfrm>
            <a:off x="4283968" y="6167045"/>
            <a:ext cx="471601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TW" altLang="en-US" dirty="0" smtClean="0">
                <a:latin typeface="Times" pitchFamily="18" charset="0"/>
                <a:ea typeface="標楷體" pitchFamily="65" charset="-120"/>
                <a:cs typeface="Times" pitchFamily="18" charset="0"/>
                <a:sym typeface="Wingdings"/>
              </a:rPr>
              <a:t></a:t>
            </a:r>
            <a:r>
              <a:rPr lang="zh-TW" altLang="en-US" dirty="0" smtClean="0">
                <a:latin typeface="Times" pitchFamily="18" charset="0"/>
                <a:ea typeface="標楷體" pitchFamily="65" charset="-120"/>
                <a:cs typeface="Times" pitchFamily="18" charset="0"/>
              </a:rPr>
              <a:t>何謂運算思維？</a:t>
            </a:r>
          </a:p>
          <a:p>
            <a:r>
              <a:rPr lang="en-US" altLang="zh-TW" dirty="0" smtClean="0">
                <a:latin typeface="Times" pitchFamily="18" charset="0"/>
                <a:ea typeface="標楷體" pitchFamily="65" charset="-120"/>
                <a:cs typeface="Times" pitchFamily="18" charset="0"/>
                <a:hlinkClick r:id="rId8"/>
              </a:rPr>
              <a:t>http://scratch.gdps.ntpc.edu.tw/yun-suan-si-wei</a:t>
            </a:r>
            <a:endParaRPr lang="zh-TW" altLang="en-US" dirty="0">
              <a:latin typeface="Times" pitchFamily="18" charset="0"/>
              <a:ea typeface="標楷體" pitchFamily="65" charset="-120"/>
              <a:cs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526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9B04FD-596B-43FF-83FD-4CFA88772D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7A24A98-D2AB-4872-A547-DBE6900668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6E1A2E-042F-48CE-9DCA-0A0317E531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C4B8B1-119A-4970-A3B9-D67A1E1373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B3CD433-B60C-4F41-9E67-E914F6BC5D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6A48ED-6014-4A4E-A915-64E4D728BB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E34101-7272-4548-A0B9-BADE67154F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09064E-6E8D-4051-91DE-83DE61BB31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2F3C24-A4F6-4CB9-9C1E-D535A0FB3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76200" cmpd="sng">
            <a:solidFill>
              <a:schemeClr val="accent5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" name="文字方塊 38"/>
          <p:cNvSpPr txBox="1"/>
          <p:nvPr/>
        </p:nvSpPr>
        <p:spPr>
          <a:xfrm>
            <a:off x="108178" y="97468"/>
            <a:ext cx="215956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流程圖成果</a:t>
            </a:r>
            <a:r>
              <a:rPr lang="en-US" altLang="zh-TW" sz="2800" dirty="0" smtClean="0">
                <a:latin typeface="標楷體" pitchFamily="65" charset="-120"/>
                <a:ea typeface="標楷體" pitchFamily="65" charset="-120"/>
              </a:rPr>
              <a:t>1</a:t>
            </a:r>
            <a:endParaRPr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699792" y="134981"/>
            <a:ext cx="526298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4400" dirty="0" smtClean="0">
                <a:latin typeface="標楷體" pitchFamily="65" charset="-120"/>
                <a:ea typeface="標楷體" pitchFamily="65" charset="-120"/>
              </a:rPr>
              <a:t>犯罪可能成立與否？</a:t>
            </a:r>
            <a:endParaRPr lang="zh-TW" altLang="en-US" sz="4400" dirty="0"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3" name="內容版面配置區 2"/>
          <p:cNvGraphicFramePr>
            <a:graphicFrameLocks noGrp="1"/>
          </p:cNvGraphicFramePr>
          <p:nvPr>
            <p:ph idx="1"/>
          </p:nvPr>
        </p:nvGraphicFramePr>
        <p:xfrm>
          <a:off x="179512" y="548680"/>
          <a:ext cx="8892480" cy="6309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矩形 4"/>
          <p:cNvSpPr/>
          <p:nvPr/>
        </p:nvSpPr>
        <p:spPr>
          <a:xfrm>
            <a:off x="2699792" y="134981"/>
            <a:ext cx="526298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4400" dirty="0" smtClean="0">
                <a:latin typeface="標楷體" pitchFamily="65" charset="-120"/>
                <a:ea typeface="標楷體" pitchFamily="65" charset="-120"/>
              </a:rPr>
              <a:t>犯罪可能成立與否？</a:t>
            </a:r>
            <a:endParaRPr lang="zh-TW" altLang="en-US" sz="44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5122" name="Picture 2" descr="「罪」的圖片搜尋結果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5565237"/>
            <a:ext cx="1368152" cy="744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76200" cmpd="sng">
            <a:solidFill>
              <a:schemeClr val="accent3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latin typeface="Times" pitchFamily="18" charset="0"/>
              <a:cs typeface="Times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08178" y="97468"/>
            <a:ext cx="2159566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TW" altLang="en-US" sz="2800" dirty="0" smtClean="0">
                <a:latin typeface="Times" pitchFamily="18" charset="0"/>
                <a:ea typeface="標楷體" pitchFamily="65" charset="-120"/>
                <a:cs typeface="Times" pitchFamily="18" charset="0"/>
              </a:rPr>
              <a:t>流程圖成果</a:t>
            </a:r>
            <a:r>
              <a:rPr lang="en-US" altLang="zh-TW" sz="2800" dirty="0" smtClean="0">
                <a:latin typeface="Times" pitchFamily="18" charset="0"/>
                <a:ea typeface="標楷體" pitchFamily="65" charset="-120"/>
                <a:cs typeface="Times" pitchFamily="18" charset="0"/>
              </a:rPr>
              <a:t>2</a:t>
            </a:r>
            <a:endParaRPr lang="zh-TW" altLang="en-US" sz="2800" dirty="0">
              <a:latin typeface="Times" pitchFamily="18" charset="0"/>
              <a:ea typeface="標楷體" pitchFamily="65" charset="-120"/>
              <a:cs typeface="Times" pitchFamily="18" charset="0"/>
            </a:endParaRPr>
          </a:p>
        </p:txBody>
      </p:sp>
      <p:grpSp>
        <p:nvGrpSpPr>
          <p:cNvPr id="2" name="群組 6"/>
          <p:cNvGrpSpPr/>
          <p:nvPr/>
        </p:nvGrpSpPr>
        <p:grpSpPr>
          <a:xfrm>
            <a:off x="179512" y="836712"/>
            <a:ext cx="8784976" cy="5759608"/>
            <a:chOff x="179512" y="765733"/>
            <a:chExt cx="8784976" cy="5830587"/>
          </a:xfrm>
        </p:grpSpPr>
        <p:sp>
          <p:nvSpPr>
            <p:cNvPr id="8" name="流程圖: 人工作業 7"/>
            <p:cNvSpPr/>
            <p:nvPr/>
          </p:nvSpPr>
          <p:spPr>
            <a:xfrm>
              <a:off x="179512" y="5155246"/>
              <a:ext cx="8784976" cy="1441074"/>
            </a:xfrm>
            <a:prstGeom prst="flowChartManualOperation">
              <a:avLst/>
            </a:pr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256032" tIns="256032" rIns="256032" bIns="918926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sz="36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責任能力</a:t>
              </a:r>
              <a:endParaRPr lang="zh-TW" sz="36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9" name="手繪多邊形 8"/>
            <p:cNvSpPr/>
            <p:nvPr/>
          </p:nvSpPr>
          <p:spPr>
            <a:xfrm>
              <a:off x="179512" y="5790442"/>
              <a:ext cx="4392487" cy="662894"/>
            </a:xfrm>
            <a:custGeom>
              <a:avLst/>
              <a:gdLst>
                <a:gd name="connsiteX0" fmla="*/ 0 w 4392487"/>
                <a:gd name="connsiteY0" fmla="*/ 0 h 662894"/>
                <a:gd name="connsiteX1" fmla="*/ 4392487 w 4392487"/>
                <a:gd name="connsiteY1" fmla="*/ 0 h 662894"/>
                <a:gd name="connsiteX2" fmla="*/ 4392487 w 4392487"/>
                <a:gd name="connsiteY2" fmla="*/ 662894 h 662894"/>
                <a:gd name="connsiteX3" fmla="*/ 0 w 4392487"/>
                <a:gd name="connsiteY3" fmla="*/ 662894 h 662894"/>
                <a:gd name="connsiteX4" fmla="*/ 0 w 4392487"/>
                <a:gd name="connsiteY4" fmla="*/ 0 h 66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2487" h="662894">
                  <a:moveTo>
                    <a:pt x="0" y="0"/>
                  </a:moveTo>
                  <a:lnTo>
                    <a:pt x="4392487" y="0"/>
                  </a:lnTo>
                  <a:lnTo>
                    <a:pt x="4392487" y="662894"/>
                  </a:lnTo>
                  <a:lnTo>
                    <a:pt x="0" y="662894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0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（</a:t>
              </a:r>
              <a:r>
                <a:rPr lang="zh-TW" sz="20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標準：以年齡區分</a:t>
              </a:r>
              <a:r>
                <a:rPr lang="zh-TW" altLang="en-US" sz="20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）</a:t>
              </a:r>
              <a:endParaRPr lang="zh-TW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  <a:p>
              <a:pPr marL="114300" lvl="1" indent="-11430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TW" sz="20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</a:t>
              </a:r>
              <a:r>
                <a:rPr lang="en-US" sz="20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14</a:t>
              </a:r>
              <a:r>
                <a:rPr lang="zh-TW" altLang="en-US" sz="20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歲以上</a:t>
              </a:r>
              <a:endParaRPr lang="zh-TW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0" name="手繪多邊形 9"/>
            <p:cNvSpPr/>
            <p:nvPr/>
          </p:nvSpPr>
          <p:spPr>
            <a:xfrm>
              <a:off x="4572000" y="5790442"/>
              <a:ext cx="4392487" cy="662894"/>
            </a:xfrm>
            <a:custGeom>
              <a:avLst/>
              <a:gdLst>
                <a:gd name="connsiteX0" fmla="*/ 0 w 4392487"/>
                <a:gd name="connsiteY0" fmla="*/ 0 h 662894"/>
                <a:gd name="connsiteX1" fmla="*/ 4392487 w 4392487"/>
                <a:gd name="connsiteY1" fmla="*/ 0 h 662894"/>
                <a:gd name="connsiteX2" fmla="*/ 4392487 w 4392487"/>
                <a:gd name="connsiteY2" fmla="*/ 662894 h 662894"/>
                <a:gd name="connsiteX3" fmla="*/ 0 w 4392487"/>
                <a:gd name="connsiteY3" fmla="*/ 662894 h 662894"/>
                <a:gd name="connsiteX4" fmla="*/ 0 w 4392487"/>
                <a:gd name="connsiteY4" fmla="*/ 0 h 66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2487" h="662894">
                  <a:moveTo>
                    <a:pt x="0" y="0"/>
                  </a:moveTo>
                  <a:lnTo>
                    <a:pt x="4392487" y="0"/>
                  </a:lnTo>
                  <a:lnTo>
                    <a:pt x="4392487" y="662894"/>
                  </a:lnTo>
                  <a:lnTo>
                    <a:pt x="0" y="662894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2">
                <a:tint val="40000"/>
                <a:alpha val="90000"/>
                <a:hueOff val="-1225490"/>
                <a:satOff val="3091"/>
                <a:lumOff val="-110"/>
                <a:alphaOff val="0"/>
              </a:schemeClr>
            </a:lnRef>
            <a:fillRef idx="1">
              <a:schemeClr val="accent2">
                <a:tint val="40000"/>
                <a:alpha val="90000"/>
                <a:hueOff val="-1225490"/>
                <a:satOff val="3091"/>
                <a:lumOff val="-11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-1225490"/>
                <a:satOff val="3091"/>
                <a:lumOff val="-11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（</a:t>
              </a:r>
              <a:r>
                <a:rPr lang="zh-TW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標準：以精神心智識別能力區分</a:t>
              </a:r>
              <a:r>
                <a:rPr lang="zh-TW" altLang="en-US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）</a:t>
              </a:r>
              <a:endParaRPr lang="en-US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  <a:p>
              <a:pPr marL="114300" lvl="1" indent="-11430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TW" altLang="en-US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□有辨識能力</a:t>
              </a:r>
              <a:endParaRPr lang="zh-TW" altLang="en-US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1" name="流程圖: 人工作業 10"/>
            <p:cNvSpPr/>
            <p:nvPr/>
          </p:nvSpPr>
          <p:spPr>
            <a:xfrm>
              <a:off x="179512" y="2960490"/>
              <a:ext cx="8784976" cy="2216373"/>
            </a:xfrm>
            <a:prstGeom prst="flowChartManualOperation">
              <a:avLst/>
            </a:pr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-4271743"/>
                <a:satOff val="12481"/>
                <a:lumOff val="-2353"/>
                <a:alphaOff val="0"/>
              </a:schemeClr>
            </a:fillRef>
            <a:effectRef idx="1">
              <a:schemeClr val="accent2">
                <a:hueOff val="-4271743"/>
                <a:satOff val="12481"/>
                <a:lumOff val="-2353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256032" tIns="256032" rIns="256032" bIns="1694459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36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違法性</a:t>
              </a:r>
              <a:endParaRPr lang="zh-TW" altLang="en-US" sz="36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2" name="手繪多邊形 11"/>
            <p:cNvSpPr/>
            <p:nvPr/>
          </p:nvSpPr>
          <p:spPr>
            <a:xfrm>
              <a:off x="179512" y="3645024"/>
              <a:ext cx="4392488" cy="662695"/>
            </a:xfrm>
            <a:custGeom>
              <a:avLst/>
              <a:gdLst>
                <a:gd name="connsiteX0" fmla="*/ 0 w 2196243"/>
                <a:gd name="connsiteY0" fmla="*/ 0 h 662695"/>
                <a:gd name="connsiteX1" fmla="*/ 2196243 w 2196243"/>
                <a:gd name="connsiteY1" fmla="*/ 0 h 662695"/>
                <a:gd name="connsiteX2" fmla="*/ 2196243 w 2196243"/>
                <a:gd name="connsiteY2" fmla="*/ 662695 h 662695"/>
                <a:gd name="connsiteX3" fmla="*/ 0 w 2196243"/>
                <a:gd name="connsiteY3" fmla="*/ 662695 h 662695"/>
                <a:gd name="connsiteX4" fmla="*/ 0 w 2196243"/>
                <a:gd name="connsiteY4" fmla="*/ 0 h 66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243" h="662695">
                  <a:moveTo>
                    <a:pt x="0" y="0"/>
                  </a:moveTo>
                  <a:lnTo>
                    <a:pt x="2196243" y="0"/>
                  </a:lnTo>
                  <a:lnTo>
                    <a:pt x="2196243" y="662695"/>
                  </a:lnTo>
                  <a:lnTo>
                    <a:pt x="0" y="662695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2">
                <a:tint val="40000"/>
                <a:alpha val="90000"/>
                <a:hueOff val="-2450981"/>
                <a:satOff val="6182"/>
                <a:lumOff val="-219"/>
                <a:alphaOff val="0"/>
              </a:schemeClr>
            </a:lnRef>
            <a:fillRef idx="1">
              <a:schemeClr val="accent2">
                <a:tint val="40000"/>
                <a:alpha val="90000"/>
                <a:hueOff val="-2450981"/>
                <a:satOff val="6182"/>
                <a:lumOff val="-219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-2450981"/>
                <a:satOff val="6182"/>
                <a:lumOff val="-219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□非依法令的行為</a:t>
              </a:r>
              <a:endParaRPr lang="zh-TW" altLang="en-US" sz="24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3" name="手繪多邊形 12"/>
            <p:cNvSpPr/>
            <p:nvPr/>
          </p:nvSpPr>
          <p:spPr>
            <a:xfrm>
              <a:off x="4572000" y="3645024"/>
              <a:ext cx="4392488" cy="662695"/>
            </a:xfrm>
            <a:custGeom>
              <a:avLst/>
              <a:gdLst>
                <a:gd name="connsiteX0" fmla="*/ 0 w 2196243"/>
                <a:gd name="connsiteY0" fmla="*/ 0 h 662695"/>
                <a:gd name="connsiteX1" fmla="*/ 2196243 w 2196243"/>
                <a:gd name="connsiteY1" fmla="*/ 0 h 662695"/>
                <a:gd name="connsiteX2" fmla="*/ 2196243 w 2196243"/>
                <a:gd name="connsiteY2" fmla="*/ 662695 h 662695"/>
                <a:gd name="connsiteX3" fmla="*/ 0 w 2196243"/>
                <a:gd name="connsiteY3" fmla="*/ 662695 h 662695"/>
                <a:gd name="connsiteX4" fmla="*/ 0 w 2196243"/>
                <a:gd name="connsiteY4" fmla="*/ 0 h 66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243" h="662695">
                  <a:moveTo>
                    <a:pt x="0" y="0"/>
                  </a:moveTo>
                  <a:lnTo>
                    <a:pt x="2196243" y="0"/>
                  </a:lnTo>
                  <a:lnTo>
                    <a:pt x="2196243" y="662695"/>
                  </a:lnTo>
                  <a:lnTo>
                    <a:pt x="0" y="662695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2">
                <a:tint val="40000"/>
                <a:alpha val="90000"/>
                <a:hueOff val="-3676471"/>
                <a:satOff val="9273"/>
                <a:lumOff val="-329"/>
                <a:alphaOff val="0"/>
              </a:schemeClr>
            </a:lnRef>
            <a:fillRef idx="1">
              <a:schemeClr val="accent2">
                <a:tint val="40000"/>
                <a:alpha val="90000"/>
                <a:hueOff val="-3676471"/>
                <a:satOff val="9273"/>
                <a:lumOff val="-329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-3676471"/>
                <a:satOff val="9273"/>
                <a:lumOff val="-329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sz="24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□非業務上的正當行為</a:t>
              </a:r>
              <a:endParaRPr lang="en-US" sz="24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4" name="手繪多邊形 13"/>
            <p:cNvSpPr/>
            <p:nvPr/>
          </p:nvSpPr>
          <p:spPr>
            <a:xfrm>
              <a:off x="179512" y="4365104"/>
              <a:ext cx="4392488" cy="662695"/>
            </a:xfrm>
            <a:custGeom>
              <a:avLst/>
              <a:gdLst>
                <a:gd name="connsiteX0" fmla="*/ 0 w 2196243"/>
                <a:gd name="connsiteY0" fmla="*/ 0 h 662695"/>
                <a:gd name="connsiteX1" fmla="*/ 2196243 w 2196243"/>
                <a:gd name="connsiteY1" fmla="*/ 0 h 662695"/>
                <a:gd name="connsiteX2" fmla="*/ 2196243 w 2196243"/>
                <a:gd name="connsiteY2" fmla="*/ 662695 h 662695"/>
                <a:gd name="connsiteX3" fmla="*/ 0 w 2196243"/>
                <a:gd name="connsiteY3" fmla="*/ 662695 h 662695"/>
                <a:gd name="connsiteX4" fmla="*/ 0 w 2196243"/>
                <a:gd name="connsiteY4" fmla="*/ 0 h 66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243" h="662695">
                  <a:moveTo>
                    <a:pt x="0" y="0"/>
                  </a:moveTo>
                  <a:lnTo>
                    <a:pt x="2196243" y="0"/>
                  </a:lnTo>
                  <a:lnTo>
                    <a:pt x="2196243" y="662695"/>
                  </a:lnTo>
                  <a:lnTo>
                    <a:pt x="0" y="662695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2">
                <a:tint val="40000"/>
                <a:alpha val="90000"/>
                <a:hueOff val="-4901962"/>
                <a:satOff val="12363"/>
                <a:lumOff val="-438"/>
                <a:alphaOff val="0"/>
              </a:schemeClr>
            </a:lnRef>
            <a:fillRef idx="1">
              <a:schemeClr val="accent2">
                <a:tint val="40000"/>
                <a:alpha val="90000"/>
                <a:hueOff val="-4901962"/>
                <a:satOff val="12363"/>
                <a:lumOff val="-438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-4901962"/>
                <a:satOff val="12363"/>
                <a:lumOff val="-43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sz="24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□非基於正當防衛的行為</a:t>
              </a:r>
              <a:endParaRPr lang="en-US" sz="24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5" name="手繪多邊形 14"/>
            <p:cNvSpPr/>
            <p:nvPr/>
          </p:nvSpPr>
          <p:spPr>
            <a:xfrm>
              <a:off x="4572000" y="4365104"/>
              <a:ext cx="4392488" cy="662695"/>
            </a:xfrm>
            <a:custGeom>
              <a:avLst/>
              <a:gdLst>
                <a:gd name="connsiteX0" fmla="*/ 0 w 2196243"/>
                <a:gd name="connsiteY0" fmla="*/ 0 h 662695"/>
                <a:gd name="connsiteX1" fmla="*/ 2196243 w 2196243"/>
                <a:gd name="connsiteY1" fmla="*/ 0 h 662695"/>
                <a:gd name="connsiteX2" fmla="*/ 2196243 w 2196243"/>
                <a:gd name="connsiteY2" fmla="*/ 662695 h 662695"/>
                <a:gd name="connsiteX3" fmla="*/ 0 w 2196243"/>
                <a:gd name="connsiteY3" fmla="*/ 662695 h 662695"/>
                <a:gd name="connsiteX4" fmla="*/ 0 w 2196243"/>
                <a:gd name="connsiteY4" fmla="*/ 0 h 66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243" h="662695">
                  <a:moveTo>
                    <a:pt x="0" y="0"/>
                  </a:moveTo>
                  <a:lnTo>
                    <a:pt x="2196243" y="0"/>
                  </a:lnTo>
                  <a:lnTo>
                    <a:pt x="2196243" y="662695"/>
                  </a:lnTo>
                  <a:lnTo>
                    <a:pt x="0" y="662695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2">
                <a:tint val="40000"/>
                <a:alpha val="90000"/>
                <a:hueOff val="-6127452"/>
                <a:satOff val="15454"/>
                <a:lumOff val="-548"/>
                <a:alphaOff val="0"/>
              </a:schemeClr>
            </a:lnRef>
            <a:fillRef idx="1">
              <a:schemeClr val="accent2">
                <a:tint val="40000"/>
                <a:alpha val="90000"/>
                <a:hueOff val="-6127452"/>
                <a:satOff val="15454"/>
                <a:lumOff val="-548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-6127452"/>
                <a:satOff val="15454"/>
                <a:lumOff val="-54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□非緊急避難行為</a:t>
              </a:r>
              <a:endParaRPr lang="zh-TW" altLang="en-US" sz="24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6" name="流程圖: 人工作業 15"/>
            <p:cNvSpPr/>
            <p:nvPr/>
          </p:nvSpPr>
          <p:spPr>
            <a:xfrm>
              <a:off x="179512" y="765733"/>
              <a:ext cx="8784976" cy="2216374"/>
            </a:xfrm>
            <a:prstGeom prst="flowChartManualOperation">
              <a:avLst/>
            </a:pr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-8543487"/>
                <a:satOff val="24962"/>
                <a:lumOff val="-4706"/>
                <a:alphaOff val="0"/>
              </a:schemeClr>
            </a:fillRef>
            <a:effectRef idx="1">
              <a:schemeClr val="accent2">
                <a:hueOff val="-8543487"/>
                <a:satOff val="24962"/>
                <a:lumOff val="-4706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256032" tIns="256033" rIns="256032" bIns="1694459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sz="36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構成要件</a:t>
              </a:r>
              <a:endParaRPr lang="en-US" altLang="zh-TW" sz="3600" kern="1200" dirty="0" smtClean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7" name="手繪多邊形 16"/>
            <p:cNvSpPr/>
            <p:nvPr/>
          </p:nvSpPr>
          <p:spPr>
            <a:xfrm>
              <a:off x="179512" y="1484784"/>
              <a:ext cx="4392487" cy="1368152"/>
            </a:xfrm>
            <a:custGeom>
              <a:avLst/>
              <a:gdLst>
                <a:gd name="connsiteX0" fmla="*/ 0 w 4392487"/>
                <a:gd name="connsiteY0" fmla="*/ 0 h 1091717"/>
                <a:gd name="connsiteX1" fmla="*/ 4392487 w 4392487"/>
                <a:gd name="connsiteY1" fmla="*/ 0 h 1091717"/>
                <a:gd name="connsiteX2" fmla="*/ 4392487 w 4392487"/>
                <a:gd name="connsiteY2" fmla="*/ 1091717 h 1091717"/>
                <a:gd name="connsiteX3" fmla="*/ 0 w 4392487"/>
                <a:gd name="connsiteY3" fmla="*/ 1091717 h 1091717"/>
                <a:gd name="connsiteX4" fmla="*/ 0 w 4392487"/>
                <a:gd name="connsiteY4" fmla="*/ 0 h 109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2487" h="1091717">
                  <a:moveTo>
                    <a:pt x="0" y="0"/>
                  </a:moveTo>
                  <a:lnTo>
                    <a:pt x="4392487" y="0"/>
                  </a:lnTo>
                  <a:lnTo>
                    <a:pt x="4392487" y="1091717"/>
                  </a:lnTo>
                  <a:lnTo>
                    <a:pt x="0" y="1091717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2">
                <a:tint val="40000"/>
                <a:alpha val="90000"/>
                <a:hueOff val="-7352943"/>
                <a:satOff val="18545"/>
                <a:lumOff val="-657"/>
                <a:alphaOff val="0"/>
              </a:schemeClr>
            </a:lnRef>
            <a:fillRef idx="1">
              <a:schemeClr val="accent2">
                <a:tint val="40000"/>
                <a:alpha val="90000"/>
                <a:hueOff val="-7352943"/>
                <a:satOff val="18545"/>
                <a:lumOff val="-657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-7352943"/>
                <a:satOff val="18545"/>
                <a:lumOff val="-657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（</a:t>
              </a:r>
              <a:r>
                <a:rPr lang="zh-TW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客觀：外在行為</a:t>
              </a:r>
              <a:r>
                <a:rPr lang="zh-TW" altLang="en-US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）</a:t>
              </a:r>
              <a:endParaRPr lang="zh-TW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  <a:p>
              <a:pPr marL="114300" lvl="1" indent="-11430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TW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□外在行為</a:t>
              </a:r>
              <a:endParaRPr lang="en-US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  <a:p>
              <a:pPr marL="114300" lvl="1" indent="-11430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TW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□刑法認定為犯罪的行為</a:t>
              </a:r>
              <a:endParaRPr lang="en-US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  <a:p>
              <a:pPr marL="114300" lvl="1" indent="-11430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TW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□明文規定要處以刑罰</a:t>
              </a:r>
              <a:endParaRPr lang="en-US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8" name="手繪多邊形 17"/>
            <p:cNvSpPr/>
            <p:nvPr/>
          </p:nvSpPr>
          <p:spPr>
            <a:xfrm>
              <a:off x="4572000" y="1484784"/>
              <a:ext cx="4392487" cy="1368152"/>
            </a:xfrm>
            <a:custGeom>
              <a:avLst/>
              <a:gdLst>
                <a:gd name="connsiteX0" fmla="*/ 0 w 4392487"/>
                <a:gd name="connsiteY0" fmla="*/ 0 h 1091717"/>
                <a:gd name="connsiteX1" fmla="*/ 4392487 w 4392487"/>
                <a:gd name="connsiteY1" fmla="*/ 0 h 1091717"/>
                <a:gd name="connsiteX2" fmla="*/ 4392487 w 4392487"/>
                <a:gd name="connsiteY2" fmla="*/ 1091717 h 1091717"/>
                <a:gd name="connsiteX3" fmla="*/ 0 w 4392487"/>
                <a:gd name="connsiteY3" fmla="*/ 1091717 h 1091717"/>
                <a:gd name="connsiteX4" fmla="*/ 0 w 4392487"/>
                <a:gd name="connsiteY4" fmla="*/ 0 h 109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2487" h="1091717">
                  <a:moveTo>
                    <a:pt x="0" y="0"/>
                  </a:moveTo>
                  <a:lnTo>
                    <a:pt x="4392487" y="0"/>
                  </a:lnTo>
                  <a:lnTo>
                    <a:pt x="4392487" y="1091717"/>
                  </a:lnTo>
                  <a:lnTo>
                    <a:pt x="0" y="1091717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2">
                <a:tint val="40000"/>
                <a:alpha val="90000"/>
                <a:hueOff val="-8578433"/>
                <a:satOff val="21636"/>
                <a:lumOff val="-767"/>
                <a:alphaOff val="0"/>
              </a:schemeClr>
            </a:lnRef>
            <a:fillRef idx="1">
              <a:schemeClr val="accent2">
                <a:tint val="40000"/>
                <a:alpha val="90000"/>
                <a:hueOff val="-8578433"/>
                <a:satOff val="21636"/>
                <a:lumOff val="-767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-8578433"/>
                <a:satOff val="21636"/>
                <a:lumOff val="-767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（</a:t>
              </a:r>
              <a:r>
                <a:rPr lang="zh-TW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主觀：心理想法</a:t>
              </a:r>
              <a:r>
                <a:rPr lang="zh-TW" altLang="en-US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）</a:t>
              </a:r>
              <a:endParaRPr lang="zh-TW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  <a:p>
              <a:pPr marL="114300" lvl="1" indent="-11430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TW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□要有故意或過失</a:t>
              </a:r>
              <a:endParaRPr lang="en-US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699792" y="134981"/>
            <a:ext cx="526298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4400" dirty="0" smtClean="0">
                <a:latin typeface="Times" pitchFamily="18" charset="0"/>
                <a:ea typeface="標楷體" pitchFamily="65" charset="-120"/>
                <a:cs typeface="Times" pitchFamily="18" charset="0"/>
              </a:rPr>
              <a:t>犯罪可能成立與否？</a:t>
            </a:r>
            <a:endParaRPr lang="zh-TW" altLang="en-US" sz="4400" dirty="0">
              <a:latin typeface="Times" pitchFamily="18" charset="0"/>
              <a:ea typeface="標楷體" pitchFamily="65" charset="-120"/>
              <a:cs typeface="Times" pitchFamily="18" charset="0"/>
            </a:endParaRPr>
          </a:p>
        </p:txBody>
      </p:sp>
      <p:pic>
        <p:nvPicPr>
          <p:cNvPr id="4098" name="Picture 2" descr="「眼睛PNG」的圖片搜尋結果"/>
          <p:cNvPicPr>
            <a:picLocks noChangeAspect="1" noChangeArrowheads="1"/>
          </p:cNvPicPr>
          <p:nvPr/>
        </p:nvPicPr>
        <p:blipFill>
          <a:blip r:embed="rId2" cstate="print"/>
          <a:srcRect r="48649"/>
          <a:stretch>
            <a:fillRect/>
          </a:stretch>
        </p:blipFill>
        <p:spPr bwMode="auto">
          <a:xfrm>
            <a:off x="2411760" y="613108"/>
            <a:ext cx="1080120" cy="1051696"/>
          </a:xfrm>
          <a:prstGeom prst="rect">
            <a:avLst/>
          </a:prstGeom>
          <a:noFill/>
        </p:spPr>
      </p:pic>
      <p:pic>
        <p:nvPicPr>
          <p:cNvPr id="20" name="Picture 2" descr="「眼睛PNG」的圖片搜尋結果"/>
          <p:cNvPicPr>
            <a:picLocks noChangeAspect="1" noChangeArrowheads="1"/>
          </p:cNvPicPr>
          <p:nvPr/>
        </p:nvPicPr>
        <p:blipFill>
          <a:blip r:embed="rId3" cstate="print"/>
          <a:srcRect r="51217"/>
          <a:stretch>
            <a:fillRect/>
          </a:stretch>
        </p:blipFill>
        <p:spPr bwMode="auto">
          <a:xfrm flipH="1">
            <a:off x="5580112" y="613108"/>
            <a:ext cx="1080120" cy="1051696"/>
          </a:xfrm>
          <a:prstGeom prst="rect">
            <a:avLst/>
          </a:prstGeom>
          <a:noFill/>
        </p:spPr>
      </p:pic>
      <p:pic>
        <p:nvPicPr>
          <p:cNvPr id="4102" name="Picture 6" descr="相關圖片"/>
          <p:cNvPicPr>
            <a:picLocks noChangeAspect="1" noChangeArrowheads="1"/>
          </p:cNvPicPr>
          <p:nvPr/>
        </p:nvPicPr>
        <p:blipFill>
          <a:blip r:embed="rId4" cstate="print"/>
          <a:srcRect t="25000" b="32143"/>
          <a:stretch>
            <a:fillRect/>
          </a:stretch>
        </p:blipFill>
        <p:spPr bwMode="auto">
          <a:xfrm>
            <a:off x="3563888" y="1700808"/>
            <a:ext cx="2016224" cy="864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匯合">
  <a:themeElements>
    <a:clrScheme name="中庸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匯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匯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5953</TotalTime>
  <Words>973</Words>
  <Application>Microsoft Office PowerPoint</Application>
  <PresentationFormat>如螢幕大小 (4:3)</PresentationFormat>
  <Paragraphs>137</Paragraphs>
  <Slides>10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1" baseType="lpstr">
      <vt:lpstr>匯合</vt:lpstr>
      <vt:lpstr>刑事，運思齊！</vt:lpstr>
      <vt:lpstr>刑事，運思齊！</vt:lpstr>
      <vt:lpstr>教學對象分析</vt:lpstr>
      <vt:lpstr>教學內容分析</vt:lpstr>
      <vt:lpstr>課程架構圖</vt:lpstr>
      <vt:lpstr>教學目標</vt:lpstr>
      <vt:lpstr>請畫出判斷犯罪是否成立的流程</vt:lpstr>
      <vt:lpstr>投影片 8</vt:lpstr>
      <vt:lpstr>投影片 9</vt:lpstr>
      <vt:lpstr>投影片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神啊！這到底公平不公平？</dc:title>
  <dc:creator>邱俐瑜</dc:creator>
  <cp:lastModifiedBy>LISA</cp:lastModifiedBy>
  <cp:revision>14</cp:revision>
  <dcterms:created xsi:type="dcterms:W3CDTF">2013-03-26T01:22:21Z</dcterms:created>
  <dcterms:modified xsi:type="dcterms:W3CDTF">2017-05-09T15:52:33Z</dcterms:modified>
</cp:coreProperties>
</file>