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handoutMasterIdLst>
    <p:handoutMasterId r:id="rId23"/>
  </p:handoutMasterIdLst>
  <p:sldIdLst>
    <p:sldId id="261" r:id="rId2"/>
    <p:sldId id="279" r:id="rId3"/>
    <p:sldId id="322" r:id="rId4"/>
    <p:sldId id="337" r:id="rId5"/>
    <p:sldId id="260" r:id="rId6"/>
    <p:sldId id="259" r:id="rId7"/>
    <p:sldId id="280" r:id="rId8"/>
    <p:sldId id="338" r:id="rId9"/>
    <p:sldId id="339" r:id="rId10"/>
    <p:sldId id="344" r:id="rId11"/>
    <p:sldId id="346" r:id="rId12"/>
    <p:sldId id="269" r:id="rId13"/>
    <p:sldId id="340" r:id="rId14"/>
    <p:sldId id="347" r:id="rId15"/>
    <p:sldId id="341" r:id="rId16"/>
    <p:sldId id="342" r:id="rId17"/>
    <p:sldId id="348" r:id="rId18"/>
    <p:sldId id="343" r:id="rId19"/>
    <p:sldId id="345" r:id="rId20"/>
    <p:sldId id="319" r:id="rId21"/>
  </p:sldIdLst>
  <p:sldSz cx="9144000" cy="6858000" type="screen4x3"/>
  <p:notesSz cx="6797675" cy="9874250"/>
  <p:custShowLst>
    <p:custShow name="自訂放映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</p:sldLst>
    </p:custShow>
  </p:custShow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000FF"/>
    <a:srgbClr val="CC00CC"/>
    <a:srgbClr val="66FF33"/>
    <a:srgbClr val="FF0000"/>
    <a:srgbClr val="FF66FF"/>
    <a:srgbClr val="FF0066"/>
    <a:srgbClr val="FF3399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FE8803-F57D-40D4-B7D2-440F6D18019A}" type="doc">
      <dgm:prSet loTypeId="urn:microsoft.com/office/officeart/2005/8/layout/process4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389BB1F9-4A3A-4213-9313-16B6AC40661A}">
      <dgm:prSet phldrT="[文字]" custT="1"/>
      <dgm:spPr>
        <a:solidFill>
          <a:srgbClr val="66FF33"/>
        </a:solidFill>
      </dgm:spPr>
      <dgm:t>
        <a:bodyPr/>
        <a:lstStyle/>
        <a:p>
          <a:r>
            <a:rPr lang="zh-TW" altLang="en-US" sz="2400" dirty="0" smtClean="0">
              <a:latin typeface="標楷體" pitchFamily="65" charset="-120"/>
              <a:ea typeface="標楷體" pitchFamily="65" charset="-120"/>
            </a:rPr>
            <a:t>藉由與學校周遭資源的結合，創造出具有學校特色的課程</a:t>
          </a:r>
          <a:endParaRPr lang="zh-TW" altLang="en-US" sz="2400" b="1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gm:t>
    </dgm:pt>
    <dgm:pt modelId="{6D0EAB0A-4798-4DF3-8731-762725C73E35}" type="parTrans" cxnId="{2DEA273A-1633-4B2A-B666-777B77E55126}">
      <dgm:prSet/>
      <dgm:spPr/>
      <dgm:t>
        <a:bodyPr/>
        <a:lstStyle/>
        <a:p>
          <a:endParaRPr lang="zh-TW" altLang="en-US"/>
        </a:p>
      </dgm:t>
    </dgm:pt>
    <dgm:pt modelId="{2E2F3E41-226F-491C-9191-0CC75A358BF0}" type="sibTrans" cxnId="{2DEA273A-1633-4B2A-B666-777B77E55126}">
      <dgm:prSet/>
      <dgm:spPr/>
      <dgm:t>
        <a:bodyPr/>
        <a:lstStyle/>
        <a:p>
          <a:endParaRPr lang="zh-TW" altLang="en-US"/>
        </a:p>
      </dgm:t>
    </dgm:pt>
    <dgm:pt modelId="{10B9850C-FBFC-4DD9-868D-8F7382E4AA59}">
      <dgm:prSet custT="1"/>
      <dgm:spPr>
        <a:solidFill>
          <a:srgbClr val="FFFF00"/>
        </a:solidFill>
      </dgm:spPr>
      <dgm:t>
        <a:bodyPr/>
        <a:lstStyle/>
        <a:p>
          <a:r>
            <a:rPr lang="zh-TW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經由活潑的藝文考察，實踐剪</a:t>
          </a:r>
          <a:r>
            <a:rPr lang="zh-TW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黏</a:t>
          </a:r>
          <a:r>
            <a:rPr lang="zh-TW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藝術的欣賞學習</a:t>
          </a:r>
          <a:endParaRPr lang="zh-TW" altLang="en-US" sz="2400" b="1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gm:t>
    </dgm:pt>
    <dgm:pt modelId="{31D602C5-177E-4666-8DD3-EB5DB9A23CF9}" type="parTrans" cxnId="{59CB6FD1-CA66-4210-B395-D48B60FE1872}">
      <dgm:prSet/>
      <dgm:spPr/>
      <dgm:t>
        <a:bodyPr/>
        <a:lstStyle/>
        <a:p>
          <a:endParaRPr lang="zh-TW" altLang="en-US"/>
        </a:p>
      </dgm:t>
    </dgm:pt>
    <dgm:pt modelId="{31D96A81-9790-42C2-93B2-7A6FE8FABAD0}" type="sibTrans" cxnId="{59CB6FD1-CA66-4210-B395-D48B60FE1872}">
      <dgm:prSet/>
      <dgm:spPr/>
      <dgm:t>
        <a:bodyPr/>
        <a:lstStyle/>
        <a:p>
          <a:endParaRPr lang="zh-TW" altLang="en-US"/>
        </a:p>
      </dgm:t>
    </dgm:pt>
    <dgm:pt modelId="{A1564EC1-E607-4FB6-860F-7F876848B0D6}">
      <dgm:prSet custT="1"/>
      <dgm:spPr>
        <a:solidFill>
          <a:srgbClr val="00FFFF"/>
        </a:solidFill>
      </dgm:spPr>
      <dgm:t>
        <a:bodyPr/>
        <a:lstStyle/>
        <a:p>
          <a:r>
            <a:rPr lang="zh-TW" altLang="en-US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學生</a:t>
          </a:r>
          <a:r>
            <a:rPr lang="zh-TW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對於在地文化有更深層的體會，進而養成厚實的鄉土情懷</a:t>
          </a:r>
        </a:p>
      </dgm:t>
    </dgm:pt>
    <dgm:pt modelId="{21B86BFB-1406-489E-86D6-25E0AF6A4260}" type="parTrans" cxnId="{E89F0217-F206-4BA7-802A-AADB11FD5D8C}">
      <dgm:prSet/>
      <dgm:spPr/>
      <dgm:t>
        <a:bodyPr/>
        <a:lstStyle/>
        <a:p>
          <a:endParaRPr lang="zh-TW" altLang="en-US"/>
        </a:p>
      </dgm:t>
    </dgm:pt>
    <dgm:pt modelId="{F6D6052F-A2C2-46BB-8411-B2BC583610C5}" type="sibTrans" cxnId="{E89F0217-F206-4BA7-802A-AADB11FD5D8C}">
      <dgm:prSet/>
      <dgm:spPr/>
      <dgm:t>
        <a:bodyPr/>
        <a:lstStyle/>
        <a:p>
          <a:endParaRPr lang="zh-TW" altLang="en-US"/>
        </a:p>
      </dgm:t>
    </dgm:pt>
    <dgm:pt modelId="{47680119-E256-48CB-8B8B-15D659E5C56E}" type="pres">
      <dgm:prSet presAssocID="{D2FE8803-F57D-40D4-B7D2-440F6D18019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48A65D2A-7469-4D78-9ADC-32070458604B}" type="pres">
      <dgm:prSet presAssocID="{A1564EC1-E607-4FB6-860F-7F876848B0D6}" presName="boxAndChildren" presStyleCnt="0"/>
      <dgm:spPr/>
    </dgm:pt>
    <dgm:pt modelId="{CCDD06BD-5C3F-41C1-8C86-A58318EBF5CB}" type="pres">
      <dgm:prSet presAssocID="{A1564EC1-E607-4FB6-860F-7F876848B0D6}" presName="parentTextBox" presStyleLbl="node1" presStyleIdx="0" presStyleCnt="3"/>
      <dgm:spPr/>
      <dgm:t>
        <a:bodyPr/>
        <a:lstStyle/>
        <a:p>
          <a:endParaRPr lang="zh-TW" altLang="en-US"/>
        </a:p>
      </dgm:t>
    </dgm:pt>
    <dgm:pt modelId="{8A59553E-DA3F-4974-A01B-FEA92DFE14A1}" type="pres">
      <dgm:prSet presAssocID="{31D96A81-9790-42C2-93B2-7A6FE8FABAD0}" presName="sp" presStyleCnt="0"/>
      <dgm:spPr/>
    </dgm:pt>
    <dgm:pt modelId="{9FAA7F5F-6834-4CE5-8C8E-4906845356D4}" type="pres">
      <dgm:prSet presAssocID="{10B9850C-FBFC-4DD9-868D-8F7382E4AA59}" presName="arrowAndChildren" presStyleCnt="0"/>
      <dgm:spPr/>
    </dgm:pt>
    <dgm:pt modelId="{36C45698-1CC4-45C2-89CF-D01676CEBFF5}" type="pres">
      <dgm:prSet presAssocID="{10B9850C-FBFC-4DD9-868D-8F7382E4AA59}" presName="parentTextArrow" presStyleLbl="node1" presStyleIdx="1" presStyleCnt="3"/>
      <dgm:spPr/>
      <dgm:t>
        <a:bodyPr/>
        <a:lstStyle/>
        <a:p>
          <a:endParaRPr lang="zh-TW" altLang="en-US"/>
        </a:p>
      </dgm:t>
    </dgm:pt>
    <dgm:pt modelId="{2E24F1E5-D319-4C90-B536-F0FEE529AFF2}" type="pres">
      <dgm:prSet presAssocID="{2E2F3E41-226F-491C-9191-0CC75A358BF0}" presName="sp" presStyleCnt="0"/>
      <dgm:spPr/>
    </dgm:pt>
    <dgm:pt modelId="{D235DB35-3758-48A8-915F-4E2F4F1BA2E6}" type="pres">
      <dgm:prSet presAssocID="{389BB1F9-4A3A-4213-9313-16B6AC40661A}" presName="arrowAndChildren" presStyleCnt="0"/>
      <dgm:spPr/>
    </dgm:pt>
    <dgm:pt modelId="{504D5AFC-F513-48D0-842A-FB760CD1A0E9}" type="pres">
      <dgm:prSet presAssocID="{389BB1F9-4A3A-4213-9313-16B6AC40661A}" presName="parentTextArrow" presStyleLbl="node1" presStyleIdx="2" presStyleCnt="3" custLinFactNeighborY="-5596"/>
      <dgm:spPr/>
      <dgm:t>
        <a:bodyPr/>
        <a:lstStyle/>
        <a:p>
          <a:endParaRPr lang="zh-TW" altLang="en-US"/>
        </a:p>
      </dgm:t>
    </dgm:pt>
  </dgm:ptLst>
  <dgm:cxnLst>
    <dgm:cxn modelId="{2DEA273A-1633-4B2A-B666-777B77E55126}" srcId="{D2FE8803-F57D-40D4-B7D2-440F6D18019A}" destId="{389BB1F9-4A3A-4213-9313-16B6AC40661A}" srcOrd="0" destOrd="0" parTransId="{6D0EAB0A-4798-4DF3-8731-762725C73E35}" sibTransId="{2E2F3E41-226F-491C-9191-0CC75A358BF0}"/>
    <dgm:cxn modelId="{59283396-511C-4C25-81BD-AA854CDB3ADF}" type="presOf" srcId="{A1564EC1-E607-4FB6-860F-7F876848B0D6}" destId="{CCDD06BD-5C3F-41C1-8C86-A58318EBF5CB}" srcOrd="0" destOrd="0" presId="urn:microsoft.com/office/officeart/2005/8/layout/process4"/>
    <dgm:cxn modelId="{59CB6FD1-CA66-4210-B395-D48B60FE1872}" srcId="{D2FE8803-F57D-40D4-B7D2-440F6D18019A}" destId="{10B9850C-FBFC-4DD9-868D-8F7382E4AA59}" srcOrd="1" destOrd="0" parTransId="{31D602C5-177E-4666-8DD3-EB5DB9A23CF9}" sibTransId="{31D96A81-9790-42C2-93B2-7A6FE8FABAD0}"/>
    <dgm:cxn modelId="{E89F0217-F206-4BA7-802A-AADB11FD5D8C}" srcId="{D2FE8803-F57D-40D4-B7D2-440F6D18019A}" destId="{A1564EC1-E607-4FB6-860F-7F876848B0D6}" srcOrd="2" destOrd="0" parTransId="{21B86BFB-1406-489E-86D6-25E0AF6A4260}" sibTransId="{F6D6052F-A2C2-46BB-8411-B2BC583610C5}"/>
    <dgm:cxn modelId="{93D9805B-12FA-4120-95E0-E2B6F6F1594D}" type="presOf" srcId="{D2FE8803-F57D-40D4-B7D2-440F6D18019A}" destId="{47680119-E256-48CB-8B8B-15D659E5C56E}" srcOrd="0" destOrd="0" presId="urn:microsoft.com/office/officeart/2005/8/layout/process4"/>
    <dgm:cxn modelId="{6F495228-81E6-4ADB-9DF8-43F88C9D9B9F}" type="presOf" srcId="{389BB1F9-4A3A-4213-9313-16B6AC40661A}" destId="{504D5AFC-F513-48D0-842A-FB760CD1A0E9}" srcOrd="0" destOrd="0" presId="urn:microsoft.com/office/officeart/2005/8/layout/process4"/>
    <dgm:cxn modelId="{B272CF68-6055-42A3-9923-73588B4EA14B}" type="presOf" srcId="{10B9850C-FBFC-4DD9-868D-8F7382E4AA59}" destId="{36C45698-1CC4-45C2-89CF-D01676CEBFF5}" srcOrd="0" destOrd="0" presId="urn:microsoft.com/office/officeart/2005/8/layout/process4"/>
    <dgm:cxn modelId="{1AF3BBEE-C977-46EB-A093-2AC345AD6866}" type="presParOf" srcId="{47680119-E256-48CB-8B8B-15D659E5C56E}" destId="{48A65D2A-7469-4D78-9ADC-32070458604B}" srcOrd="0" destOrd="0" presId="urn:microsoft.com/office/officeart/2005/8/layout/process4"/>
    <dgm:cxn modelId="{F15426A2-88E0-4627-BCFE-AE7557612CC3}" type="presParOf" srcId="{48A65D2A-7469-4D78-9ADC-32070458604B}" destId="{CCDD06BD-5C3F-41C1-8C86-A58318EBF5CB}" srcOrd="0" destOrd="0" presId="urn:microsoft.com/office/officeart/2005/8/layout/process4"/>
    <dgm:cxn modelId="{D47AED4F-93D2-412B-A736-2E92C3233E97}" type="presParOf" srcId="{47680119-E256-48CB-8B8B-15D659E5C56E}" destId="{8A59553E-DA3F-4974-A01B-FEA92DFE14A1}" srcOrd="1" destOrd="0" presId="urn:microsoft.com/office/officeart/2005/8/layout/process4"/>
    <dgm:cxn modelId="{22419228-9583-47DB-ABC9-249DC22717A8}" type="presParOf" srcId="{47680119-E256-48CB-8B8B-15D659E5C56E}" destId="{9FAA7F5F-6834-4CE5-8C8E-4906845356D4}" srcOrd="2" destOrd="0" presId="urn:microsoft.com/office/officeart/2005/8/layout/process4"/>
    <dgm:cxn modelId="{0EA3D380-0521-4C8F-BDEC-CB9A0449BFCC}" type="presParOf" srcId="{9FAA7F5F-6834-4CE5-8C8E-4906845356D4}" destId="{36C45698-1CC4-45C2-89CF-D01676CEBFF5}" srcOrd="0" destOrd="0" presId="urn:microsoft.com/office/officeart/2005/8/layout/process4"/>
    <dgm:cxn modelId="{6E5993F2-9718-48BF-B39F-196495C129C1}" type="presParOf" srcId="{47680119-E256-48CB-8B8B-15D659E5C56E}" destId="{2E24F1E5-D319-4C90-B536-F0FEE529AFF2}" srcOrd="3" destOrd="0" presId="urn:microsoft.com/office/officeart/2005/8/layout/process4"/>
    <dgm:cxn modelId="{7D6826F3-299A-4A36-B414-43E36BB72210}" type="presParOf" srcId="{47680119-E256-48CB-8B8B-15D659E5C56E}" destId="{D235DB35-3758-48A8-915F-4E2F4F1BA2E6}" srcOrd="4" destOrd="0" presId="urn:microsoft.com/office/officeart/2005/8/layout/process4"/>
    <dgm:cxn modelId="{7FB929CE-DD3B-4838-8678-1E1A505927C6}" type="presParOf" srcId="{D235DB35-3758-48A8-915F-4E2F4F1BA2E6}" destId="{504D5AFC-F513-48D0-842A-FB760CD1A0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10EE0BB-EC37-4D25-B5BA-3087A235B129}" type="doc">
      <dgm:prSet loTypeId="urn:microsoft.com/office/officeart/2005/8/layout/hierarchy4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ABA95A55-FD65-4679-9504-7D479E157227}">
      <dgm:prSet phldrT="[文字]" custT="1"/>
      <dgm:spPr>
        <a:solidFill>
          <a:srgbClr val="CC00CC"/>
        </a:solidFill>
      </dgm:spPr>
      <dgm:t>
        <a:bodyPr/>
        <a:lstStyle/>
        <a:p>
          <a:r>
            <a:rPr lang="zh-TW" sz="3200" dirty="0" smtClean="0">
              <a:latin typeface="標楷體" pitchFamily="65" charset="-120"/>
              <a:ea typeface="標楷體" pitchFamily="65" charset="-120"/>
            </a:rPr>
            <a:t>語文學習領域</a:t>
          </a:r>
          <a:r>
            <a:rPr lang="en-US" sz="3200" dirty="0" smtClean="0">
              <a:latin typeface="標楷體" pitchFamily="65" charset="-120"/>
              <a:ea typeface="標楷體" pitchFamily="65" charset="-120"/>
            </a:rPr>
            <a:t>-</a:t>
          </a:r>
          <a:r>
            <a:rPr lang="zh-TW" sz="3200" dirty="0" smtClean="0">
              <a:latin typeface="標楷體" pitchFamily="65" charset="-120"/>
              <a:ea typeface="標楷體" pitchFamily="65" charset="-120"/>
            </a:rPr>
            <a:t>國語文</a:t>
          </a:r>
          <a:endParaRPr lang="zh-TW" altLang="en-US" sz="3200" b="1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gm:t>
    </dgm:pt>
    <dgm:pt modelId="{EB2CE126-DFBC-4549-99B6-07EA64A46D17}" type="parTrans" cxnId="{2A6D3BD9-5137-43CB-AEDE-9073F0EED2F1}">
      <dgm:prSet/>
      <dgm:spPr/>
      <dgm:t>
        <a:bodyPr/>
        <a:lstStyle/>
        <a:p>
          <a:endParaRPr lang="zh-TW" altLang="en-US"/>
        </a:p>
      </dgm:t>
    </dgm:pt>
    <dgm:pt modelId="{DC34C5B0-5BEA-49B8-8DD3-CC1F4AB944C4}" type="sibTrans" cxnId="{2A6D3BD9-5137-43CB-AEDE-9073F0EED2F1}">
      <dgm:prSet/>
      <dgm:spPr/>
      <dgm:t>
        <a:bodyPr/>
        <a:lstStyle/>
        <a:p>
          <a:endParaRPr lang="zh-TW" altLang="en-US"/>
        </a:p>
      </dgm:t>
    </dgm:pt>
    <dgm:pt modelId="{FA12BAEC-572A-4041-B795-0B034BF61233}">
      <dgm:prSet phldrT="[文字]" custT="1"/>
      <dgm:spPr>
        <a:solidFill>
          <a:srgbClr val="FF0066"/>
        </a:solidFill>
      </dgm:spPr>
      <dgm:t>
        <a:bodyPr/>
        <a:lstStyle/>
        <a:p>
          <a:r>
            <a:rPr lang="zh-TW" sz="2400" dirty="0" smtClean="0">
              <a:latin typeface="標楷體" pitchFamily="65" charset="-120"/>
              <a:ea typeface="標楷體" pitchFamily="65" charset="-120"/>
            </a:rPr>
            <a:t>重大議題</a:t>
          </a:r>
          <a:r>
            <a:rPr lang="en-US" sz="2400" dirty="0" smtClean="0">
              <a:latin typeface="標楷體" pitchFamily="65" charset="-120"/>
              <a:ea typeface="標楷體" pitchFamily="65" charset="-120"/>
            </a:rPr>
            <a:t>-</a:t>
          </a:r>
          <a:r>
            <a:rPr lang="zh-TW" sz="2400" dirty="0" smtClean="0">
              <a:latin typeface="標楷體" pitchFamily="65" charset="-120"/>
              <a:ea typeface="標楷體" pitchFamily="65" charset="-120"/>
            </a:rPr>
            <a:t>資訊教育</a:t>
          </a:r>
          <a:endParaRPr lang="zh-TW" altLang="en-US" sz="2400" b="1" dirty="0">
            <a:solidFill>
              <a:srgbClr val="C00000"/>
            </a:solidFill>
            <a:latin typeface="標楷體" pitchFamily="65" charset="-120"/>
            <a:ea typeface="標楷體" pitchFamily="65" charset="-120"/>
          </a:endParaRPr>
        </a:p>
      </dgm:t>
    </dgm:pt>
    <dgm:pt modelId="{464CFE1F-C30E-4775-BAD4-B11C6635A8F4}" type="parTrans" cxnId="{FF73FAE0-B60B-4080-A632-954F5E02C725}">
      <dgm:prSet/>
      <dgm:spPr/>
      <dgm:t>
        <a:bodyPr/>
        <a:lstStyle/>
        <a:p>
          <a:endParaRPr lang="zh-TW" altLang="en-US"/>
        </a:p>
      </dgm:t>
    </dgm:pt>
    <dgm:pt modelId="{05921AC8-169A-4FAB-B44B-991869ADD0B8}" type="sibTrans" cxnId="{FF73FAE0-B60B-4080-A632-954F5E02C725}">
      <dgm:prSet/>
      <dgm:spPr/>
      <dgm:t>
        <a:bodyPr/>
        <a:lstStyle/>
        <a:p>
          <a:endParaRPr lang="zh-TW" altLang="en-US"/>
        </a:p>
      </dgm:t>
    </dgm:pt>
    <dgm:pt modelId="{382EC668-477B-45F6-B29C-C5829F4BA342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2000" dirty="0" smtClean="0">
              <a:latin typeface="標楷體" pitchFamily="65" charset="-120"/>
              <a:ea typeface="標楷體" pitchFamily="65" charset="-120"/>
            </a:rPr>
            <a:t>3-4-9</a:t>
          </a:r>
        </a:p>
        <a:p>
          <a:r>
            <a:rPr lang="zh-TW" sz="2000" dirty="0" smtClean="0">
              <a:latin typeface="標楷體" pitchFamily="65" charset="-120"/>
              <a:ea typeface="標楷體" pitchFamily="65" charset="-120"/>
            </a:rPr>
            <a:t>能判斷資訊的適用性及精確度。</a:t>
          </a:r>
          <a:endParaRPr lang="zh-TW" altLang="en-US" sz="2000" dirty="0">
            <a:latin typeface="標楷體" pitchFamily="65" charset="-120"/>
            <a:ea typeface="標楷體" pitchFamily="65" charset="-120"/>
          </a:endParaRPr>
        </a:p>
      </dgm:t>
    </dgm:pt>
    <dgm:pt modelId="{2103B8C7-BD5D-41C0-9ED5-912CD282FC13}" type="parTrans" cxnId="{F983EF08-7D33-4C36-BA2E-259FDC0D06D8}">
      <dgm:prSet/>
      <dgm:spPr/>
      <dgm:t>
        <a:bodyPr/>
        <a:lstStyle/>
        <a:p>
          <a:endParaRPr lang="zh-TW" altLang="en-US"/>
        </a:p>
      </dgm:t>
    </dgm:pt>
    <dgm:pt modelId="{D77E5B20-3B74-4EC5-8087-918CD38865EB}" type="sibTrans" cxnId="{F983EF08-7D33-4C36-BA2E-259FDC0D06D8}">
      <dgm:prSet/>
      <dgm:spPr/>
      <dgm:t>
        <a:bodyPr/>
        <a:lstStyle/>
        <a:p>
          <a:endParaRPr lang="zh-TW" altLang="en-US"/>
        </a:p>
      </dgm:t>
    </dgm:pt>
    <dgm:pt modelId="{484087FC-003F-4639-952E-B57C6246649D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sz="2000" dirty="0" smtClean="0">
              <a:latin typeface="標楷體" pitchFamily="65" charset="-120"/>
              <a:ea typeface="標楷體" pitchFamily="65" charset="-120"/>
            </a:rPr>
            <a:t>5-4-3</a:t>
          </a:r>
        </a:p>
        <a:p>
          <a:r>
            <a:rPr lang="zh-TW" sz="2000" dirty="0" smtClean="0">
              <a:latin typeface="標楷體" pitchFamily="65" charset="-120"/>
              <a:ea typeface="標楷體" pitchFamily="65" charset="-120"/>
            </a:rPr>
            <a:t>能遵守智慧財產權之法律規定。</a:t>
          </a:r>
          <a:endParaRPr lang="zh-TW" sz="2000" dirty="0">
            <a:latin typeface="標楷體" pitchFamily="65" charset="-120"/>
            <a:ea typeface="標楷體" pitchFamily="65" charset="-120"/>
          </a:endParaRPr>
        </a:p>
      </dgm:t>
    </dgm:pt>
    <dgm:pt modelId="{F03509BF-66B6-4375-B440-AD875EA7E223}" type="parTrans" cxnId="{42E632D2-75A7-47D3-AB87-4F1722C6058E}">
      <dgm:prSet/>
      <dgm:spPr/>
      <dgm:t>
        <a:bodyPr/>
        <a:lstStyle/>
        <a:p>
          <a:endParaRPr lang="zh-TW" altLang="en-US"/>
        </a:p>
      </dgm:t>
    </dgm:pt>
    <dgm:pt modelId="{8B4D4D1A-0685-497A-B5F8-CD7E3A7DEFF5}" type="sibTrans" cxnId="{42E632D2-75A7-47D3-AB87-4F1722C6058E}">
      <dgm:prSet/>
      <dgm:spPr/>
      <dgm:t>
        <a:bodyPr/>
        <a:lstStyle/>
        <a:p>
          <a:endParaRPr lang="zh-TW" altLang="en-US"/>
        </a:p>
      </dgm:t>
    </dgm:pt>
    <dgm:pt modelId="{1F97BA98-D83F-40E1-B485-0E9D65B1C610}">
      <dgm:prSet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dirty="0" smtClean="0">
              <a:latin typeface="標楷體" pitchFamily="65" charset="-120"/>
              <a:ea typeface="標楷體" pitchFamily="65" charset="-120"/>
            </a:rPr>
            <a:t>5-4-5</a:t>
          </a:r>
        </a:p>
        <a:p>
          <a:r>
            <a:rPr lang="zh-TW" dirty="0" smtClean="0">
              <a:latin typeface="標楷體" pitchFamily="65" charset="-120"/>
              <a:ea typeface="標楷體" pitchFamily="65" charset="-120"/>
            </a:rPr>
            <a:t>能應用資訊及網路科技，培養合作與主動學習的能力。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3E36E40B-F6EA-432D-8DE8-ED6DF0222223}" type="parTrans" cxnId="{EB4BED7A-B2C5-4705-8CC5-6DD107CE29FE}">
      <dgm:prSet/>
      <dgm:spPr/>
      <dgm:t>
        <a:bodyPr/>
        <a:lstStyle/>
        <a:p>
          <a:endParaRPr lang="zh-TW" altLang="en-US"/>
        </a:p>
      </dgm:t>
    </dgm:pt>
    <dgm:pt modelId="{2E5D58C1-7F31-4C86-AA87-01401AF57EDA}" type="sibTrans" cxnId="{EB4BED7A-B2C5-4705-8CC5-6DD107CE29FE}">
      <dgm:prSet/>
      <dgm:spPr/>
      <dgm:t>
        <a:bodyPr/>
        <a:lstStyle/>
        <a:p>
          <a:endParaRPr lang="zh-TW" altLang="en-US"/>
        </a:p>
      </dgm:t>
    </dgm:pt>
    <dgm:pt modelId="{44F2D9D6-B059-4E44-A399-7ECE54974D4E}">
      <dgm:prSet custT="1"/>
      <dgm:spPr>
        <a:solidFill>
          <a:srgbClr val="CC00CC">
            <a:alpha val="50000"/>
          </a:srgbClr>
        </a:solidFill>
      </dgm:spPr>
      <dgm:t>
        <a:bodyPr/>
        <a:lstStyle/>
        <a:p>
          <a:r>
            <a:rPr lang="en-US" altLang="zh-TW" sz="2000" dirty="0">
              <a:latin typeface="標楷體" pitchFamily="65" charset="-120"/>
              <a:ea typeface="標楷體" pitchFamily="65" charset="-120"/>
            </a:rPr>
            <a:t>B-3-2-6-2  </a:t>
          </a:r>
          <a:r>
            <a:rPr lang="zh-TW" altLang="en-US" sz="2000" dirty="0">
              <a:latin typeface="標楷體" pitchFamily="65" charset="-120"/>
              <a:ea typeface="標楷體" pitchFamily="65" charset="-120"/>
            </a:rPr>
            <a:t>能透過各種媒體，認識中華文化，並擴充文化視野。</a:t>
          </a:r>
        </a:p>
      </dgm:t>
    </dgm:pt>
    <dgm:pt modelId="{FC03C277-0547-4758-A3AD-1D76281BDE5B}" type="parTrans" cxnId="{19DC331E-02A6-4824-92A1-010495877E5C}">
      <dgm:prSet/>
      <dgm:spPr/>
      <dgm:t>
        <a:bodyPr/>
        <a:lstStyle/>
        <a:p>
          <a:endParaRPr lang="zh-TW" altLang="en-US"/>
        </a:p>
      </dgm:t>
    </dgm:pt>
    <dgm:pt modelId="{D0187F45-AD1D-4E3A-A576-60EB010C3836}" type="sibTrans" cxnId="{19DC331E-02A6-4824-92A1-010495877E5C}">
      <dgm:prSet/>
      <dgm:spPr/>
      <dgm:t>
        <a:bodyPr/>
        <a:lstStyle/>
        <a:p>
          <a:endParaRPr lang="zh-TW" altLang="en-US"/>
        </a:p>
      </dgm:t>
    </dgm:pt>
    <dgm:pt modelId="{0B4E0C8E-CE0A-46B8-BD75-5535DBEDE303}">
      <dgm:prSet custT="1"/>
      <dgm:spPr>
        <a:solidFill>
          <a:srgbClr val="CC00CC">
            <a:alpha val="50000"/>
          </a:srgbClr>
        </a:solidFill>
      </dgm:spPr>
      <dgm:t>
        <a:bodyPr/>
        <a:lstStyle/>
        <a:p>
          <a:r>
            <a:rPr lang="en-US" altLang="zh-TW" sz="2000" dirty="0">
              <a:latin typeface="標楷體" pitchFamily="65" charset="-120"/>
              <a:ea typeface="標楷體" pitchFamily="65" charset="-120"/>
            </a:rPr>
            <a:t>C-3-4-10-1 </a:t>
          </a:r>
          <a:r>
            <a:rPr lang="zh-TW" altLang="en-US" sz="2000" dirty="0">
              <a:latin typeface="標楷體" pitchFamily="65" charset="-120"/>
              <a:ea typeface="標楷體" pitchFamily="65" charset="-120"/>
            </a:rPr>
            <a:t>能和他人一起討論，分享成果。</a:t>
          </a:r>
        </a:p>
      </dgm:t>
    </dgm:pt>
    <dgm:pt modelId="{7D17A824-49E1-4DB9-81BD-6C95924E060A}" type="parTrans" cxnId="{F579A698-CB0A-42FB-8E75-641033E01DE4}">
      <dgm:prSet/>
      <dgm:spPr/>
      <dgm:t>
        <a:bodyPr/>
        <a:lstStyle/>
        <a:p>
          <a:endParaRPr lang="zh-TW" altLang="en-US"/>
        </a:p>
      </dgm:t>
    </dgm:pt>
    <dgm:pt modelId="{914E9566-A593-4974-9AD9-B5838B7DCF62}" type="sibTrans" cxnId="{F579A698-CB0A-42FB-8E75-641033E01DE4}">
      <dgm:prSet/>
      <dgm:spPr/>
      <dgm:t>
        <a:bodyPr/>
        <a:lstStyle/>
        <a:p>
          <a:endParaRPr lang="zh-TW" altLang="en-US"/>
        </a:p>
      </dgm:t>
    </dgm:pt>
    <dgm:pt modelId="{E5C27647-1848-4F4B-97EF-3EFA4D51EDC5}">
      <dgm:prSet custT="1"/>
      <dgm:spPr>
        <a:solidFill>
          <a:srgbClr val="CC00CC">
            <a:alpha val="50000"/>
          </a:srgbClr>
        </a:solidFill>
      </dgm:spPr>
      <dgm:t>
        <a:bodyPr/>
        <a:lstStyle/>
        <a:p>
          <a:r>
            <a:rPr lang="en-US" altLang="zh-TW" sz="2000" dirty="0">
              <a:latin typeface="標楷體" pitchFamily="65" charset="-120"/>
              <a:ea typeface="標楷體" pitchFamily="65" charset="-120"/>
            </a:rPr>
            <a:t>D-3-1-1-2  </a:t>
          </a:r>
          <a:r>
            <a:rPr lang="zh-TW" altLang="en-US" sz="2000" dirty="0">
              <a:latin typeface="標楷體" pitchFamily="65" charset="-120"/>
              <a:ea typeface="標楷體" pitchFamily="65" charset="-120"/>
            </a:rPr>
            <a:t>能概略瞭解文字的結構，理解文字的字義。</a:t>
          </a:r>
        </a:p>
      </dgm:t>
    </dgm:pt>
    <dgm:pt modelId="{C6D7F612-32BB-44E4-AADD-7CE939BFFCD5}" type="parTrans" cxnId="{1A763687-DC64-48C6-A5C2-83144D94E8D0}">
      <dgm:prSet/>
      <dgm:spPr/>
      <dgm:t>
        <a:bodyPr/>
        <a:lstStyle/>
        <a:p>
          <a:endParaRPr lang="zh-TW" altLang="en-US"/>
        </a:p>
      </dgm:t>
    </dgm:pt>
    <dgm:pt modelId="{3B38D9D7-4A0F-44DB-B882-AE04A5D91A2F}" type="sibTrans" cxnId="{1A763687-DC64-48C6-A5C2-83144D94E8D0}">
      <dgm:prSet/>
      <dgm:spPr/>
      <dgm:t>
        <a:bodyPr/>
        <a:lstStyle/>
        <a:p>
          <a:endParaRPr lang="zh-TW" altLang="en-US"/>
        </a:p>
      </dgm:t>
    </dgm:pt>
    <dgm:pt modelId="{5F022252-4633-4DD9-A70C-F33027301ED8}">
      <dgm:prSet custT="1"/>
      <dgm:spPr>
        <a:solidFill>
          <a:srgbClr val="CC00CC">
            <a:alpha val="50000"/>
          </a:srgbClr>
        </a:solidFill>
      </dgm:spPr>
      <dgm:t>
        <a:bodyPr/>
        <a:lstStyle/>
        <a:p>
          <a:r>
            <a:rPr lang="en-US" altLang="zh-TW" sz="2000" dirty="0">
              <a:latin typeface="標楷體" pitchFamily="65" charset="-120"/>
              <a:ea typeface="標楷體" pitchFamily="65" charset="-120"/>
            </a:rPr>
            <a:t>F-3-9-3    </a:t>
          </a:r>
          <a:r>
            <a:rPr lang="zh-TW" altLang="en-US" sz="2000" dirty="0">
              <a:latin typeface="標楷體" pitchFamily="65" charset="-120"/>
              <a:ea typeface="標楷體" pitchFamily="65" charset="-120"/>
            </a:rPr>
            <a:t>能主動創作，並發表自己的作品。</a:t>
          </a:r>
        </a:p>
      </dgm:t>
    </dgm:pt>
    <dgm:pt modelId="{670ABAA1-3CF5-42EA-B0D9-26B1572ABCF6}" type="parTrans" cxnId="{707447CD-D0FA-4876-BB30-3502D4D5C1CF}">
      <dgm:prSet/>
      <dgm:spPr/>
      <dgm:t>
        <a:bodyPr/>
        <a:lstStyle/>
        <a:p>
          <a:endParaRPr lang="zh-TW" altLang="en-US"/>
        </a:p>
      </dgm:t>
    </dgm:pt>
    <dgm:pt modelId="{3E73EAC3-6258-45D6-9ABB-D3A44522BBF4}" type="sibTrans" cxnId="{707447CD-D0FA-4876-BB30-3502D4D5C1CF}">
      <dgm:prSet/>
      <dgm:spPr/>
      <dgm:t>
        <a:bodyPr/>
        <a:lstStyle/>
        <a:p>
          <a:endParaRPr lang="zh-TW" altLang="en-US"/>
        </a:p>
      </dgm:t>
    </dgm:pt>
    <dgm:pt modelId="{378BDD33-F636-444F-BC41-E5947D541A4D}">
      <dgm:prSet custT="1"/>
      <dgm:spPr>
        <a:solidFill>
          <a:srgbClr val="CC00CC">
            <a:alpha val="50000"/>
          </a:srgbClr>
        </a:solidFill>
      </dgm:spPr>
      <dgm:t>
        <a:bodyPr/>
        <a:lstStyle/>
        <a:p>
          <a:r>
            <a:rPr lang="en-US" altLang="zh-TW" sz="1800" dirty="0">
              <a:latin typeface="標楷體" pitchFamily="65" charset="-120"/>
              <a:ea typeface="標楷體" pitchFamily="65" charset="-120"/>
            </a:rPr>
            <a:t>E-3-6      </a:t>
          </a:r>
          <a:r>
            <a:rPr lang="zh-TW" altLang="en-US" sz="1800" dirty="0">
              <a:latin typeface="標楷體" pitchFamily="65" charset="-120"/>
              <a:ea typeface="標楷體" pitchFamily="65" charset="-120"/>
            </a:rPr>
            <a:t>能靈活應用各類工具書及電腦網路，蒐集資訊、組織材料，廣泛閱讀。</a:t>
          </a:r>
        </a:p>
      </dgm:t>
    </dgm:pt>
    <dgm:pt modelId="{F3C06237-5FD1-4F5B-BC8A-81A64765C1DE}" type="parTrans" cxnId="{E6BA90CA-C707-4AD0-914D-C8E722549704}">
      <dgm:prSet/>
      <dgm:spPr/>
      <dgm:t>
        <a:bodyPr/>
        <a:lstStyle/>
        <a:p>
          <a:endParaRPr lang="zh-TW" altLang="en-US"/>
        </a:p>
      </dgm:t>
    </dgm:pt>
    <dgm:pt modelId="{DDFE65EB-44AA-4425-84A7-170E5C5BDB8A}" type="sibTrans" cxnId="{E6BA90CA-C707-4AD0-914D-C8E722549704}">
      <dgm:prSet/>
      <dgm:spPr/>
      <dgm:t>
        <a:bodyPr/>
        <a:lstStyle/>
        <a:p>
          <a:endParaRPr lang="zh-TW" altLang="en-US"/>
        </a:p>
      </dgm:t>
    </dgm:pt>
    <dgm:pt modelId="{165D4F21-5961-468C-8494-A52E0691F8BC}" type="pres">
      <dgm:prSet presAssocID="{510EE0BB-EC37-4D25-B5BA-3087A235B12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6C8ACA4C-B944-445C-A322-FF07ECE08689}" type="pres">
      <dgm:prSet presAssocID="{ABA95A55-FD65-4679-9504-7D479E157227}" presName="vertOne" presStyleCnt="0"/>
      <dgm:spPr/>
    </dgm:pt>
    <dgm:pt modelId="{F7AF78D3-DBFC-42A5-96A9-E7E096B4DE70}" type="pres">
      <dgm:prSet presAssocID="{ABA95A55-FD65-4679-9504-7D479E157227}" presName="txOne" presStyleLbl="node0" presStyleIdx="0" presStyleCnt="2" custScaleY="2419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97968D-1934-4027-B0DD-57856FB273C5}" type="pres">
      <dgm:prSet presAssocID="{ABA95A55-FD65-4679-9504-7D479E157227}" presName="parTransOne" presStyleCnt="0"/>
      <dgm:spPr/>
    </dgm:pt>
    <dgm:pt modelId="{A410DC89-9C3B-4A2E-AEF9-C83284F880CD}" type="pres">
      <dgm:prSet presAssocID="{ABA95A55-FD65-4679-9504-7D479E157227}" presName="horzOne" presStyleCnt="0"/>
      <dgm:spPr/>
    </dgm:pt>
    <dgm:pt modelId="{B370C450-9E5C-42F9-97DE-6EE6FB32C46A}" type="pres">
      <dgm:prSet presAssocID="{378BDD33-F636-444F-BC41-E5947D541A4D}" presName="vertTwo" presStyleCnt="0"/>
      <dgm:spPr/>
    </dgm:pt>
    <dgm:pt modelId="{097BC3F1-33ED-4856-AF58-3C088A9BCDDF}" type="pres">
      <dgm:prSet presAssocID="{378BDD33-F636-444F-BC41-E5947D541A4D}" presName="txTwo" presStyleLbl="node2" presStyleIdx="0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0F878C7-C867-430C-BEDB-DF54D395D671}" type="pres">
      <dgm:prSet presAssocID="{378BDD33-F636-444F-BC41-E5947D541A4D}" presName="horzTwo" presStyleCnt="0"/>
      <dgm:spPr/>
    </dgm:pt>
    <dgm:pt modelId="{31B546FB-07F3-4467-84F0-53526D915A50}" type="pres">
      <dgm:prSet presAssocID="{DDFE65EB-44AA-4425-84A7-170E5C5BDB8A}" presName="sibSpaceTwo" presStyleCnt="0"/>
      <dgm:spPr/>
    </dgm:pt>
    <dgm:pt modelId="{F2E355F1-AE91-4233-A104-F5F027986CA5}" type="pres">
      <dgm:prSet presAssocID="{44F2D9D6-B059-4E44-A399-7ECE54974D4E}" presName="vertTwo" presStyleCnt="0"/>
      <dgm:spPr/>
    </dgm:pt>
    <dgm:pt modelId="{72A0FD27-2FA0-47EF-BA45-9FA4C1B5D31D}" type="pres">
      <dgm:prSet presAssocID="{44F2D9D6-B059-4E44-A399-7ECE54974D4E}" presName="txTwo" presStyleLbl="node2" presStyleIdx="1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8A04F6-BC7A-44C9-8983-CF4DE7B31811}" type="pres">
      <dgm:prSet presAssocID="{44F2D9D6-B059-4E44-A399-7ECE54974D4E}" presName="horzTwo" presStyleCnt="0"/>
      <dgm:spPr/>
    </dgm:pt>
    <dgm:pt modelId="{2A09B53A-CB3D-49D5-B495-E05DA138FC31}" type="pres">
      <dgm:prSet presAssocID="{D0187F45-AD1D-4E3A-A576-60EB010C3836}" presName="sibSpaceTwo" presStyleCnt="0"/>
      <dgm:spPr/>
    </dgm:pt>
    <dgm:pt modelId="{0DBC9306-F4DE-45A0-9BC4-31077236381A}" type="pres">
      <dgm:prSet presAssocID="{E5C27647-1848-4F4B-97EF-3EFA4D51EDC5}" presName="vertTwo" presStyleCnt="0"/>
      <dgm:spPr/>
    </dgm:pt>
    <dgm:pt modelId="{E87BE486-716D-4720-AE85-BA194508AA95}" type="pres">
      <dgm:prSet presAssocID="{E5C27647-1848-4F4B-97EF-3EFA4D51EDC5}" presName="txTwo" presStyleLbl="node2" presStyleIdx="2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F66C2D4-2DE0-47A0-881C-2736A554C724}" type="pres">
      <dgm:prSet presAssocID="{E5C27647-1848-4F4B-97EF-3EFA4D51EDC5}" presName="horzTwo" presStyleCnt="0"/>
      <dgm:spPr/>
    </dgm:pt>
    <dgm:pt modelId="{D74194F3-1E00-4A11-863D-4237667E62C9}" type="pres">
      <dgm:prSet presAssocID="{3B38D9D7-4A0F-44DB-B882-AE04A5D91A2F}" presName="sibSpaceTwo" presStyleCnt="0"/>
      <dgm:spPr/>
    </dgm:pt>
    <dgm:pt modelId="{0AFE6428-EA56-4EE3-A5AF-F945A8319786}" type="pres">
      <dgm:prSet presAssocID="{0B4E0C8E-CE0A-46B8-BD75-5535DBEDE303}" presName="vertTwo" presStyleCnt="0"/>
      <dgm:spPr/>
    </dgm:pt>
    <dgm:pt modelId="{20525169-D3B9-488E-995C-48B04E3AF521}" type="pres">
      <dgm:prSet presAssocID="{0B4E0C8E-CE0A-46B8-BD75-5535DBEDE303}" presName="txTwo" presStyleLbl="node2" presStyleIdx="3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37CB1FC-B09D-47D7-A665-4AD29FA5FDF6}" type="pres">
      <dgm:prSet presAssocID="{0B4E0C8E-CE0A-46B8-BD75-5535DBEDE303}" presName="horzTwo" presStyleCnt="0"/>
      <dgm:spPr/>
    </dgm:pt>
    <dgm:pt modelId="{1D5CC7DA-3573-4727-88C3-6099EDA238D0}" type="pres">
      <dgm:prSet presAssocID="{914E9566-A593-4974-9AD9-B5838B7DCF62}" presName="sibSpaceTwo" presStyleCnt="0"/>
      <dgm:spPr/>
    </dgm:pt>
    <dgm:pt modelId="{4A96BA46-B78B-4F25-AACD-736A13AAC0BA}" type="pres">
      <dgm:prSet presAssocID="{5F022252-4633-4DD9-A70C-F33027301ED8}" presName="vertTwo" presStyleCnt="0"/>
      <dgm:spPr/>
    </dgm:pt>
    <dgm:pt modelId="{B1919E14-69C3-427E-A9C4-09AF9DBF4B7B}" type="pres">
      <dgm:prSet presAssocID="{5F022252-4633-4DD9-A70C-F33027301ED8}" presName="txTwo" presStyleLbl="node2" presStyleIdx="4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E364C27-810C-4030-BC02-1345945A9082}" type="pres">
      <dgm:prSet presAssocID="{5F022252-4633-4DD9-A70C-F33027301ED8}" presName="horzTwo" presStyleCnt="0"/>
      <dgm:spPr/>
    </dgm:pt>
    <dgm:pt modelId="{51D9B145-EAE8-47F0-916B-9377139772DF}" type="pres">
      <dgm:prSet presAssocID="{DC34C5B0-5BEA-49B8-8DD3-CC1F4AB944C4}" presName="sibSpaceOne" presStyleCnt="0"/>
      <dgm:spPr/>
    </dgm:pt>
    <dgm:pt modelId="{E819B5DC-D51D-466C-95BE-8250309BBA6C}" type="pres">
      <dgm:prSet presAssocID="{FA12BAEC-572A-4041-B795-0B034BF61233}" presName="vertOne" presStyleCnt="0"/>
      <dgm:spPr/>
    </dgm:pt>
    <dgm:pt modelId="{E7E137F1-1F84-43B1-BC9D-435D527B34BF}" type="pres">
      <dgm:prSet presAssocID="{FA12BAEC-572A-4041-B795-0B034BF61233}" presName="txOne" presStyleLbl="node0" presStyleIdx="1" presStyleCnt="2" custScaleY="2539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7B5F2DC-70A8-45EB-8127-3D37F4F6A163}" type="pres">
      <dgm:prSet presAssocID="{FA12BAEC-572A-4041-B795-0B034BF61233}" presName="parTransOne" presStyleCnt="0"/>
      <dgm:spPr/>
    </dgm:pt>
    <dgm:pt modelId="{63EBBDFD-36BB-418B-A0B1-61858559242F}" type="pres">
      <dgm:prSet presAssocID="{FA12BAEC-572A-4041-B795-0B034BF61233}" presName="horzOne" presStyleCnt="0"/>
      <dgm:spPr/>
    </dgm:pt>
    <dgm:pt modelId="{B9F4616A-5927-45FA-B8D1-6A2B35D8D2D1}" type="pres">
      <dgm:prSet presAssocID="{382EC668-477B-45F6-B29C-C5829F4BA342}" presName="vertTwo" presStyleCnt="0"/>
      <dgm:spPr/>
    </dgm:pt>
    <dgm:pt modelId="{95CE11EB-802D-4136-8241-7DEF4DAE9928}" type="pres">
      <dgm:prSet presAssocID="{382EC668-477B-45F6-B29C-C5829F4BA342}" presName="txTwo" presStyleLbl="node2" presStyleIdx="5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5754BED-AF2E-4C3C-8E43-B8A61E20BEB8}" type="pres">
      <dgm:prSet presAssocID="{382EC668-477B-45F6-B29C-C5829F4BA342}" presName="horzTwo" presStyleCnt="0"/>
      <dgm:spPr/>
    </dgm:pt>
    <dgm:pt modelId="{44D33D8F-622A-4AD4-BB49-0BC1D3AF1EA7}" type="pres">
      <dgm:prSet presAssocID="{D77E5B20-3B74-4EC5-8087-918CD38865EB}" presName="sibSpaceTwo" presStyleCnt="0"/>
      <dgm:spPr/>
    </dgm:pt>
    <dgm:pt modelId="{1F0F4FD9-132F-4523-B59B-A0CA87A44FFA}" type="pres">
      <dgm:prSet presAssocID="{484087FC-003F-4639-952E-B57C6246649D}" presName="vertTwo" presStyleCnt="0"/>
      <dgm:spPr/>
    </dgm:pt>
    <dgm:pt modelId="{B6FEDE34-CC59-4028-967C-5BC9548C6F51}" type="pres">
      <dgm:prSet presAssocID="{484087FC-003F-4639-952E-B57C6246649D}" presName="txTwo" presStyleLbl="node2" presStyleIdx="6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E05FCC-5944-4637-BBF5-2460199D4E30}" type="pres">
      <dgm:prSet presAssocID="{484087FC-003F-4639-952E-B57C6246649D}" presName="horzTwo" presStyleCnt="0"/>
      <dgm:spPr/>
    </dgm:pt>
    <dgm:pt modelId="{EA651D58-DD5C-41C9-8C85-85A48AA43903}" type="pres">
      <dgm:prSet presAssocID="{8B4D4D1A-0685-497A-B5F8-CD7E3A7DEFF5}" presName="sibSpaceTwo" presStyleCnt="0"/>
      <dgm:spPr/>
    </dgm:pt>
    <dgm:pt modelId="{A0627092-DF63-4C34-83AA-D47689BB2192}" type="pres">
      <dgm:prSet presAssocID="{1F97BA98-D83F-40E1-B485-0E9D65B1C610}" presName="vertTwo" presStyleCnt="0"/>
      <dgm:spPr/>
    </dgm:pt>
    <dgm:pt modelId="{3A42B9FC-9C95-4E16-9EE6-6C42C055FB31}" type="pres">
      <dgm:prSet presAssocID="{1F97BA98-D83F-40E1-B485-0E9D65B1C610}" presName="txTwo" presStyleLbl="node2" presStyleIdx="7" presStyleCnt="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A6EA88F-D2B1-40C5-BF28-9895E3641126}" type="pres">
      <dgm:prSet presAssocID="{1F97BA98-D83F-40E1-B485-0E9D65B1C610}" presName="horzTwo" presStyleCnt="0"/>
      <dgm:spPr/>
    </dgm:pt>
  </dgm:ptLst>
  <dgm:cxnLst>
    <dgm:cxn modelId="{42E632D2-75A7-47D3-AB87-4F1722C6058E}" srcId="{FA12BAEC-572A-4041-B795-0B034BF61233}" destId="{484087FC-003F-4639-952E-B57C6246649D}" srcOrd="1" destOrd="0" parTransId="{F03509BF-66B6-4375-B440-AD875EA7E223}" sibTransId="{8B4D4D1A-0685-497A-B5F8-CD7E3A7DEFF5}"/>
    <dgm:cxn modelId="{2262D815-2CCC-48C8-A86D-C65285DB0C15}" type="presOf" srcId="{382EC668-477B-45F6-B29C-C5829F4BA342}" destId="{95CE11EB-802D-4136-8241-7DEF4DAE9928}" srcOrd="0" destOrd="0" presId="urn:microsoft.com/office/officeart/2005/8/layout/hierarchy4"/>
    <dgm:cxn modelId="{F983EF08-7D33-4C36-BA2E-259FDC0D06D8}" srcId="{FA12BAEC-572A-4041-B795-0B034BF61233}" destId="{382EC668-477B-45F6-B29C-C5829F4BA342}" srcOrd="0" destOrd="0" parTransId="{2103B8C7-BD5D-41C0-9ED5-912CD282FC13}" sibTransId="{D77E5B20-3B74-4EC5-8087-918CD38865EB}"/>
    <dgm:cxn modelId="{E7BFC40A-30CA-4173-822F-C10DC9F2E3FA}" type="presOf" srcId="{510EE0BB-EC37-4D25-B5BA-3087A235B129}" destId="{165D4F21-5961-468C-8494-A52E0691F8BC}" srcOrd="0" destOrd="0" presId="urn:microsoft.com/office/officeart/2005/8/layout/hierarchy4"/>
    <dgm:cxn modelId="{398069F3-D8CE-4B8A-A4C9-98D77197BC0F}" type="presOf" srcId="{44F2D9D6-B059-4E44-A399-7ECE54974D4E}" destId="{72A0FD27-2FA0-47EF-BA45-9FA4C1B5D31D}" srcOrd="0" destOrd="0" presId="urn:microsoft.com/office/officeart/2005/8/layout/hierarchy4"/>
    <dgm:cxn modelId="{46EF51ED-1B54-4D1C-8969-60179501D843}" type="presOf" srcId="{FA12BAEC-572A-4041-B795-0B034BF61233}" destId="{E7E137F1-1F84-43B1-BC9D-435D527B34BF}" srcOrd="0" destOrd="0" presId="urn:microsoft.com/office/officeart/2005/8/layout/hierarchy4"/>
    <dgm:cxn modelId="{FF73FAE0-B60B-4080-A632-954F5E02C725}" srcId="{510EE0BB-EC37-4D25-B5BA-3087A235B129}" destId="{FA12BAEC-572A-4041-B795-0B034BF61233}" srcOrd="1" destOrd="0" parTransId="{464CFE1F-C30E-4775-BAD4-B11C6635A8F4}" sibTransId="{05921AC8-169A-4FAB-B44B-991869ADD0B8}"/>
    <dgm:cxn modelId="{2AEB2A8B-84BD-469A-9305-53E03914E305}" type="presOf" srcId="{1F97BA98-D83F-40E1-B485-0E9D65B1C610}" destId="{3A42B9FC-9C95-4E16-9EE6-6C42C055FB31}" srcOrd="0" destOrd="0" presId="urn:microsoft.com/office/officeart/2005/8/layout/hierarchy4"/>
    <dgm:cxn modelId="{11003A6B-61D2-45B2-9EF0-43FD23F90AFF}" type="presOf" srcId="{5F022252-4633-4DD9-A70C-F33027301ED8}" destId="{B1919E14-69C3-427E-A9C4-09AF9DBF4B7B}" srcOrd="0" destOrd="0" presId="urn:microsoft.com/office/officeart/2005/8/layout/hierarchy4"/>
    <dgm:cxn modelId="{1A763687-DC64-48C6-A5C2-83144D94E8D0}" srcId="{ABA95A55-FD65-4679-9504-7D479E157227}" destId="{E5C27647-1848-4F4B-97EF-3EFA4D51EDC5}" srcOrd="2" destOrd="0" parTransId="{C6D7F612-32BB-44E4-AADD-7CE939BFFCD5}" sibTransId="{3B38D9D7-4A0F-44DB-B882-AE04A5D91A2F}"/>
    <dgm:cxn modelId="{F579A698-CB0A-42FB-8E75-641033E01DE4}" srcId="{ABA95A55-FD65-4679-9504-7D479E157227}" destId="{0B4E0C8E-CE0A-46B8-BD75-5535DBEDE303}" srcOrd="3" destOrd="0" parTransId="{7D17A824-49E1-4DB9-81BD-6C95924E060A}" sibTransId="{914E9566-A593-4974-9AD9-B5838B7DCF62}"/>
    <dgm:cxn modelId="{E6BA90CA-C707-4AD0-914D-C8E722549704}" srcId="{ABA95A55-FD65-4679-9504-7D479E157227}" destId="{378BDD33-F636-444F-BC41-E5947D541A4D}" srcOrd="0" destOrd="0" parTransId="{F3C06237-5FD1-4F5B-BC8A-81A64765C1DE}" sibTransId="{DDFE65EB-44AA-4425-84A7-170E5C5BDB8A}"/>
    <dgm:cxn modelId="{7E2FB2FA-8CFD-46B0-83E6-6DBA8638DD0A}" type="presOf" srcId="{484087FC-003F-4639-952E-B57C6246649D}" destId="{B6FEDE34-CC59-4028-967C-5BC9548C6F51}" srcOrd="0" destOrd="0" presId="urn:microsoft.com/office/officeart/2005/8/layout/hierarchy4"/>
    <dgm:cxn modelId="{25BC617F-67F1-4871-A217-1B1CD3BF2074}" type="presOf" srcId="{378BDD33-F636-444F-BC41-E5947D541A4D}" destId="{097BC3F1-33ED-4856-AF58-3C088A9BCDDF}" srcOrd="0" destOrd="0" presId="urn:microsoft.com/office/officeart/2005/8/layout/hierarchy4"/>
    <dgm:cxn modelId="{19DC331E-02A6-4824-92A1-010495877E5C}" srcId="{ABA95A55-FD65-4679-9504-7D479E157227}" destId="{44F2D9D6-B059-4E44-A399-7ECE54974D4E}" srcOrd="1" destOrd="0" parTransId="{FC03C277-0547-4758-A3AD-1D76281BDE5B}" sibTransId="{D0187F45-AD1D-4E3A-A576-60EB010C3836}"/>
    <dgm:cxn modelId="{2A6D3BD9-5137-43CB-AEDE-9073F0EED2F1}" srcId="{510EE0BB-EC37-4D25-B5BA-3087A235B129}" destId="{ABA95A55-FD65-4679-9504-7D479E157227}" srcOrd="0" destOrd="0" parTransId="{EB2CE126-DFBC-4549-99B6-07EA64A46D17}" sibTransId="{DC34C5B0-5BEA-49B8-8DD3-CC1F4AB944C4}"/>
    <dgm:cxn modelId="{042D9004-039A-4B04-9FD5-7B1D6632DB54}" type="presOf" srcId="{ABA95A55-FD65-4679-9504-7D479E157227}" destId="{F7AF78D3-DBFC-42A5-96A9-E7E096B4DE70}" srcOrd="0" destOrd="0" presId="urn:microsoft.com/office/officeart/2005/8/layout/hierarchy4"/>
    <dgm:cxn modelId="{EB4BED7A-B2C5-4705-8CC5-6DD107CE29FE}" srcId="{FA12BAEC-572A-4041-B795-0B034BF61233}" destId="{1F97BA98-D83F-40E1-B485-0E9D65B1C610}" srcOrd="2" destOrd="0" parTransId="{3E36E40B-F6EA-432D-8DE8-ED6DF0222223}" sibTransId="{2E5D58C1-7F31-4C86-AA87-01401AF57EDA}"/>
    <dgm:cxn modelId="{237172A6-D38F-419A-ABB7-5096EFFEDDF7}" type="presOf" srcId="{0B4E0C8E-CE0A-46B8-BD75-5535DBEDE303}" destId="{20525169-D3B9-488E-995C-48B04E3AF521}" srcOrd="0" destOrd="0" presId="urn:microsoft.com/office/officeart/2005/8/layout/hierarchy4"/>
    <dgm:cxn modelId="{A0A6581B-5725-4B8B-9CA1-2CD16048A581}" type="presOf" srcId="{E5C27647-1848-4F4B-97EF-3EFA4D51EDC5}" destId="{E87BE486-716D-4720-AE85-BA194508AA95}" srcOrd="0" destOrd="0" presId="urn:microsoft.com/office/officeart/2005/8/layout/hierarchy4"/>
    <dgm:cxn modelId="{707447CD-D0FA-4876-BB30-3502D4D5C1CF}" srcId="{ABA95A55-FD65-4679-9504-7D479E157227}" destId="{5F022252-4633-4DD9-A70C-F33027301ED8}" srcOrd="4" destOrd="0" parTransId="{670ABAA1-3CF5-42EA-B0D9-26B1572ABCF6}" sibTransId="{3E73EAC3-6258-45D6-9ABB-D3A44522BBF4}"/>
    <dgm:cxn modelId="{0BA61E4A-147D-45EB-9C12-1B1A6C1503E2}" type="presParOf" srcId="{165D4F21-5961-468C-8494-A52E0691F8BC}" destId="{6C8ACA4C-B944-445C-A322-FF07ECE08689}" srcOrd="0" destOrd="0" presId="urn:microsoft.com/office/officeart/2005/8/layout/hierarchy4"/>
    <dgm:cxn modelId="{5BF43B88-1DDC-46D8-B1B0-BB9DF356A211}" type="presParOf" srcId="{6C8ACA4C-B944-445C-A322-FF07ECE08689}" destId="{F7AF78D3-DBFC-42A5-96A9-E7E096B4DE70}" srcOrd="0" destOrd="0" presId="urn:microsoft.com/office/officeart/2005/8/layout/hierarchy4"/>
    <dgm:cxn modelId="{9FB7E703-46EC-4217-AFEC-9ECA44C22329}" type="presParOf" srcId="{6C8ACA4C-B944-445C-A322-FF07ECE08689}" destId="{E797968D-1934-4027-B0DD-57856FB273C5}" srcOrd="1" destOrd="0" presId="urn:microsoft.com/office/officeart/2005/8/layout/hierarchy4"/>
    <dgm:cxn modelId="{C6258B83-E86A-4E03-A1CA-52508B7E98BC}" type="presParOf" srcId="{6C8ACA4C-B944-445C-A322-FF07ECE08689}" destId="{A410DC89-9C3B-4A2E-AEF9-C83284F880CD}" srcOrd="2" destOrd="0" presId="urn:microsoft.com/office/officeart/2005/8/layout/hierarchy4"/>
    <dgm:cxn modelId="{6B9DF106-E451-4BF4-8FA3-72AE96BDB253}" type="presParOf" srcId="{A410DC89-9C3B-4A2E-AEF9-C83284F880CD}" destId="{B370C450-9E5C-42F9-97DE-6EE6FB32C46A}" srcOrd="0" destOrd="0" presId="urn:microsoft.com/office/officeart/2005/8/layout/hierarchy4"/>
    <dgm:cxn modelId="{0AE2399F-1FF4-487B-970F-975CF0BAF5F4}" type="presParOf" srcId="{B370C450-9E5C-42F9-97DE-6EE6FB32C46A}" destId="{097BC3F1-33ED-4856-AF58-3C088A9BCDDF}" srcOrd="0" destOrd="0" presId="urn:microsoft.com/office/officeart/2005/8/layout/hierarchy4"/>
    <dgm:cxn modelId="{0358ED61-0D32-4F21-9A47-922F9EFBF4CE}" type="presParOf" srcId="{B370C450-9E5C-42F9-97DE-6EE6FB32C46A}" destId="{70F878C7-C867-430C-BEDB-DF54D395D671}" srcOrd="1" destOrd="0" presId="urn:microsoft.com/office/officeart/2005/8/layout/hierarchy4"/>
    <dgm:cxn modelId="{6E7BF04C-9BAD-411D-8FC2-C77CBCB9A309}" type="presParOf" srcId="{A410DC89-9C3B-4A2E-AEF9-C83284F880CD}" destId="{31B546FB-07F3-4467-84F0-53526D915A50}" srcOrd="1" destOrd="0" presId="urn:microsoft.com/office/officeart/2005/8/layout/hierarchy4"/>
    <dgm:cxn modelId="{458C19EA-4A8E-4A7F-9D71-4BEEF1C3BBE0}" type="presParOf" srcId="{A410DC89-9C3B-4A2E-AEF9-C83284F880CD}" destId="{F2E355F1-AE91-4233-A104-F5F027986CA5}" srcOrd="2" destOrd="0" presId="urn:microsoft.com/office/officeart/2005/8/layout/hierarchy4"/>
    <dgm:cxn modelId="{574B1C28-8677-46CE-986B-B25498DE8583}" type="presParOf" srcId="{F2E355F1-AE91-4233-A104-F5F027986CA5}" destId="{72A0FD27-2FA0-47EF-BA45-9FA4C1B5D31D}" srcOrd="0" destOrd="0" presId="urn:microsoft.com/office/officeart/2005/8/layout/hierarchy4"/>
    <dgm:cxn modelId="{B20F57D4-16CE-47C6-A1AD-353238FAD1AE}" type="presParOf" srcId="{F2E355F1-AE91-4233-A104-F5F027986CA5}" destId="{B28A04F6-BC7A-44C9-8983-CF4DE7B31811}" srcOrd="1" destOrd="0" presId="urn:microsoft.com/office/officeart/2005/8/layout/hierarchy4"/>
    <dgm:cxn modelId="{2688EDA6-28B0-4E06-AF3B-D741CA9C7C92}" type="presParOf" srcId="{A410DC89-9C3B-4A2E-AEF9-C83284F880CD}" destId="{2A09B53A-CB3D-49D5-B495-E05DA138FC31}" srcOrd="3" destOrd="0" presId="urn:microsoft.com/office/officeart/2005/8/layout/hierarchy4"/>
    <dgm:cxn modelId="{7F31B1D4-8670-4840-88DB-424074910594}" type="presParOf" srcId="{A410DC89-9C3B-4A2E-AEF9-C83284F880CD}" destId="{0DBC9306-F4DE-45A0-9BC4-31077236381A}" srcOrd="4" destOrd="0" presId="urn:microsoft.com/office/officeart/2005/8/layout/hierarchy4"/>
    <dgm:cxn modelId="{97266731-195E-41A4-8B4D-319A20D5E4E4}" type="presParOf" srcId="{0DBC9306-F4DE-45A0-9BC4-31077236381A}" destId="{E87BE486-716D-4720-AE85-BA194508AA95}" srcOrd="0" destOrd="0" presId="urn:microsoft.com/office/officeart/2005/8/layout/hierarchy4"/>
    <dgm:cxn modelId="{E31FAE51-8DA5-4CCA-A0FF-5886817774E3}" type="presParOf" srcId="{0DBC9306-F4DE-45A0-9BC4-31077236381A}" destId="{9F66C2D4-2DE0-47A0-881C-2736A554C724}" srcOrd="1" destOrd="0" presId="urn:microsoft.com/office/officeart/2005/8/layout/hierarchy4"/>
    <dgm:cxn modelId="{5FCEBAFF-AF4C-436C-A062-92CD425A2FC6}" type="presParOf" srcId="{A410DC89-9C3B-4A2E-AEF9-C83284F880CD}" destId="{D74194F3-1E00-4A11-863D-4237667E62C9}" srcOrd="5" destOrd="0" presId="urn:microsoft.com/office/officeart/2005/8/layout/hierarchy4"/>
    <dgm:cxn modelId="{41B5C26C-FCB4-42AF-86D5-A5491829DFAC}" type="presParOf" srcId="{A410DC89-9C3B-4A2E-AEF9-C83284F880CD}" destId="{0AFE6428-EA56-4EE3-A5AF-F945A8319786}" srcOrd="6" destOrd="0" presId="urn:microsoft.com/office/officeart/2005/8/layout/hierarchy4"/>
    <dgm:cxn modelId="{608B0360-0F82-40DB-AF5F-712E24E5A6CE}" type="presParOf" srcId="{0AFE6428-EA56-4EE3-A5AF-F945A8319786}" destId="{20525169-D3B9-488E-995C-48B04E3AF521}" srcOrd="0" destOrd="0" presId="urn:microsoft.com/office/officeart/2005/8/layout/hierarchy4"/>
    <dgm:cxn modelId="{892AC72B-F036-4DEA-8BB3-20ECCD7DA8BF}" type="presParOf" srcId="{0AFE6428-EA56-4EE3-A5AF-F945A8319786}" destId="{637CB1FC-B09D-47D7-A665-4AD29FA5FDF6}" srcOrd="1" destOrd="0" presId="urn:microsoft.com/office/officeart/2005/8/layout/hierarchy4"/>
    <dgm:cxn modelId="{0507AE68-226A-4FC5-B518-ABDA1DE8E3BB}" type="presParOf" srcId="{A410DC89-9C3B-4A2E-AEF9-C83284F880CD}" destId="{1D5CC7DA-3573-4727-88C3-6099EDA238D0}" srcOrd="7" destOrd="0" presId="urn:microsoft.com/office/officeart/2005/8/layout/hierarchy4"/>
    <dgm:cxn modelId="{47002534-E25A-4668-B244-ED044B36FC78}" type="presParOf" srcId="{A410DC89-9C3B-4A2E-AEF9-C83284F880CD}" destId="{4A96BA46-B78B-4F25-AACD-736A13AAC0BA}" srcOrd="8" destOrd="0" presId="urn:microsoft.com/office/officeart/2005/8/layout/hierarchy4"/>
    <dgm:cxn modelId="{9923F747-A75E-4823-8D05-888DC4B9D26D}" type="presParOf" srcId="{4A96BA46-B78B-4F25-AACD-736A13AAC0BA}" destId="{B1919E14-69C3-427E-A9C4-09AF9DBF4B7B}" srcOrd="0" destOrd="0" presId="urn:microsoft.com/office/officeart/2005/8/layout/hierarchy4"/>
    <dgm:cxn modelId="{BC4BFCCD-743F-4ADC-9BEB-2E27016917D9}" type="presParOf" srcId="{4A96BA46-B78B-4F25-AACD-736A13AAC0BA}" destId="{1E364C27-810C-4030-BC02-1345945A9082}" srcOrd="1" destOrd="0" presId="urn:microsoft.com/office/officeart/2005/8/layout/hierarchy4"/>
    <dgm:cxn modelId="{0C8AF2E1-AA33-4FA5-A27A-4A45FBC13844}" type="presParOf" srcId="{165D4F21-5961-468C-8494-A52E0691F8BC}" destId="{51D9B145-EAE8-47F0-916B-9377139772DF}" srcOrd="1" destOrd="0" presId="urn:microsoft.com/office/officeart/2005/8/layout/hierarchy4"/>
    <dgm:cxn modelId="{37FF1E6C-7063-4746-954D-1F56CB0A3355}" type="presParOf" srcId="{165D4F21-5961-468C-8494-A52E0691F8BC}" destId="{E819B5DC-D51D-466C-95BE-8250309BBA6C}" srcOrd="2" destOrd="0" presId="urn:microsoft.com/office/officeart/2005/8/layout/hierarchy4"/>
    <dgm:cxn modelId="{D277B626-DCD7-491C-A826-299A5ABA8128}" type="presParOf" srcId="{E819B5DC-D51D-466C-95BE-8250309BBA6C}" destId="{E7E137F1-1F84-43B1-BC9D-435D527B34BF}" srcOrd="0" destOrd="0" presId="urn:microsoft.com/office/officeart/2005/8/layout/hierarchy4"/>
    <dgm:cxn modelId="{83A11279-8C6D-4BF7-91E6-97DF2DCFE22F}" type="presParOf" srcId="{E819B5DC-D51D-466C-95BE-8250309BBA6C}" destId="{17B5F2DC-70A8-45EB-8127-3D37F4F6A163}" srcOrd="1" destOrd="0" presId="urn:microsoft.com/office/officeart/2005/8/layout/hierarchy4"/>
    <dgm:cxn modelId="{22FE7419-129A-46F5-982D-856548A24F42}" type="presParOf" srcId="{E819B5DC-D51D-466C-95BE-8250309BBA6C}" destId="{63EBBDFD-36BB-418B-A0B1-61858559242F}" srcOrd="2" destOrd="0" presId="urn:microsoft.com/office/officeart/2005/8/layout/hierarchy4"/>
    <dgm:cxn modelId="{E0B8A598-D2BF-4853-9CCC-51D1CEC13411}" type="presParOf" srcId="{63EBBDFD-36BB-418B-A0B1-61858559242F}" destId="{B9F4616A-5927-45FA-B8D1-6A2B35D8D2D1}" srcOrd="0" destOrd="0" presId="urn:microsoft.com/office/officeart/2005/8/layout/hierarchy4"/>
    <dgm:cxn modelId="{A3A9B9E9-9386-4C39-9340-0AD66D13677C}" type="presParOf" srcId="{B9F4616A-5927-45FA-B8D1-6A2B35D8D2D1}" destId="{95CE11EB-802D-4136-8241-7DEF4DAE9928}" srcOrd="0" destOrd="0" presId="urn:microsoft.com/office/officeart/2005/8/layout/hierarchy4"/>
    <dgm:cxn modelId="{2ACD6980-9E8F-4976-BB75-5C3C4C1BA15E}" type="presParOf" srcId="{B9F4616A-5927-45FA-B8D1-6A2B35D8D2D1}" destId="{D5754BED-AF2E-4C3C-8E43-B8A61E20BEB8}" srcOrd="1" destOrd="0" presId="urn:microsoft.com/office/officeart/2005/8/layout/hierarchy4"/>
    <dgm:cxn modelId="{D4CF01A0-6E2F-4F07-826A-DC74BE071116}" type="presParOf" srcId="{63EBBDFD-36BB-418B-A0B1-61858559242F}" destId="{44D33D8F-622A-4AD4-BB49-0BC1D3AF1EA7}" srcOrd="1" destOrd="0" presId="urn:microsoft.com/office/officeart/2005/8/layout/hierarchy4"/>
    <dgm:cxn modelId="{ECF7D3DD-817E-40BB-AFD6-3039F69F24A7}" type="presParOf" srcId="{63EBBDFD-36BB-418B-A0B1-61858559242F}" destId="{1F0F4FD9-132F-4523-B59B-A0CA87A44FFA}" srcOrd="2" destOrd="0" presId="urn:microsoft.com/office/officeart/2005/8/layout/hierarchy4"/>
    <dgm:cxn modelId="{B9E1F16B-3E7A-41C8-B9A9-CF28EEB33AFD}" type="presParOf" srcId="{1F0F4FD9-132F-4523-B59B-A0CA87A44FFA}" destId="{B6FEDE34-CC59-4028-967C-5BC9548C6F51}" srcOrd="0" destOrd="0" presId="urn:microsoft.com/office/officeart/2005/8/layout/hierarchy4"/>
    <dgm:cxn modelId="{FA0427E6-A697-496B-8454-CD454CD35840}" type="presParOf" srcId="{1F0F4FD9-132F-4523-B59B-A0CA87A44FFA}" destId="{80E05FCC-5944-4637-BBF5-2460199D4E30}" srcOrd="1" destOrd="0" presId="urn:microsoft.com/office/officeart/2005/8/layout/hierarchy4"/>
    <dgm:cxn modelId="{5B48D748-9402-424F-9F01-3C56675E0356}" type="presParOf" srcId="{63EBBDFD-36BB-418B-A0B1-61858559242F}" destId="{EA651D58-DD5C-41C9-8C85-85A48AA43903}" srcOrd="3" destOrd="0" presId="urn:microsoft.com/office/officeart/2005/8/layout/hierarchy4"/>
    <dgm:cxn modelId="{88DAEA66-3B3F-48B5-98A6-C798E312BF57}" type="presParOf" srcId="{63EBBDFD-36BB-418B-A0B1-61858559242F}" destId="{A0627092-DF63-4C34-83AA-D47689BB2192}" srcOrd="4" destOrd="0" presId="urn:microsoft.com/office/officeart/2005/8/layout/hierarchy4"/>
    <dgm:cxn modelId="{308F2773-D1E9-43E2-BBC0-833EC3A3247C}" type="presParOf" srcId="{A0627092-DF63-4C34-83AA-D47689BB2192}" destId="{3A42B9FC-9C95-4E16-9EE6-6C42C055FB31}" srcOrd="0" destOrd="0" presId="urn:microsoft.com/office/officeart/2005/8/layout/hierarchy4"/>
    <dgm:cxn modelId="{E79747C0-21F8-4FAC-9349-F1AA477FC358}" type="presParOf" srcId="{A0627092-DF63-4C34-83AA-D47689BB2192}" destId="{4A6EA88F-D2B1-40C5-BF28-9895E364112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0EE0BB-EC37-4D25-B5BA-3087A235B129}" type="doc">
      <dgm:prSet loTypeId="urn:microsoft.com/office/officeart/2005/8/layout/hierarchy4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ABA95A55-FD65-4679-9504-7D479E157227}">
      <dgm:prSet phldrT="[文字]" custT="1"/>
      <dgm:spPr>
        <a:solidFill>
          <a:srgbClr val="FFFF00"/>
        </a:solidFill>
      </dgm:spPr>
      <dgm:t>
        <a:bodyPr/>
        <a:lstStyle/>
        <a:p>
          <a:r>
            <a:rPr lang="zh-TW" altLang="en-US" sz="3200" dirty="0" smtClean="0">
              <a:latin typeface="標楷體" pitchFamily="65" charset="-120"/>
              <a:ea typeface="標楷體" pitchFamily="65" charset="-120"/>
            </a:rPr>
            <a:t>社會</a:t>
          </a:r>
          <a:r>
            <a:rPr lang="zh-TW" sz="3200" dirty="0" smtClean="0">
              <a:latin typeface="標楷體" pitchFamily="65" charset="-120"/>
              <a:ea typeface="標楷體" pitchFamily="65" charset="-120"/>
            </a:rPr>
            <a:t>學習領域</a:t>
          </a:r>
          <a:endParaRPr lang="zh-TW" altLang="en-US" sz="3200" b="1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gm:t>
    </dgm:pt>
    <dgm:pt modelId="{EB2CE126-DFBC-4549-99B6-07EA64A46D17}" type="parTrans" cxnId="{2A6D3BD9-5137-43CB-AEDE-9073F0EED2F1}">
      <dgm:prSet/>
      <dgm:spPr/>
      <dgm:t>
        <a:bodyPr/>
        <a:lstStyle/>
        <a:p>
          <a:endParaRPr lang="zh-TW" altLang="en-US"/>
        </a:p>
      </dgm:t>
    </dgm:pt>
    <dgm:pt modelId="{DC34C5B0-5BEA-49B8-8DD3-CC1F4AB944C4}" type="sibTrans" cxnId="{2A6D3BD9-5137-43CB-AEDE-9073F0EED2F1}">
      <dgm:prSet/>
      <dgm:spPr/>
      <dgm:t>
        <a:bodyPr/>
        <a:lstStyle/>
        <a:p>
          <a:endParaRPr lang="zh-TW" altLang="en-US"/>
        </a:p>
      </dgm:t>
    </dgm:pt>
    <dgm:pt modelId="{FA12BAEC-572A-4041-B795-0B034BF61233}">
      <dgm:prSet phldrT="[文字]" custT="1"/>
      <dgm:spPr>
        <a:solidFill>
          <a:srgbClr val="00FFFF"/>
        </a:solidFill>
      </dgm:spPr>
      <dgm:t>
        <a:bodyPr/>
        <a:lstStyle/>
        <a:p>
          <a:r>
            <a:rPr lang="zh-TW" altLang="en-US" sz="3200" dirty="0" smtClean="0">
              <a:latin typeface="標楷體" pitchFamily="65" charset="-120"/>
              <a:ea typeface="標楷體" pitchFamily="65" charset="-120"/>
            </a:rPr>
            <a:t>藝術與人文學習領域</a:t>
          </a:r>
          <a:endParaRPr lang="zh-TW" altLang="en-US" sz="3200" b="1" dirty="0">
            <a:solidFill>
              <a:srgbClr val="C00000"/>
            </a:solidFill>
            <a:latin typeface="標楷體" pitchFamily="65" charset="-120"/>
            <a:ea typeface="標楷體" pitchFamily="65" charset="-120"/>
          </a:endParaRPr>
        </a:p>
      </dgm:t>
    </dgm:pt>
    <dgm:pt modelId="{464CFE1F-C30E-4775-BAD4-B11C6635A8F4}" type="parTrans" cxnId="{FF73FAE0-B60B-4080-A632-954F5E02C725}">
      <dgm:prSet/>
      <dgm:spPr/>
      <dgm:t>
        <a:bodyPr/>
        <a:lstStyle/>
        <a:p>
          <a:endParaRPr lang="zh-TW" altLang="en-US"/>
        </a:p>
      </dgm:t>
    </dgm:pt>
    <dgm:pt modelId="{05921AC8-169A-4FAB-B44B-991869ADD0B8}" type="sibTrans" cxnId="{FF73FAE0-B60B-4080-A632-954F5E02C725}">
      <dgm:prSet/>
      <dgm:spPr/>
      <dgm:t>
        <a:bodyPr/>
        <a:lstStyle/>
        <a:p>
          <a:endParaRPr lang="zh-TW" altLang="en-US"/>
        </a:p>
      </dgm:t>
    </dgm:pt>
    <dgm:pt modelId="{EA5ECF6B-D575-4CDF-8C6A-B23BB91E8F3B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1-1-2-4    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描述住家與學校附近的環境。</a:t>
          </a:r>
          <a:endParaRPr lang="zh-TW" sz="2000" dirty="0">
            <a:latin typeface="標楷體" pitchFamily="65" charset="-120"/>
            <a:ea typeface="標楷體" pitchFamily="65" charset="-120"/>
          </a:endParaRPr>
        </a:p>
      </dgm:t>
    </dgm:pt>
    <dgm:pt modelId="{B975608B-29B4-4B38-8BE9-72EF4DA40EEB}" type="parTrans" cxnId="{5238F7D0-6BA6-4785-BC68-C479AF3CFD83}">
      <dgm:prSet/>
      <dgm:spPr/>
      <dgm:t>
        <a:bodyPr/>
        <a:lstStyle/>
        <a:p>
          <a:endParaRPr lang="zh-TW" altLang="en-US"/>
        </a:p>
      </dgm:t>
    </dgm:pt>
    <dgm:pt modelId="{EC935AAD-91DA-4750-8BD4-D8AD63B3F31C}" type="sibTrans" cxnId="{5238F7D0-6BA6-4785-BC68-C479AF3CFD83}">
      <dgm:prSet/>
      <dgm:spPr/>
      <dgm:t>
        <a:bodyPr/>
        <a:lstStyle/>
        <a:p>
          <a:endParaRPr lang="zh-TW" altLang="en-US"/>
        </a:p>
      </dgm:t>
    </dgm:pt>
    <dgm:pt modelId="{0B244528-E480-48DF-8571-52CA0A03353F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altLang="zh-TW" sz="2000" dirty="0" smtClean="0">
              <a:latin typeface="標楷體" pitchFamily="65" charset="-120"/>
              <a:ea typeface="標楷體" pitchFamily="65" charset="-120"/>
            </a:rPr>
            <a:t>1-2-1-6    </a:t>
          </a:r>
          <a:r>
            <a:rPr lang="zh-TW" altLang="en-US" sz="2000" dirty="0" smtClean="0">
              <a:latin typeface="標楷體" pitchFamily="65" charset="-120"/>
              <a:ea typeface="標楷體" pitchFamily="65" charset="-120"/>
            </a:rPr>
            <a:t>描述地方或區域的自然與人文特性。</a:t>
          </a:r>
          <a:endParaRPr lang="zh-TW" sz="2000" dirty="0">
            <a:latin typeface="標楷體" pitchFamily="65" charset="-120"/>
            <a:ea typeface="標楷體" pitchFamily="65" charset="-120"/>
          </a:endParaRPr>
        </a:p>
      </dgm:t>
    </dgm:pt>
    <dgm:pt modelId="{6C20AD55-469F-4989-9CB2-093FEFB734D4}" type="parTrans" cxnId="{51E734DA-D00C-4605-9511-57D2A0CAD740}">
      <dgm:prSet/>
      <dgm:spPr/>
      <dgm:t>
        <a:bodyPr/>
        <a:lstStyle/>
        <a:p>
          <a:endParaRPr lang="zh-TW" altLang="en-US"/>
        </a:p>
      </dgm:t>
    </dgm:pt>
    <dgm:pt modelId="{7E148809-6AE0-4AB9-B854-BE65C21D7D66}" type="sibTrans" cxnId="{51E734DA-D00C-4605-9511-57D2A0CAD740}">
      <dgm:prSet/>
      <dgm:spPr/>
      <dgm:t>
        <a:bodyPr/>
        <a:lstStyle/>
        <a:p>
          <a:endParaRPr lang="zh-TW" altLang="en-US"/>
        </a:p>
      </dgm:t>
    </dgm:pt>
    <dgm:pt modelId="{A076F60D-CDDD-4F8A-8864-BDB690187B91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altLang="zh-TW" sz="1800" dirty="0" smtClean="0">
              <a:latin typeface="標楷體" pitchFamily="65" charset="-120"/>
              <a:ea typeface="標楷體" pitchFamily="65" charset="-120"/>
            </a:rPr>
            <a:t>1-3-2-6    </a:t>
          </a:r>
          <a:r>
            <a:rPr lang="zh-TW" altLang="en-US" sz="1800" dirty="0" smtClean="0">
              <a:latin typeface="標楷體" pitchFamily="65" charset="-120"/>
              <a:ea typeface="標楷體" pitchFamily="65" charset="-120"/>
            </a:rPr>
            <a:t>了解各地風俗民情的形成背景、傳統的節令、禮俗的意義及其在生活中的重要性。</a:t>
          </a:r>
        </a:p>
      </dgm:t>
    </dgm:pt>
    <dgm:pt modelId="{09FD66EE-0F46-424E-976A-EBA630E86966}" type="parTrans" cxnId="{2A75DB08-1BC4-48FE-B528-687ADAACE435}">
      <dgm:prSet/>
      <dgm:spPr/>
      <dgm:t>
        <a:bodyPr/>
        <a:lstStyle/>
        <a:p>
          <a:endParaRPr lang="zh-TW" altLang="en-US"/>
        </a:p>
      </dgm:t>
    </dgm:pt>
    <dgm:pt modelId="{46F6A94C-9784-4BF8-BEEA-D3AB3A846C97}" type="sibTrans" cxnId="{2A75DB08-1BC4-48FE-B528-687ADAACE435}">
      <dgm:prSet/>
      <dgm:spPr/>
      <dgm:t>
        <a:bodyPr/>
        <a:lstStyle/>
        <a:p>
          <a:endParaRPr lang="zh-TW" altLang="en-US"/>
        </a:p>
      </dgm:t>
    </dgm:pt>
    <dgm:pt modelId="{57B4B4C2-5C06-4945-AFF3-C6D26E5D0963}">
      <dgm:prSet custT="1"/>
      <dgm:spPr>
        <a:solidFill>
          <a:srgbClr val="00FFFF">
            <a:alpha val="55000"/>
          </a:srgbClr>
        </a:solidFill>
      </dgm:spPr>
      <dgm:t>
        <a:bodyPr/>
        <a:lstStyle/>
        <a:p>
          <a:r>
            <a:rPr lang="en-US" altLang="en-US" sz="1800" dirty="0">
              <a:latin typeface="標楷體" pitchFamily="65" charset="-120"/>
              <a:ea typeface="標楷體" pitchFamily="65" charset="-120"/>
            </a:rPr>
            <a:t>1-3-1-9    </a:t>
          </a:r>
          <a:r>
            <a:rPr lang="zh-TW" altLang="en-US" sz="1800" dirty="0">
              <a:latin typeface="標楷體" pitchFamily="65" charset="-120"/>
              <a:ea typeface="標楷體" pitchFamily="65" charset="-120"/>
            </a:rPr>
            <a:t>探討各種不同的藝術創作方式，瞭解他人的作品，培養自我思考與表達能力。</a:t>
          </a:r>
        </a:p>
      </dgm:t>
    </dgm:pt>
    <dgm:pt modelId="{57EC36B2-D10D-49B1-BF82-0B14489EBED6}" type="parTrans" cxnId="{E8739345-B315-45B0-AA65-BF6F26E8FF85}">
      <dgm:prSet/>
      <dgm:spPr/>
      <dgm:t>
        <a:bodyPr/>
        <a:lstStyle/>
        <a:p>
          <a:endParaRPr lang="zh-TW" altLang="en-US"/>
        </a:p>
      </dgm:t>
    </dgm:pt>
    <dgm:pt modelId="{C7019F6F-D6C8-478E-9AF2-5A1828CC0ACE}" type="sibTrans" cxnId="{E8739345-B315-45B0-AA65-BF6F26E8FF85}">
      <dgm:prSet/>
      <dgm:spPr/>
      <dgm:t>
        <a:bodyPr/>
        <a:lstStyle/>
        <a:p>
          <a:endParaRPr lang="zh-TW" altLang="en-US"/>
        </a:p>
      </dgm:t>
    </dgm:pt>
    <dgm:pt modelId="{E711E9B1-189F-45C9-8720-83B186E89163}">
      <dgm:prSet/>
      <dgm:spPr>
        <a:solidFill>
          <a:srgbClr val="00FFFF">
            <a:alpha val="55000"/>
          </a:srgbClr>
        </a:solidFill>
      </dgm:spPr>
      <dgm:t>
        <a:bodyPr/>
        <a:lstStyle/>
        <a:p>
          <a:r>
            <a:rPr lang="en-US" altLang="en-US" dirty="0">
              <a:latin typeface="標楷體" pitchFamily="65" charset="-120"/>
              <a:ea typeface="標楷體" pitchFamily="65" charset="-120"/>
            </a:rPr>
            <a:t>3-2-2-6    </a:t>
          </a:r>
          <a:r>
            <a:rPr lang="zh-TW" altLang="en-US" dirty="0">
              <a:latin typeface="標楷體" pitchFamily="65" charset="-120"/>
              <a:ea typeface="標楷體" pitchFamily="65" charset="-120"/>
            </a:rPr>
            <a:t>認識鄉里與社區中廟宇、建築的文化特質。</a:t>
          </a:r>
        </a:p>
      </dgm:t>
    </dgm:pt>
    <dgm:pt modelId="{D33577EE-D1A5-4FD8-AEA0-566D4AE4BE2D}" type="parTrans" cxnId="{BFC44F13-ECD3-4713-ACB1-E7D120CF2DFA}">
      <dgm:prSet/>
      <dgm:spPr/>
      <dgm:t>
        <a:bodyPr/>
        <a:lstStyle/>
        <a:p>
          <a:endParaRPr lang="zh-TW" altLang="en-US"/>
        </a:p>
      </dgm:t>
    </dgm:pt>
    <dgm:pt modelId="{F76DBEE7-0768-47AC-98E5-CDFB0600DE90}" type="sibTrans" cxnId="{BFC44F13-ECD3-4713-ACB1-E7D120CF2DFA}">
      <dgm:prSet/>
      <dgm:spPr/>
      <dgm:t>
        <a:bodyPr/>
        <a:lstStyle/>
        <a:p>
          <a:endParaRPr lang="zh-TW" altLang="en-US"/>
        </a:p>
      </dgm:t>
    </dgm:pt>
    <dgm:pt modelId="{71BEADDA-7951-42F2-AB9C-D1C10B91DE4B}">
      <dgm:prSet custT="1"/>
      <dgm:spPr>
        <a:solidFill>
          <a:srgbClr val="00FFFF">
            <a:alpha val="55000"/>
          </a:srgbClr>
        </a:solidFill>
      </dgm:spPr>
      <dgm:t>
        <a:bodyPr/>
        <a:lstStyle/>
        <a:p>
          <a:r>
            <a:rPr lang="en-US" altLang="zh-TW" sz="1800" dirty="0">
              <a:latin typeface="標楷體" pitchFamily="65" charset="-120"/>
              <a:ea typeface="標楷體" pitchFamily="65" charset="-120"/>
            </a:rPr>
            <a:t>3-2-1-7    </a:t>
          </a:r>
          <a:r>
            <a:rPr lang="zh-TW" altLang="en-US" sz="1800" dirty="0">
              <a:latin typeface="標楷體" pitchFamily="65" charset="-120"/>
              <a:ea typeface="標楷體" pitchFamily="65" charset="-120"/>
            </a:rPr>
            <a:t>蒐集有關生活周遭鄉土文物或傳統民俗文物的藝文資料，並說出其特色。</a:t>
          </a:r>
        </a:p>
      </dgm:t>
    </dgm:pt>
    <dgm:pt modelId="{78F5DF7C-A4EA-43E2-A9CD-CF6CAA2A1908}" type="parTrans" cxnId="{7385EEEA-F393-429F-B472-82C225E306E2}">
      <dgm:prSet/>
      <dgm:spPr/>
      <dgm:t>
        <a:bodyPr/>
        <a:lstStyle/>
        <a:p>
          <a:endParaRPr lang="zh-TW" altLang="en-US"/>
        </a:p>
      </dgm:t>
    </dgm:pt>
    <dgm:pt modelId="{5FD2F79D-042C-475B-8C54-97EB9BAFB226}" type="sibTrans" cxnId="{7385EEEA-F393-429F-B472-82C225E306E2}">
      <dgm:prSet/>
      <dgm:spPr/>
      <dgm:t>
        <a:bodyPr/>
        <a:lstStyle/>
        <a:p>
          <a:endParaRPr lang="zh-TW" altLang="en-US"/>
        </a:p>
      </dgm:t>
    </dgm:pt>
    <dgm:pt modelId="{165D4F21-5961-468C-8494-A52E0691F8BC}" type="pres">
      <dgm:prSet presAssocID="{510EE0BB-EC37-4D25-B5BA-3087A235B12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6C8ACA4C-B944-445C-A322-FF07ECE08689}" type="pres">
      <dgm:prSet presAssocID="{ABA95A55-FD65-4679-9504-7D479E157227}" presName="vertOne" presStyleCnt="0"/>
      <dgm:spPr/>
    </dgm:pt>
    <dgm:pt modelId="{F7AF78D3-DBFC-42A5-96A9-E7E096B4DE70}" type="pres">
      <dgm:prSet presAssocID="{ABA95A55-FD65-4679-9504-7D479E157227}" presName="txOne" presStyleLbl="node0" presStyleIdx="0" presStyleCnt="2" custScaleY="2419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97968D-1934-4027-B0DD-57856FB273C5}" type="pres">
      <dgm:prSet presAssocID="{ABA95A55-FD65-4679-9504-7D479E157227}" presName="parTransOne" presStyleCnt="0"/>
      <dgm:spPr/>
    </dgm:pt>
    <dgm:pt modelId="{A410DC89-9C3B-4A2E-AEF9-C83284F880CD}" type="pres">
      <dgm:prSet presAssocID="{ABA95A55-FD65-4679-9504-7D479E157227}" presName="horzOne" presStyleCnt="0"/>
      <dgm:spPr/>
    </dgm:pt>
    <dgm:pt modelId="{57A81AFB-512B-4AE8-96CB-CB017DD90F42}" type="pres">
      <dgm:prSet presAssocID="{EA5ECF6B-D575-4CDF-8C6A-B23BB91E8F3B}" presName="vertTwo" presStyleCnt="0"/>
      <dgm:spPr/>
    </dgm:pt>
    <dgm:pt modelId="{1F48B47F-C846-46E2-9C8C-C3DC3A82D95B}" type="pres">
      <dgm:prSet presAssocID="{EA5ECF6B-D575-4CDF-8C6A-B23BB91E8F3B}" presName="txTwo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2F6E51-DBFA-4D58-8FB6-95979FBFF61B}" type="pres">
      <dgm:prSet presAssocID="{EA5ECF6B-D575-4CDF-8C6A-B23BB91E8F3B}" presName="horzTwo" presStyleCnt="0"/>
      <dgm:spPr/>
    </dgm:pt>
    <dgm:pt modelId="{E002FB7C-2280-41B1-9C99-C11025CC036B}" type="pres">
      <dgm:prSet presAssocID="{EC935AAD-91DA-4750-8BD4-D8AD63B3F31C}" presName="sibSpaceTwo" presStyleCnt="0"/>
      <dgm:spPr/>
    </dgm:pt>
    <dgm:pt modelId="{914B7222-010F-4865-87CA-2F458F001A22}" type="pres">
      <dgm:prSet presAssocID="{0B244528-E480-48DF-8571-52CA0A03353F}" presName="vertTwo" presStyleCnt="0"/>
      <dgm:spPr/>
    </dgm:pt>
    <dgm:pt modelId="{DE255154-CDD7-43CE-907A-8E6AE5346848}" type="pres">
      <dgm:prSet presAssocID="{0B244528-E480-48DF-8571-52CA0A03353F}" presName="txTwo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7C52C4-7335-460D-8D73-831AB348DC5F}" type="pres">
      <dgm:prSet presAssocID="{0B244528-E480-48DF-8571-52CA0A03353F}" presName="horzTwo" presStyleCnt="0"/>
      <dgm:spPr/>
    </dgm:pt>
    <dgm:pt modelId="{FE8F0F84-33E2-4839-BAEB-950F70564981}" type="pres">
      <dgm:prSet presAssocID="{7E148809-6AE0-4AB9-B854-BE65C21D7D66}" presName="sibSpaceTwo" presStyleCnt="0"/>
      <dgm:spPr/>
    </dgm:pt>
    <dgm:pt modelId="{7C1D9EA9-DB5A-4567-9FA0-67AD951F8C76}" type="pres">
      <dgm:prSet presAssocID="{A076F60D-CDDD-4F8A-8864-BDB690187B91}" presName="vertTwo" presStyleCnt="0"/>
      <dgm:spPr/>
    </dgm:pt>
    <dgm:pt modelId="{EDB7E969-35A3-4828-8A72-59A0C1A21DF7}" type="pres">
      <dgm:prSet presAssocID="{A076F60D-CDDD-4F8A-8864-BDB690187B91}" presName="txTwo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A6C67BA-BE30-432A-A867-B08FEE1BAF28}" type="pres">
      <dgm:prSet presAssocID="{A076F60D-CDDD-4F8A-8864-BDB690187B91}" presName="horzTwo" presStyleCnt="0"/>
      <dgm:spPr/>
    </dgm:pt>
    <dgm:pt modelId="{51D9B145-EAE8-47F0-916B-9377139772DF}" type="pres">
      <dgm:prSet presAssocID="{DC34C5B0-5BEA-49B8-8DD3-CC1F4AB944C4}" presName="sibSpaceOne" presStyleCnt="0"/>
      <dgm:spPr/>
    </dgm:pt>
    <dgm:pt modelId="{E819B5DC-D51D-466C-95BE-8250309BBA6C}" type="pres">
      <dgm:prSet presAssocID="{FA12BAEC-572A-4041-B795-0B034BF61233}" presName="vertOne" presStyleCnt="0"/>
      <dgm:spPr/>
    </dgm:pt>
    <dgm:pt modelId="{E7E137F1-1F84-43B1-BC9D-435D527B34BF}" type="pres">
      <dgm:prSet presAssocID="{FA12BAEC-572A-4041-B795-0B034BF61233}" presName="txOne" presStyleLbl="node0" presStyleIdx="1" presStyleCnt="2" custScaleY="2539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17B5F2DC-70A8-45EB-8127-3D37F4F6A163}" type="pres">
      <dgm:prSet presAssocID="{FA12BAEC-572A-4041-B795-0B034BF61233}" presName="parTransOne" presStyleCnt="0"/>
      <dgm:spPr/>
    </dgm:pt>
    <dgm:pt modelId="{63EBBDFD-36BB-418B-A0B1-61858559242F}" type="pres">
      <dgm:prSet presAssocID="{FA12BAEC-572A-4041-B795-0B034BF61233}" presName="horzOne" presStyleCnt="0"/>
      <dgm:spPr/>
    </dgm:pt>
    <dgm:pt modelId="{375D69FB-6092-4275-9B54-ED48AA28EFA6}" type="pres">
      <dgm:prSet presAssocID="{57B4B4C2-5C06-4945-AFF3-C6D26E5D0963}" presName="vertTwo" presStyleCnt="0"/>
      <dgm:spPr/>
    </dgm:pt>
    <dgm:pt modelId="{65234D9A-69C5-4DFB-8512-DB0E32AE5143}" type="pres">
      <dgm:prSet presAssocID="{57B4B4C2-5C06-4945-AFF3-C6D26E5D0963}" presName="txTwo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DC2AACE-8D02-4855-BCEE-E7D201AC9920}" type="pres">
      <dgm:prSet presAssocID="{57B4B4C2-5C06-4945-AFF3-C6D26E5D0963}" presName="horzTwo" presStyleCnt="0"/>
      <dgm:spPr/>
    </dgm:pt>
    <dgm:pt modelId="{192A8975-8BBF-404B-8F77-529FE5217620}" type="pres">
      <dgm:prSet presAssocID="{C7019F6F-D6C8-478E-9AF2-5A1828CC0ACE}" presName="sibSpaceTwo" presStyleCnt="0"/>
      <dgm:spPr/>
    </dgm:pt>
    <dgm:pt modelId="{389744E9-9E2A-4D35-95B4-127F32B3619A}" type="pres">
      <dgm:prSet presAssocID="{71BEADDA-7951-42F2-AB9C-D1C10B91DE4B}" presName="vertTwo" presStyleCnt="0"/>
      <dgm:spPr/>
    </dgm:pt>
    <dgm:pt modelId="{D1D798F8-480F-4B54-B932-52BFEBE19602}" type="pres">
      <dgm:prSet presAssocID="{71BEADDA-7951-42F2-AB9C-D1C10B91DE4B}" presName="txTwo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BEB9850-ADDE-498B-8FD5-6D54E2C0EE7E}" type="pres">
      <dgm:prSet presAssocID="{71BEADDA-7951-42F2-AB9C-D1C10B91DE4B}" presName="horzTwo" presStyleCnt="0"/>
      <dgm:spPr/>
    </dgm:pt>
    <dgm:pt modelId="{8E0461EC-4A51-4569-9B5A-B1889B3C6020}" type="pres">
      <dgm:prSet presAssocID="{5FD2F79D-042C-475B-8C54-97EB9BAFB226}" presName="sibSpaceTwo" presStyleCnt="0"/>
      <dgm:spPr/>
    </dgm:pt>
    <dgm:pt modelId="{5DBCA50B-24DD-4EEB-BAB1-75264AFBAAA8}" type="pres">
      <dgm:prSet presAssocID="{E711E9B1-189F-45C9-8720-83B186E89163}" presName="vertTwo" presStyleCnt="0"/>
      <dgm:spPr/>
    </dgm:pt>
    <dgm:pt modelId="{76C3A6E1-E0D3-415C-AF76-0DBBC1E63445}" type="pres">
      <dgm:prSet presAssocID="{E711E9B1-189F-45C9-8720-83B186E89163}" presName="txTwo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0A2AB47-0B35-470C-9BAE-DCB57043A51F}" type="pres">
      <dgm:prSet presAssocID="{E711E9B1-189F-45C9-8720-83B186E89163}" presName="horzTwo" presStyleCnt="0"/>
      <dgm:spPr/>
    </dgm:pt>
  </dgm:ptLst>
  <dgm:cxnLst>
    <dgm:cxn modelId="{2A75DB08-1BC4-48FE-B528-687ADAACE435}" srcId="{ABA95A55-FD65-4679-9504-7D479E157227}" destId="{A076F60D-CDDD-4F8A-8864-BDB690187B91}" srcOrd="2" destOrd="0" parTransId="{09FD66EE-0F46-424E-976A-EBA630E86966}" sibTransId="{46F6A94C-9784-4BF8-BEEA-D3AB3A846C97}"/>
    <dgm:cxn modelId="{7385EEEA-F393-429F-B472-82C225E306E2}" srcId="{FA12BAEC-572A-4041-B795-0B034BF61233}" destId="{71BEADDA-7951-42F2-AB9C-D1C10B91DE4B}" srcOrd="1" destOrd="0" parTransId="{78F5DF7C-A4EA-43E2-A9CD-CF6CAA2A1908}" sibTransId="{5FD2F79D-042C-475B-8C54-97EB9BAFB226}"/>
    <dgm:cxn modelId="{D2A853A9-311E-4CB5-B4BA-AF8CF973532C}" type="presOf" srcId="{57B4B4C2-5C06-4945-AFF3-C6D26E5D0963}" destId="{65234D9A-69C5-4DFB-8512-DB0E32AE5143}" srcOrd="0" destOrd="0" presId="urn:microsoft.com/office/officeart/2005/8/layout/hierarchy4"/>
    <dgm:cxn modelId="{E8739345-B315-45B0-AA65-BF6F26E8FF85}" srcId="{FA12BAEC-572A-4041-B795-0B034BF61233}" destId="{57B4B4C2-5C06-4945-AFF3-C6D26E5D0963}" srcOrd="0" destOrd="0" parTransId="{57EC36B2-D10D-49B1-BF82-0B14489EBED6}" sibTransId="{C7019F6F-D6C8-478E-9AF2-5A1828CC0ACE}"/>
    <dgm:cxn modelId="{C7EAC458-8288-4767-9AEF-AAA9DD006AAF}" type="presOf" srcId="{A076F60D-CDDD-4F8A-8864-BDB690187B91}" destId="{EDB7E969-35A3-4828-8A72-59A0C1A21DF7}" srcOrd="0" destOrd="0" presId="urn:microsoft.com/office/officeart/2005/8/layout/hierarchy4"/>
    <dgm:cxn modelId="{C9584E59-4F46-4E12-A1C3-8F3370C1DD01}" type="presOf" srcId="{0B244528-E480-48DF-8571-52CA0A03353F}" destId="{DE255154-CDD7-43CE-907A-8E6AE5346848}" srcOrd="0" destOrd="0" presId="urn:microsoft.com/office/officeart/2005/8/layout/hierarchy4"/>
    <dgm:cxn modelId="{BFC44F13-ECD3-4713-ACB1-E7D120CF2DFA}" srcId="{FA12BAEC-572A-4041-B795-0B034BF61233}" destId="{E711E9B1-189F-45C9-8720-83B186E89163}" srcOrd="2" destOrd="0" parTransId="{D33577EE-D1A5-4FD8-AEA0-566D4AE4BE2D}" sibTransId="{F76DBEE7-0768-47AC-98E5-CDFB0600DE90}"/>
    <dgm:cxn modelId="{042D9004-039A-4B04-9FD5-7B1D6632DB54}" type="presOf" srcId="{ABA95A55-FD65-4679-9504-7D479E157227}" destId="{F7AF78D3-DBFC-42A5-96A9-E7E096B4DE70}" srcOrd="0" destOrd="0" presId="urn:microsoft.com/office/officeart/2005/8/layout/hierarchy4"/>
    <dgm:cxn modelId="{51E734DA-D00C-4605-9511-57D2A0CAD740}" srcId="{ABA95A55-FD65-4679-9504-7D479E157227}" destId="{0B244528-E480-48DF-8571-52CA0A03353F}" srcOrd="1" destOrd="0" parTransId="{6C20AD55-469F-4989-9CB2-093FEFB734D4}" sibTransId="{7E148809-6AE0-4AB9-B854-BE65C21D7D66}"/>
    <dgm:cxn modelId="{8BD2915B-24D6-4A9F-AC2E-9C84B906CD66}" type="presOf" srcId="{E711E9B1-189F-45C9-8720-83B186E89163}" destId="{76C3A6E1-E0D3-415C-AF76-0DBBC1E63445}" srcOrd="0" destOrd="0" presId="urn:microsoft.com/office/officeart/2005/8/layout/hierarchy4"/>
    <dgm:cxn modelId="{1041F0A7-21FC-4A0E-9FDD-618B886E3715}" type="presOf" srcId="{71BEADDA-7951-42F2-AB9C-D1C10B91DE4B}" destId="{D1D798F8-480F-4B54-B932-52BFEBE19602}" srcOrd="0" destOrd="0" presId="urn:microsoft.com/office/officeart/2005/8/layout/hierarchy4"/>
    <dgm:cxn modelId="{E7BFC40A-30CA-4173-822F-C10DC9F2E3FA}" type="presOf" srcId="{510EE0BB-EC37-4D25-B5BA-3087A235B129}" destId="{165D4F21-5961-468C-8494-A52E0691F8BC}" srcOrd="0" destOrd="0" presId="urn:microsoft.com/office/officeart/2005/8/layout/hierarchy4"/>
    <dgm:cxn modelId="{8116FDDF-1A51-4E32-A45A-63C9FCB7EC5A}" type="presOf" srcId="{EA5ECF6B-D575-4CDF-8C6A-B23BB91E8F3B}" destId="{1F48B47F-C846-46E2-9C8C-C3DC3A82D95B}" srcOrd="0" destOrd="0" presId="urn:microsoft.com/office/officeart/2005/8/layout/hierarchy4"/>
    <dgm:cxn modelId="{46EF51ED-1B54-4D1C-8969-60179501D843}" type="presOf" srcId="{FA12BAEC-572A-4041-B795-0B034BF61233}" destId="{E7E137F1-1F84-43B1-BC9D-435D527B34BF}" srcOrd="0" destOrd="0" presId="urn:microsoft.com/office/officeart/2005/8/layout/hierarchy4"/>
    <dgm:cxn modelId="{2A6D3BD9-5137-43CB-AEDE-9073F0EED2F1}" srcId="{510EE0BB-EC37-4D25-B5BA-3087A235B129}" destId="{ABA95A55-FD65-4679-9504-7D479E157227}" srcOrd="0" destOrd="0" parTransId="{EB2CE126-DFBC-4549-99B6-07EA64A46D17}" sibTransId="{DC34C5B0-5BEA-49B8-8DD3-CC1F4AB944C4}"/>
    <dgm:cxn modelId="{FF73FAE0-B60B-4080-A632-954F5E02C725}" srcId="{510EE0BB-EC37-4D25-B5BA-3087A235B129}" destId="{FA12BAEC-572A-4041-B795-0B034BF61233}" srcOrd="1" destOrd="0" parTransId="{464CFE1F-C30E-4775-BAD4-B11C6635A8F4}" sibTransId="{05921AC8-169A-4FAB-B44B-991869ADD0B8}"/>
    <dgm:cxn modelId="{5238F7D0-6BA6-4785-BC68-C479AF3CFD83}" srcId="{ABA95A55-FD65-4679-9504-7D479E157227}" destId="{EA5ECF6B-D575-4CDF-8C6A-B23BB91E8F3B}" srcOrd="0" destOrd="0" parTransId="{B975608B-29B4-4B38-8BE9-72EF4DA40EEB}" sibTransId="{EC935AAD-91DA-4750-8BD4-D8AD63B3F31C}"/>
    <dgm:cxn modelId="{0BA61E4A-147D-45EB-9C12-1B1A6C1503E2}" type="presParOf" srcId="{165D4F21-5961-468C-8494-A52E0691F8BC}" destId="{6C8ACA4C-B944-445C-A322-FF07ECE08689}" srcOrd="0" destOrd="0" presId="urn:microsoft.com/office/officeart/2005/8/layout/hierarchy4"/>
    <dgm:cxn modelId="{5BF43B88-1DDC-46D8-B1B0-BB9DF356A211}" type="presParOf" srcId="{6C8ACA4C-B944-445C-A322-FF07ECE08689}" destId="{F7AF78D3-DBFC-42A5-96A9-E7E096B4DE70}" srcOrd="0" destOrd="0" presId="urn:microsoft.com/office/officeart/2005/8/layout/hierarchy4"/>
    <dgm:cxn modelId="{9FB7E703-46EC-4217-AFEC-9ECA44C22329}" type="presParOf" srcId="{6C8ACA4C-B944-445C-A322-FF07ECE08689}" destId="{E797968D-1934-4027-B0DD-57856FB273C5}" srcOrd="1" destOrd="0" presId="urn:microsoft.com/office/officeart/2005/8/layout/hierarchy4"/>
    <dgm:cxn modelId="{C6258B83-E86A-4E03-A1CA-52508B7E98BC}" type="presParOf" srcId="{6C8ACA4C-B944-445C-A322-FF07ECE08689}" destId="{A410DC89-9C3B-4A2E-AEF9-C83284F880CD}" srcOrd="2" destOrd="0" presId="urn:microsoft.com/office/officeart/2005/8/layout/hierarchy4"/>
    <dgm:cxn modelId="{EA944BF3-AB27-4F53-968C-E989AD21E460}" type="presParOf" srcId="{A410DC89-9C3B-4A2E-AEF9-C83284F880CD}" destId="{57A81AFB-512B-4AE8-96CB-CB017DD90F42}" srcOrd="0" destOrd="0" presId="urn:microsoft.com/office/officeart/2005/8/layout/hierarchy4"/>
    <dgm:cxn modelId="{C4188001-8143-4070-AFA9-10BAD3BC166B}" type="presParOf" srcId="{57A81AFB-512B-4AE8-96CB-CB017DD90F42}" destId="{1F48B47F-C846-46E2-9C8C-C3DC3A82D95B}" srcOrd="0" destOrd="0" presId="urn:microsoft.com/office/officeart/2005/8/layout/hierarchy4"/>
    <dgm:cxn modelId="{44FEBA1D-126C-4271-8A0F-DB64E3DE3299}" type="presParOf" srcId="{57A81AFB-512B-4AE8-96CB-CB017DD90F42}" destId="{EC2F6E51-DBFA-4D58-8FB6-95979FBFF61B}" srcOrd="1" destOrd="0" presId="urn:microsoft.com/office/officeart/2005/8/layout/hierarchy4"/>
    <dgm:cxn modelId="{7C99CB92-FBAC-488D-B489-76A4BF978C54}" type="presParOf" srcId="{A410DC89-9C3B-4A2E-AEF9-C83284F880CD}" destId="{E002FB7C-2280-41B1-9C99-C11025CC036B}" srcOrd="1" destOrd="0" presId="urn:microsoft.com/office/officeart/2005/8/layout/hierarchy4"/>
    <dgm:cxn modelId="{0FF76063-393C-40FC-AE56-C8541D118FF8}" type="presParOf" srcId="{A410DC89-9C3B-4A2E-AEF9-C83284F880CD}" destId="{914B7222-010F-4865-87CA-2F458F001A22}" srcOrd="2" destOrd="0" presId="urn:microsoft.com/office/officeart/2005/8/layout/hierarchy4"/>
    <dgm:cxn modelId="{4B27AD51-C8C8-49F1-BAF5-FAD8925169A6}" type="presParOf" srcId="{914B7222-010F-4865-87CA-2F458F001A22}" destId="{DE255154-CDD7-43CE-907A-8E6AE5346848}" srcOrd="0" destOrd="0" presId="urn:microsoft.com/office/officeart/2005/8/layout/hierarchy4"/>
    <dgm:cxn modelId="{C232AEAF-0A1F-45F8-81CC-D32936C07FFC}" type="presParOf" srcId="{914B7222-010F-4865-87CA-2F458F001A22}" destId="{9D7C52C4-7335-460D-8D73-831AB348DC5F}" srcOrd="1" destOrd="0" presId="urn:microsoft.com/office/officeart/2005/8/layout/hierarchy4"/>
    <dgm:cxn modelId="{20A721B7-4E08-461C-AEED-6FF9B79B47FF}" type="presParOf" srcId="{A410DC89-9C3B-4A2E-AEF9-C83284F880CD}" destId="{FE8F0F84-33E2-4839-BAEB-950F70564981}" srcOrd="3" destOrd="0" presId="urn:microsoft.com/office/officeart/2005/8/layout/hierarchy4"/>
    <dgm:cxn modelId="{34B2D396-5185-40D5-9A17-5B0D81A531D2}" type="presParOf" srcId="{A410DC89-9C3B-4A2E-AEF9-C83284F880CD}" destId="{7C1D9EA9-DB5A-4567-9FA0-67AD951F8C76}" srcOrd="4" destOrd="0" presId="urn:microsoft.com/office/officeart/2005/8/layout/hierarchy4"/>
    <dgm:cxn modelId="{EADC49D9-3A02-4668-84B7-EDAB45D3B210}" type="presParOf" srcId="{7C1D9EA9-DB5A-4567-9FA0-67AD951F8C76}" destId="{EDB7E969-35A3-4828-8A72-59A0C1A21DF7}" srcOrd="0" destOrd="0" presId="urn:microsoft.com/office/officeart/2005/8/layout/hierarchy4"/>
    <dgm:cxn modelId="{9B871826-6A8F-4099-9861-34860F61756F}" type="presParOf" srcId="{7C1D9EA9-DB5A-4567-9FA0-67AD951F8C76}" destId="{1A6C67BA-BE30-432A-A867-B08FEE1BAF28}" srcOrd="1" destOrd="0" presId="urn:microsoft.com/office/officeart/2005/8/layout/hierarchy4"/>
    <dgm:cxn modelId="{0C8AF2E1-AA33-4FA5-A27A-4A45FBC13844}" type="presParOf" srcId="{165D4F21-5961-468C-8494-A52E0691F8BC}" destId="{51D9B145-EAE8-47F0-916B-9377139772DF}" srcOrd="1" destOrd="0" presId="urn:microsoft.com/office/officeart/2005/8/layout/hierarchy4"/>
    <dgm:cxn modelId="{37FF1E6C-7063-4746-954D-1F56CB0A3355}" type="presParOf" srcId="{165D4F21-5961-468C-8494-A52E0691F8BC}" destId="{E819B5DC-D51D-466C-95BE-8250309BBA6C}" srcOrd="2" destOrd="0" presId="urn:microsoft.com/office/officeart/2005/8/layout/hierarchy4"/>
    <dgm:cxn modelId="{D277B626-DCD7-491C-A826-299A5ABA8128}" type="presParOf" srcId="{E819B5DC-D51D-466C-95BE-8250309BBA6C}" destId="{E7E137F1-1F84-43B1-BC9D-435D527B34BF}" srcOrd="0" destOrd="0" presId="urn:microsoft.com/office/officeart/2005/8/layout/hierarchy4"/>
    <dgm:cxn modelId="{83A11279-8C6D-4BF7-91E6-97DF2DCFE22F}" type="presParOf" srcId="{E819B5DC-D51D-466C-95BE-8250309BBA6C}" destId="{17B5F2DC-70A8-45EB-8127-3D37F4F6A163}" srcOrd="1" destOrd="0" presId="urn:microsoft.com/office/officeart/2005/8/layout/hierarchy4"/>
    <dgm:cxn modelId="{22FE7419-129A-46F5-982D-856548A24F42}" type="presParOf" srcId="{E819B5DC-D51D-466C-95BE-8250309BBA6C}" destId="{63EBBDFD-36BB-418B-A0B1-61858559242F}" srcOrd="2" destOrd="0" presId="urn:microsoft.com/office/officeart/2005/8/layout/hierarchy4"/>
    <dgm:cxn modelId="{F7BA7711-2402-450E-9DD3-D3D940C82CF8}" type="presParOf" srcId="{63EBBDFD-36BB-418B-A0B1-61858559242F}" destId="{375D69FB-6092-4275-9B54-ED48AA28EFA6}" srcOrd="0" destOrd="0" presId="urn:microsoft.com/office/officeart/2005/8/layout/hierarchy4"/>
    <dgm:cxn modelId="{18B18D10-09D3-4744-9BD2-9BA0A6E122D8}" type="presParOf" srcId="{375D69FB-6092-4275-9B54-ED48AA28EFA6}" destId="{65234D9A-69C5-4DFB-8512-DB0E32AE5143}" srcOrd="0" destOrd="0" presId="urn:microsoft.com/office/officeart/2005/8/layout/hierarchy4"/>
    <dgm:cxn modelId="{010201BD-73D0-48CD-9F05-C2888F8B76F4}" type="presParOf" srcId="{375D69FB-6092-4275-9B54-ED48AA28EFA6}" destId="{2DC2AACE-8D02-4855-BCEE-E7D201AC9920}" srcOrd="1" destOrd="0" presId="urn:microsoft.com/office/officeart/2005/8/layout/hierarchy4"/>
    <dgm:cxn modelId="{DAB59C25-206B-4CCD-89A1-1E66A6A8C5CA}" type="presParOf" srcId="{63EBBDFD-36BB-418B-A0B1-61858559242F}" destId="{192A8975-8BBF-404B-8F77-529FE5217620}" srcOrd="1" destOrd="0" presId="urn:microsoft.com/office/officeart/2005/8/layout/hierarchy4"/>
    <dgm:cxn modelId="{92698E61-3836-4233-9725-49E442A3E808}" type="presParOf" srcId="{63EBBDFD-36BB-418B-A0B1-61858559242F}" destId="{389744E9-9E2A-4D35-95B4-127F32B3619A}" srcOrd="2" destOrd="0" presId="urn:microsoft.com/office/officeart/2005/8/layout/hierarchy4"/>
    <dgm:cxn modelId="{5729F631-C9EA-44AE-996B-31A488D2A61D}" type="presParOf" srcId="{389744E9-9E2A-4D35-95B4-127F32B3619A}" destId="{D1D798F8-480F-4B54-B932-52BFEBE19602}" srcOrd="0" destOrd="0" presId="urn:microsoft.com/office/officeart/2005/8/layout/hierarchy4"/>
    <dgm:cxn modelId="{8E401519-405D-49D1-A306-9B2A30681BF0}" type="presParOf" srcId="{389744E9-9E2A-4D35-95B4-127F32B3619A}" destId="{9BEB9850-ADDE-498B-8FD5-6D54E2C0EE7E}" srcOrd="1" destOrd="0" presId="urn:microsoft.com/office/officeart/2005/8/layout/hierarchy4"/>
    <dgm:cxn modelId="{14EDC2FD-0C6A-4A19-BD96-3E7403EFFB44}" type="presParOf" srcId="{63EBBDFD-36BB-418B-A0B1-61858559242F}" destId="{8E0461EC-4A51-4569-9B5A-B1889B3C6020}" srcOrd="3" destOrd="0" presId="urn:microsoft.com/office/officeart/2005/8/layout/hierarchy4"/>
    <dgm:cxn modelId="{A846D34B-E3EE-4C8E-B734-EC93099B3D6C}" type="presParOf" srcId="{63EBBDFD-36BB-418B-A0B1-61858559242F}" destId="{5DBCA50B-24DD-4EEB-BAB1-75264AFBAAA8}" srcOrd="4" destOrd="0" presId="urn:microsoft.com/office/officeart/2005/8/layout/hierarchy4"/>
    <dgm:cxn modelId="{121B55B2-8703-4C7E-B2D9-E8EB70B5FC32}" type="presParOf" srcId="{5DBCA50B-24DD-4EEB-BAB1-75264AFBAAA8}" destId="{76C3A6E1-E0D3-415C-AF76-0DBBC1E63445}" srcOrd="0" destOrd="0" presId="urn:microsoft.com/office/officeart/2005/8/layout/hierarchy4"/>
    <dgm:cxn modelId="{2CA84FAC-446C-4B6E-8BBF-5D9724F408E9}" type="presParOf" srcId="{5DBCA50B-24DD-4EEB-BAB1-75264AFBAAA8}" destId="{70A2AB47-0B35-470C-9BAE-DCB57043A51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D06BD-5C3F-41C1-8C86-A58318EBF5CB}">
      <dsp:nvSpPr>
        <dsp:cNvPr id="0" name=""/>
        <dsp:cNvSpPr/>
      </dsp:nvSpPr>
      <dsp:spPr>
        <a:xfrm>
          <a:off x="0" y="3794296"/>
          <a:ext cx="9144000" cy="1245372"/>
        </a:xfrm>
        <a:prstGeom prst="rect">
          <a:avLst/>
        </a:prstGeom>
        <a:solidFill>
          <a:srgbClr val="00FFFF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學生</a:t>
          </a:r>
          <a:r>
            <a:rPr lang="zh-TW" altLang="en-US" sz="2400" b="1" kern="1200" dirty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對於在地文化有更深層的體會，進而養成厚實的鄉土情懷</a:t>
          </a:r>
        </a:p>
      </dsp:txBody>
      <dsp:txXfrm>
        <a:off x="0" y="3794296"/>
        <a:ext cx="9144000" cy="1245372"/>
      </dsp:txXfrm>
    </dsp:sp>
    <dsp:sp modelId="{36C45698-1CC4-45C2-89CF-D01676CEBFF5}">
      <dsp:nvSpPr>
        <dsp:cNvPr id="0" name=""/>
        <dsp:cNvSpPr/>
      </dsp:nvSpPr>
      <dsp:spPr>
        <a:xfrm rot="10800000">
          <a:off x="0" y="1897593"/>
          <a:ext cx="9144000" cy="1915383"/>
        </a:xfrm>
        <a:prstGeom prst="upArrowCallout">
          <a:avLst/>
        </a:prstGeom>
        <a:solidFill>
          <a:srgbClr val="FFFF0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經由活潑的藝文考察，實踐剪</a:t>
          </a:r>
          <a:r>
            <a:rPr lang="zh-TW" altLang="en-US" sz="2400" b="1" kern="1200" dirty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黏</a:t>
          </a:r>
          <a:r>
            <a:rPr lang="zh-TW" altLang="en-US" sz="2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標楷體" pitchFamily="65" charset="-120"/>
              <a:ea typeface="標楷體" pitchFamily="65" charset="-120"/>
            </a:rPr>
            <a:t>藝術的欣賞學習</a:t>
          </a:r>
          <a:endParaRPr lang="zh-TW" altLang="en-US" sz="2400" b="1" kern="1200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sp:txBody>
      <dsp:txXfrm rot="10800000">
        <a:off x="0" y="1897593"/>
        <a:ext cx="9144000" cy="1244558"/>
      </dsp:txXfrm>
    </dsp:sp>
    <dsp:sp modelId="{504D5AFC-F513-48D0-842A-FB760CD1A0E9}">
      <dsp:nvSpPr>
        <dsp:cNvPr id="0" name=""/>
        <dsp:cNvSpPr/>
      </dsp:nvSpPr>
      <dsp:spPr>
        <a:xfrm rot="10800000">
          <a:off x="0" y="0"/>
          <a:ext cx="9144000" cy="1915383"/>
        </a:xfrm>
        <a:prstGeom prst="upArrowCallout">
          <a:avLst/>
        </a:prstGeom>
        <a:solidFill>
          <a:srgbClr val="66FF33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kern="1200" dirty="0" smtClean="0">
              <a:latin typeface="標楷體" pitchFamily="65" charset="-120"/>
              <a:ea typeface="標楷體" pitchFamily="65" charset="-120"/>
            </a:rPr>
            <a:t>藉由與學校周遭資源的結合，創造出具有學校特色的課程</a:t>
          </a:r>
          <a:endParaRPr lang="zh-TW" altLang="en-US" sz="2400" b="1" kern="1200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sp:txBody>
      <dsp:txXfrm rot="10800000">
        <a:off x="0" y="0"/>
        <a:ext cx="9144000" cy="12445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F78D3-DBFC-42A5-96A9-E7E096B4DE70}">
      <dsp:nvSpPr>
        <dsp:cNvPr id="0" name=""/>
        <dsp:cNvSpPr/>
      </dsp:nvSpPr>
      <dsp:spPr>
        <a:xfrm>
          <a:off x="3143" y="605"/>
          <a:ext cx="5622559" cy="742277"/>
        </a:xfrm>
        <a:prstGeom prst="roundRect">
          <a:avLst>
            <a:gd name="adj" fmla="val 10000"/>
          </a:avLst>
        </a:prstGeom>
        <a:solidFill>
          <a:srgbClr val="CC00CC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3200" kern="1200" dirty="0" smtClean="0">
              <a:latin typeface="標楷體" pitchFamily="65" charset="-120"/>
              <a:ea typeface="標楷體" pitchFamily="65" charset="-120"/>
            </a:rPr>
            <a:t>語文學習領域</a:t>
          </a:r>
          <a:r>
            <a:rPr lang="en-US" sz="3200" kern="1200" dirty="0" smtClean="0">
              <a:latin typeface="標楷體" pitchFamily="65" charset="-120"/>
              <a:ea typeface="標楷體" pitchFamily="65" charset="-120"/>
            </a:rPr>
            <a:t>-</a:t>
          </a:r>
          <a:r>
            <a:rPr lang="zh-TW" sz="3200" kern="1200" dirty="0" smtClean="0">
              <a:latin typeface="標楷體" pitchFamily="65" charset="-120"/>
              <a:ea typeface="標楷體" pitchFamily="65" charset="-120"/>
            </a:rPr>
            <a:t>國語文</a:t>
          </a:r>
          <a:endParaRPr lang="zh-TW" altLang="en-US" sz="3200" b="1" kern="1200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sp:txBody>
      <dsp:txXfrm>
        <a:off x="24884" y="22346"/>
        <a:ext cx="5579077" cy="698795"/>
      </dsp:txXfrm>
    </dsp:sp>
    <dsp:sp modelId="{097BC3F1-33ED-4856-AF58-3C088A9BCDDF}">
      <dsp:nvSpPr>
        <dsp:cNvPr id="0" name=""/>
        <dsp:cNvSpPr/>
      </dsp:nvSpPr>
      <dsp:spPr>
        <a:xfrm>
          <a:off x="3143" y="1115129"/>
          <a:ext cx="1053703" cy="3068530"/>
        </a:xfrm>
        <a:prstGeom prst="roundRect">
          <a:avLst>
            <a:gd name="adj" fmla="val 10000"/>
          </a:avLst>
        </a:prstGeom>
        <a:solidFill>
          <a:srgbClr val="CC00CC">
            <a:alpha val="5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800" kern="1200" dirty="0">
              <a:latin typeface="標楷體" pitchFamily="65" charset="-120"/>
              <a:ea typeface="標楷體" pitchFamily="65" charset="-120"/>
            </a:rPr>
            <a:t>E-3-6      </a:t>
          </a:r>
          <a:r>
            <a:rPr lang="zh-TW" altLang="en-US" sz="1800" kern="1200" dirty="0">
              <a:latin typeface="標楷體" pitchFamily="65" charset="-120"/>
              <a:ea typeface="標楷體" pitchFamily="65" charset="-120"/>
            </a:rPr>
            <a:t>能靈活應用各類工具書及電腦網路，蒐集資訊、組織材料，廣泛閱讀。</a:t>
          </a:r>
        </a:p>
      </dsp:txBody>
      <dsp:txXfrm>
        <a:off x="34005" y="1145991"/>
        <a:ext cx="991979" cy="3006806"/>
      </dsp:txXfrm>
    </dsp:sp>
    <dsp:sp modelId="{72A0FD27-2FA0-47EF-BA45-9FA4C1B5D31D}">
      <dsp:nvSpPr>
        <dsp:cNvPr id="0" name=""/>
        <dsp:cNvSpPr/>
      </dsp:nvSpPr>
      <dsp:spPr>
        <a:xfrm>
          <a:off x="1145357" y="1115129"/>
          <a:ext cx="1053703" cy="3068530"/>
        </a:xfrm>
        <a:prstGeom prst="roundRect">
          <a:avLst>
            <a:gd name="adj" fmla="val 10000"/>
          </a:avLst>
        </a:prstGeom>
        <a:solidFill>
          <a:srgbClr val="CC00CC">
            <a:alpha val="5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>
              <a:latin typeface="標楷體" pitchFamily="65" charset="-120"/>
              <a:ea typeface="標楷體" pitchFamily="65" charset="-120"/>
            </a:rPr>
            <a:t>B-3-2-6-2  </a:t>
          </a:r>
          <a:r>
            <a:rPr lang="zh-TW" altLang="en-US" sz="2000" kern="1200" dirty="0">
              <a:latin typeface="標楷體" pitchFamily="65" charset="-120"/>
              <a:ea typeface="標楷體" pitchFamily="65" charset="-120"/>
            </a:rPr>
            <a:t>能透過各種媒體，認識中華文化，並擴充文化視野。</a:t>
          </a:r>
        </a:p>
      </dsp:txBody>
      <dsp:txXfrm>
        <a:off x="1176219" y="1145991"/>
        <a:ext cx="991979" cy="3006806"/>
      </dsp:txXfrm>
    </dsp:sp>
    <dsp:sp modelId="{E87BE486-716D-4720-AE85-BA194508AA95}">
      <dsp:nvSpPr>
        <dsp:cNvPr id="0" name=""/>
        <dsp:cNvSpPr/>
      </dsp:nvSpPr>
      <dsp:spPr>
        <a:xfrm>
          <a:off x="2287571" y="1115129"/>
          <a:ext cx="1053703" cy="3068530"/>
        </a:xfrm>
        <a:prstGeom prst="roundRect">
          <a:avLst>
            <a:gd name="adj" fmla="val 10000"/>
          </a:avLst>
        </a:prstGeom>
        <a:solidFill>
          <a:srgbClr val="CC00CC">
            <a:alpha val="5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>
              <a:latin typeface="標楷體" pitchFamily="65" charset="-120"/>
              <a:ea typeface="標楷體" pitchFamily="65" charset="-120"/>
            </a:rPr>
            <a:t>D-3-1-1-2  </a:t>
          </a:r>
          <a:r>
            <a:rPr lang="zh-TW" altLang="en-US" sz="2000" kern="1200" dirty="0">
              <a:latin typeface="標楷體" pitchFamily="65" charset="-120"/>
              <a:ea typeface="標楷體" pitchFamily="65" charset="-120"/>
            </a:rPr>
            <a:t>能概略瞭解文字的結構，理解文字的字義。</a:t>
          </a:r>
        </a:p>
      </dsp:txBody>
      <dsp:txXfrm>
        <a:off x="2318433" y="1145991"/>
        <a:ext cx="991979" cy="3006806"/>
      </dsp:txXfrm>
    </dsp:sp>
    <dsp:sp modelId="{20525169-D3B9-488E-995C-48B04E3AF521}">
      <dsp:nvSpPr>
        <dsp:cNvPr id="0" name=""/>
        <dsp:cNvSpPr/>
      </dsp:nvSpPr>
      <dsp:spPr>
        <a:xfrm>
          <a:off x="3429785" y="1115129"/>
          <a:ext cx="1053703" cy="3068530"/>
        </a:xfrm>
        <a:prstGeom prst="roundRect">
          <a:avLst>
            <a:gd name="adj" fmla="val 10000"/>
          </a:avLst>
        </a:prstGeom>
        <a:solidFill>
          <a:srgbClr val="CC00CC">
            <a:alpha val="5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>
              <a:latin typeface="標楷體" pitchFamily="65" charset="-120"/>
              <a:ea typeface="標楷體" pitchFamily="65" charset="-120"/>
            </a:rPr>
            <a:t>C-3-4-10-1 </a:t>
          </a:r>
          <a:r>
            <a:rPr lang="zh-TW" altLang="en-US" sz="2000" kern="1200" dirty="0">
              <a:latin typeface="標楷體" pitchFamily="65" charset="-120"/>
              <a:ea typeface="標楷體" pitchFamily="65" charset="-120"/>
            </a:rPr>
            <a:t>能和他人一起討論，分享成果。</a:t>
          </a:r>
        </a:p>
      </dsp:txBody>
      <dsp:txXfrm>
        <a:off x="3460647" y="1145991"/>
        <a:ext cx="991979" cy="3006806"/>
      </dsp:txXfrm>
    </dsp:sp>
    <dsp:sp modelId="{B1919E14-69C3-427E-A9C4-09AF9DBF4B7B}">
      <dsp:nvSpPr>
        <dsp:cNvPr id="0" name=""/>
        <dsp:cNvSpPr/>
      </dsp:nvSpPr>
      <dsp:spPr>
        <a:xfrm>
          <a:off x="4571999" y="1115129"/>
          <a:ext cx="1053703" cy="3068530"/>
        </a:xfrm>
        <a:prstGeom prst="roundRect">
          <a:avLst>
            <a:gd name="adj" fmla="val 10000"/>
          </a:avLst>
        </a:prstGeom>
        <a:solidFill>
          <a:srgbClr val="CC00CC">
            <a:alpha val="50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>
              <a:latin typeface="標楷體" pitchFamily="65" charset="-120"/>
              <a:ea typeface="標楷體" pitchFamily="65" charset="-120"/>
            </a:rPr>
            <a:t>F-3-9-3    </a:t>
          </a:r>
          <a:r>
            <a:rPr lang="zh-TW" altLang="en-US" sz="2000" kern="1200" dirty="0">
              <a:latin typeface="標楷體" pitchFamily="65" charset="-120"/>
              <a:ea typeface="標楷體" pitchFamily="65" charset="-120"/>
            </a:rPr>
            <a:t>能主動創作，並發表自己的作品。</a:t>
          </a:r>
        </a:p>
      </dsp:txBody>
      <dsp:txXfrm>
        <a:off x="4602861" y="1145991"/>
        <a:ext cx="991979" cy="3006806"/>
      </dsp:txXfrm>
    </dsp:sp>
    <dsp:sp modelId="{E7E137F1-1F84-43B1-BC9D-435D527B34BF}">
      <dsp:nvSpPr>
        <dsp:cNvPr id="0" name=""/>
        <dsp:cNvSpPr/>
      </dsp:nvSpPr>
      <dsp:spPr>
        <a:xfrm>
          <a:off x="5802725" y="605"/>
          <a:ext cx="3338131" cy="779099"/>
        </a:xfrm>
        <a:prstGeom prst="roundRect">
          <a:avLst>
            <a:gd name="adj" fmla="val 10000"/>
          </a:avLst>
        </a:prstGeom>
        <a:solidFill>
          <a:srgbClr val="FF0066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重大議題</a:t>
          </a:r>
          <a:r>
            <a:rPr lang="en-US" sz="2400" kern="1200" dirty="0" smtClean="0">
              <a:latin typeface="標楷體" pitchFamily="65" charset="-120"/>
              <a:ea typeface="標楷體" pitchFamily="65" charset="-120"/>
            </a:rPr>
            <a:t>-</a:t>
          </a:r>
          <a:r>
            <a:rPr lang="zh-TW" sz="2400" kern="1200" dirty="0" smtClean="0">
              <a:latin typeface="標楷體" pitchFamily="65" charset="-120"/>
              <a:ea typeface="標楷體" pitchFamily="65" charset="-120"/>
            </a:rPr>
            <a:t>資訊教育</a:t>
          </a:r>
          <a:endParaRPr lang="zh-TW" altLang="en-US" sz="2400" b="1" kern="1200" dirty="0">
            <a:solidFill>
              <a:srgbClr val="C00000"/>
            </a:solidFill>
            <a:latin typeface="標楷體" pitchFamily="65" charset="-120"/>
            <a:ea typeface="標楷體" pitchFamily="65" charset="-120"/>
          </a:endParaRPr>
        </a:p>
      </dsp:txBody>
      <dsp:txXfrm>
        <a:off x="5825544" y="23424"/>
        <a:ext cx="3292493" cy="733461"/>
      </dsp:txXfrm>
    </dsp:sp>
    <dsp:sp modelId="{95CE11EB-802D-4136-8241-7DEF4DAE9928}">
      <dsp:nvSpPr>
        <dsp:cNvPr id="0" name=""/>
        <dsp:cNvSpPr/>
      </dsp:nvSpPr>
      <dsp:spPr>
        <a:xfrm>
          <a:off x="5802725" y="1151951"/>
          <a:ext cx="1053703" cy="306853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標楷體" pitchFamily="65" charset="-120"/>
              <a:ea typeface="標楷體" pitchFamily="65" charset="-120"/>
            </a:rPr>
            <a:t>3-4-9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>
              <a:latin typeface="標楷體" pitchFamily="65" charset="-120"/>
              <a:ea typeface="標楷體" pitchFamily="65" charset="-120"/>
            </a:rPr>
            <a:t>能判斷資訊的適用性及精確度。</a:t>
          </a:r>
          <a:endParaRPr lang="zh-TW" altLang="en-US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5833587" y="1182813"/>
        <a:ext cx="991979" cy="3006806"/>
      </dsp:txXfrm>
    </dsp:sp>
    <dsp:sp modelId="{B6FEDE34-CC59-4028-967C-5BC9548C6F51}">
      <dsp:nvSpPr>
        <dsp:cNvPr id="0" name=""/>
        <dsp:cNvSpPr/>
      </dsp:nvSpPr>
      <dsp:spPr>
        <a:xfrm>
          <a:off x="6944939" y="1151951"/>
          <a:ext cx="1053703" cy="306853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標楷體" pitchFamily="65" charset="-120"/>
              <a:ea typeface="標楷體" pitchFamily="65" charset="-120"/>
            </a:rPr>
            <a:t>5-4-3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>
              <a:latin typeface="標楷體" pitchFamily="65" charset="-120"/>
              <a:ea typeface="標楷體" pitchFamily="65" charset="-120"/>
            </a:rPr>
            <a:t>能遵守智慧財產權之法律規定。</a:t>
          </a:r>
          <a:endParaRPr lang="zh-TW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6975801" y="1182813"/>
        <a:ext cx="991979" cy="3006806"/>
      </dsp:txXfrm>
    </dsp:sp>
    <dsp:sp modelId="{3A42B9FC-9C95-4E16-9EE6-6C42C055FB31}">
      <dsp:nvSpPr>
        <dsp:cNvPr id="0" name=""/>
        <dsp:cNvSpPr/>
      </dsp:nvSpPr>
      <dsp:spPr>
        <a:xfrm>
          <a:off x="8087153" y="1151951"/>
          <a:ext cx="1053703" cy="3068530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標楷體" pitchFamily="65" charset="-120"/>
              <a:ea typeface="標楷體" pitchFamily="65" charset="-120"/>
            </a:rPr>
            <a:t>5-4-5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sz="2000" kern="1200" dirty="0" smtClean="0">
              <a:latin typeface="標楷體" pitchFamily="65" charset="-120"/>
              <a:ea typeface="標楷體" pitchFamily="65" charset="-120"/>
            </a:rPr>
            <a:t>能應用資訊及網路科技，培養合作與主動學習的能力。</a:t>
          </a:r>
          <a:endParaRPr lang="zh-TW" altLang="en-US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8118015" y="1182813"/>
        <a:ext cx="991979" cy="30068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F78D3-DBFC-42A5-96A9-E7E096B4DE70}">
      <dsp:nvSpPr>
        <dsp:cNvPr id="0" name=""/>
        <dsp:cNvSpPr/>
      </dsp:nvSpPr>
      <dsp:spPr>
        <a:xfrm>
          <a:off x="5563" y="605"/>
          <a:ext cx="4448484" cy="742277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標楷體" pitchFamily="65" charset="-120"/>
              <a:ea typeface="標楷體" pitchFamily="65" charset="-120"/>
            </a:rPr>
            <a:t>社會學習領域</a:t>
          </a:r>
          <a:endParaRPr lang="zh-TW" altLang="en-US" sz="3200" b="1" kern="1200" dirty="0">
            <a:solidFill>
              <a:schemeClr val="tx1">
                <a:lumMod val="95000"/>
                <a:lumOff val="5000"/>
              </a:schemeClr>
            </a:solidFill>
            <a:latin typeface="標楷體" pitchFamily="65" charset="-120"/>
            <a:ea typeface="標楷體" pitchFamily="65" charset="-120"/>
          </a:endParaRPr>
        </a:p>
      </dsp:txBody>
      <dsp:txXfrm>
        <a:off x="27304" y="22346"/>
        <a:ext cx="4405002" cy="698795"/>
      </dsp:txXfrm>
    </dsp:sp>
    <dsp:sp modelId="{1F48B47F-C846-46E2-9C8C-C3DC3A82D95B}">
      <dsp:nvSpPr>
        <dsp:cNvPr id="0" name=""/>
        <dsp:cNvSpPr/>
      </dsp:nvSpPr>
      <dsp:spPr>
        <a:xfrm>
          <a:off x="5563" y="1115129"/>
          <a:ext cx="1404193" cy="306853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1-1-2-4    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描述住家與學校附近的環境。</a:t>
          </a:r>
          <a:endParaRPr lang="zh-TW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46690" y="1156256"/>
        <a:ext cx="1321939" cy="2986276"/>
      </dsp:txXfrm>
    </dsp:sp>
    <dsp:sp modelId="{DE255154-CDD7-43CE-907A-8E6AE5346848}">
      <dsp:nvSpPr>
        <dsp:cNvPr id="0" name=""/>
        <dsp:cNvSpPr/>
      </dsp:nvSpPr>
      <dsp:spPr>
        <a:xfrm>
          <a:off x="1527708" y="1115129"/>
          <a:ext cx="1404193" cy="306853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000" kern="1200" dirty="0" smtClean="0">
              <a:latin typeface="標楷體" pitchFamily="65" charset="-120"/>
              <a:ea typeface="標楷體" pitchFamily="65" charset="-120"/>
            </a:rPr>
            <a:t>1-2-1-6    </a:t>
          </a:r>
          <a:r>
            <a:rPr lang="zh-TW" altLang="en-US" sz="2000" kern="1200" dirty="0" smtClean="0">
              <a:latin typeface="標楷體" pitchFamily="65" charset="-120"/>
              <a:ea typeface="標楷體" pitchFamily="65" charset="-120"/>
            </a:rPr>
            <a:t>描述地方或區域的自然與人文特性。</a:t>
          </a:r>
          <a:endParaRPr lang="zh-TW" sz="2000" kern="1200" dirty="0">
            <a:latin typeface="標楷體" pitchFamily="65" charset="-120"/>
            <a:ea typeface="標楷體" pitchFamily="65" charset="-120"/>
          </a:endParaRPr>
        </a:p>
      </dsp:txBody>
      <dsp:txXfrm>
        <a:off x="1568835" y="1156256"/>
        <a:ext cx="1321939" cy="2986276"/>
      </dsp:txXfrm>
    </dsp:sp>
    <dsp:sp modelId="{EDB7E969-35A3-4828-8A72-59A0C1A21DF7}">
      <dsp:nvSpPr>
        <dsp:cNvPr id="0" name=""/>
        <dsp:cNvSpPr/>
      </dsp:nvSpPr>
      <dsp:spPr>
        <a:xfrm>
          <a:off x="3049854" y="1115129"/>
          <a:ext cx="1404193" cy="306853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800" kern="1200" dirty="0" smtClean="0">
              <a:latin typeface="標楷體" pitchFamily="65" charset="-120"/>
              <a:ea typeface="標楷體" pitchFamily="65" charset="-120"/>
            </a:rPr>
            <a:t>1-3-2-6    </a:t>
          </a:r>
          <a:r>
            <a:rPr lang="zh-TW" altLang="en-US" sz="1800" kern="1200" dirty="0" smtClean="0">
              <a:latin typeface="標楷體" pitchFamily="65" charset="-120"/>
              <a:ea typeface="標楷體" pitchFamily="65" charset="-120"/>
            </a:rPr>
            <a:t>了解各地風俗民情的形成背景、傳統的節令、禮俗的意義及其在生活中的重要性。</a:t>
          </a:r>
        </a:p>
      </dsp:txBody>
      <dsp:txXfrm>
        <a:off x="3090981" y="1156256"/>
        <a:ext cx="1321939" cy="2986276"/>
      </dsp:txXfrm>
    </dsp:sp>
    <dsp:sp modelId="{E7E137F1-1F84-43B1-BC9D-435D527B34BF}">
      <dsp:nvSpPr>
        <dsp:cNvPr id="0" name=""/>
        <dsp:cNvSpPr/>
      </dsp:nvSpPr>
      <dsp:spPr>
        <a:xfrm>
          <a:off x="4689952" y="605"/>
          <a:ext cx="4448484" cy="779099"/>
        </a:xfrm>
        <a:prstGeom prst="roundRect">
          <a:avLst>
            <a:gd name="adj" fmla="val 10000"/>
          </a:avLst>
        </a:prstGeom>
        <a:solidFill>
          <a:srgbClr val="00FFFF"/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200" kern="1200" dirty="0" smtClean="0">
              <a:latin typeface="標楷體" pitchFamily="65" charset="-120"/>
              <a:ea typeface="標楷體" pitchFamily="65" charset="-120"/>
            </a:rPr>
            <a:t>藝術與人文學習領域</a:t>
          </a:r>
          <a:endParaRPr lang="zh-TW" altLang="en-US" sz="3200" b="1" kern="1200" dirty="0">
            <a:solidFill>
              <a:srgbClr val="C00000"/>
            </a:solidFill>
            <a:latin typeface="標楷體" pitchFamily="65" charset="-120"/>
            <a:ea typeface="標楷體" pitchFamily="65" charset="-120"/>
          </a:endParaRPr>
        </a:p>
      </dsp:txBody>
      <dsp:txXfrm>
        <a:off x="4712771" y="23424"/>
        <a:ext cx="4402846" cy="733461"/>
      </dsp:txXfrm>
    </dsp:sp>
    <dsp:sp modelId="{65234D9A-69C5-4DFB-8512-DB0E32AE5143}">
      <dsp:nvSpPr>
        <dsp:cNvPr id="0" name=""/>
        <dsp:cNvSpPr/>
      </dsp:nvSpPr>
      <dsp:spPr>
        <a:xfrm>
          <a:off x="4689952" y="1151951"/>
          <a:ext cx="1404193" cy="3068530"/>
        </a:xfrm>
        <a:prstGeom prst="roundRect">
          <a:avLst>
            <a:gd name="adj" fmla="val 10000"/>
          </a:avLst>
        </a:prstGeom>
        <a:solidFill>
          <a:srgbClr val="00FFFF">
            <a:alpha val="55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>
              <a:latin typeface="標楷體" pitchFamily="65" charset="-120"/>
              <a:ea typeface="標楷體" pitchFamily="65" charset="-120"/>
            </a:rPr>
            <a:t>1-3-1-9    </a:t>
          </a:r>
          <a:r>
            <a:rPr lang="zh-TW" altLang="en-US" sz="1800" kern="1200" dirty="0">
              <a:latin typeface="標楷體" pitchFamily="65" charset="-120"/>
              <a:ea typeface="標楷體" pitchFamily="65" charset="-120"/>
            </a:rPr>
            <a:t>探討各種不同的藝術創作方式，瞭解他人的作品，培養自我思考與表達能力。</a:t>
          </a:r>
        </a:p>
      </dsp:txBody>
      <dsp:txXfrm>
        <a:off x="4731079" y="1193078"/>
        <a:ext cx="1321939" cy="2986276"/>
      </dsp:txXfrm>
    </dsp:sp>
    <dsp:sp modelId="{D1D798F8-480F-4B54-B932-52BFEBE19602}">
      <dsp:nvSpPr>
        <dsp:cNvPr id="0" name=""/>
        <dsp:cNvSpPr/>
      </dsp:nvSpPr>
      <dsp:spPr>
        <a:xfrm>
          <a:off x="6212097" y="1151951"/>
          <a:ext cx="1404193" cy="3068530"/>
        </a:xfrm>
        <a:prstGeom prst="roundRect">
          <a:avLst>
            <a:gd name="adj" fmla="val 10000"/>
          </a:avLst>
        </a:prstGeom>
        <a:solidFill>
          <a:srgbClr val="00FFFF">
            <a:alpha val="55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800" kern="1200" dirty="0">
              <a:latin typeface="標楷體" pitchFamily="65" charset="-120"/>
              <a:ea typeface="標楷體" pitchFamily="65" charset="-120"/>
            </a:rPr>
            <a:t>3-2-1-7    </a:t>
          </a:r>
          <a:r>
            <a:rPr lang="zh-TW" altLang="en-US" sz="1800" kern="1200" dirty="0">
              <a:latin typeface="標楷體" pitchFamily="65" charset="-120"/>
              <a:ea typeface="標楷體" pitchFamily="65" charset="-120"/>
            </a:rPr>
            <a:t>蒐集有關生活周遭鄉土文物或傳統民俗文物的藝文資料，並說出其特色。</a:t>
          </a:r>
        </a:p>
      </dsp:txBody>
      <dsp:txXfrm>
        <a:off x="6253224" y="1193078"/>
        <a:ext cx="1321939" cy="2986276"/>
      </dsp:txXfrm>
    </dsp:sp>
    <dsp:sp modelId="{76C3A6E1-E0D3-415C-AF76-0DBBC1E63445}">
      <dsp:nvSpPr>
        <dsp:cNvPr id="0" name=""/>
        <dsp:cNvSpPr/>
      </dsp:nvSpPr>
      <dsp:spPr>
        <a:xfrm>
          <a:off x="7734243" y="1151951"/>
          <a:ext cx="1404193" cy="3068530"/>
        </a:xfrm>
        <a:prstGeom prst="roundRect">
          <a:avLst>
            <a:gd name="adj" fmla="val 10000"/>
          </a:avLst>
        </a:prstGeom>
        <a:solidFill>
          <a:srgbClr val="00FFFF">
            <a:alpha val="55000"/>
          </a:srgb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500" kern="1200" dirty="0">
              <a:latin typeface="標楷體" pitchFamily="65" charset="-120"/>
              <a:ea typeface="標楷體" pitchFamily="65" charset="-120"/>
            </a:rPr>
            <a:t>3-2-2-6    </a:t>
          </a:r>
          <a:r>
            <a:rPr lang="zh-TW" altLang="en-US" sz="2500" kern="1200" dirty="0">
              <a:latin typeface="標楷體" pitchFamily="65" charset="-120"/>
              <a:ea typeface="標楷體" pitchFamily="65" charset="-120"/>
            </a:rPr>
            <a:t>認識鄉里與社區中廟宇、建築的文化特質。</a:t>
          </a:r>
        </a:p>
      </dsp:txBody>
      <dsp:txXfrm>
        <a:off x="7775370" y="1193078"/>
        <a:ext cx="1321939" cy="29862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FD011-0E21-4EF7-841F-24944834588C}" type="datetimeFigureOut">
              <a:rPr lang="zh-TW" altLang="en-US" smtClean="0"/>
              <a:t>2017/6/18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F1B74-421F-4322-93EF-CD60A37AF7D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6437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D5E91-4600-4D25-B1EE-CA6F18EB1E08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A16629-75AA-474B-9C54-DCCB3AD4C99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0078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102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1CB5C3-3EE3-44EE-A292-80C6A48100BF}" type="slidenum">
              <a:rPr lang="zh-TW" altLang="en-US"/>
              <a:pPr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7347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6476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A16629-75AA-474B-9C54-DCCB3AD4C99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27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9160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8538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74303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5927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9316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A16629-75AA-474B-9C54-DCCB3AD4C996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459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0818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7119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9222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6501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1668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9708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4934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4501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16629-75AA-474B-9C54-DCCB3AD4C996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224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E746F3-0C82-45DE-A0CB-852EA0A2D510}" type="datetimeFigureOut">
              <a:rPr lang="zh-TW" altLang="en-US" smtClean="0"/>
              <a:pPr/>
              <a:t>2017/6/18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4164D8-C922-4F1C-ADA9-003B965A9605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7000"/>
            <a:lum/>
          </a:blip>
          <a:srcRect/>
          <a:stretch>
            <a:fillRect l="-11000" r="-6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0" y="5733256"/>
            <a:ext cx="4126706" cy="1306512"/>
          </a:xfrm>
        </p:spPr>
        <p:txBody>
          <a:bodyPr rtlCol="0">
            <a:normAutofit/>
          </a:bodyPr>
          <a:lstStyle/>
          <a:p>
            <a:pPr fontAlgn="auto">
              <a:defRPr/>
            </a:pPr>
            <a:r>
              <a:rPr lang="zh-TW" altLang="en-US" sz="4000" dirty="0" smtClean="0"/>
              <a:t>       </a:t>
            </a:r>
            <a:endParaRPr lang="en-US" altLang="zh-TW" sz="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fontAlgn="auto"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臺北市</a:t>
            </a:r>
            <a:r>
              <a:rPr lang="zh-TW" altLang="en-US" sz="2000" b="1" dirty="0">
                <a:solidFill>
                  <a:srgbClr val="00206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立民族國中</a:t>
            </a:r>
            <a:endParaRPr lang="en-US" altLang="zh-TW" sz="2000" b="1" dirty="0">
              <a:solidFill>
                <a:srgbClr val="00206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fontAlgn="auto">
              <a:defRPr/>
            </a:pPr>
            <a:endParaRPr lang="zh-TW" altLang="en-US" sz="4000" dirty="0"/>
          </a:p>
        </p:txBody>
      </p:sp>
      <p:sp>
        <p:nvSpPr>
          <p:cNvPr id="9220" name="矩形 6"/>
          <p:cNvSpPr>
            <a:spLocks noChangeArrowheads="1"/>
          </p:cNvSpPr>
          <p:nvPr/>
        </p:nvSpPr>
        <p:spPr bwMode="auto">
          <a:xfrm>
            <a:off x="4283967" y="6093296"/>
            <a:ext cx="48600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鄭亦涵</a:t>
            </a:r>
            <a:r>
              <a:rPr lang="en-US" altLang="zh-TW" sz="3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3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邱顯坤</a:t>
            </a:r>
            <a:r>
              <a:rPr lang="en-US" altLang="zh-TW" sz="3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3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李香慧</a:t>
            </a:r>
            <a:endParaRPr lang="zh-TW" altLang="en-US" sz="3600" dirty="0"/>
          </a:p>
        </p:txBody>
      </p:sp>
      <p:sp>
        <p:nvSpPr>
          <p:cNvPr id="2" name="文字方塊 1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gradFill flip="none" rotWithShape="1">
            <a:gsLst>
              <a:gs pos="100000">
                <a:srgbClr val="00FFFF"/>
              </a:gs>
              <a:gs pos="10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8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solidFill>
                  <a:srgbClr val="0000FF"/>
                </a:solidFill>
                <a:effectLst>
                  <a:outerShdw blurRad="60007" dist="200025" dir="15000000" sy="30000" kx="-1800000" algn="bl" rotWithShape="0">
                    <a:schemeClr val="bg1">
                      <a:alpha val="32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廟頂上的故事</a:t>
            </a:r>
            <a:endParaRPr lang="zh-TW" altLang="en-US" sz="8800" b="1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solidFill>
                <a:srgbClr val="0000FF"/>
              </a:solidFill>
              <a:effectLst>
                <a:outerShdw blurRad="60007" dist="200025" dir="15000000" sy="30000" kx="-1800000" algn="bl" rotWithShape="0">
                  <a:schemeClr val="bg1">
                    <a:alpha val="32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p:transition advTm="4003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2899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1.GOOGLE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表單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512" y="4002161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20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07" y="1628800"/>
            <a:ext cx="8547385" cy="50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2899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1.GOOGLE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表單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512" y="4002161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TW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772816"/>
            <a:ext cx="871296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14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1992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剪黏實作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512" y="4002161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20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12" name="圖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6791"/>
            <a:ext cx="4716016" cy="3153255"/>
          </a:xfrm>
          <a:prstGeom prst="rect">
            <a:avLst/>
          </a:prstGeom>
        </p:spPr>
      </p:pic>
      <p:pic>
        <p:nvPicPr>
          <p:cNvPr id="7" name="圖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40968"/>
            <a:ext cx="4770080" cy="3717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72899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剪黏實作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512" y="4002161"/>
            <a:ext cx="3384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TW" sz="2000" dirty="0" smtClean="0">
              <a:latin typeface="標楷體" pitchFamily="65" charset="-120"/>
              <a:ea typeface="標楷體" pitchFamily="65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  <a:cs typeface="新細明體" pitchFamily="18" charset="-120"/>
            </a:endParaRPr>
          </a:p>
        </p:txBody>
      </p:sp>
      <p:pic>
        <p:nvPicPr>
          <p:cNvPr id="12" name="圖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4572000" cy="3528392"/>
          </a:xfrm>
          <a:prstGeom prst="rect">
            <a:avLst/>
          </a:prstGeom>
        </p:spPr>
      </p:pic>
      <p:pic>
        <p:nvPicPr>
          <p:cNvPr id="6" name="圖片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12976"/>
            <a:ext cx="4841371" cy="362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4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179512" y="4005064"/>
            <a:ext cx="8784976" cy="2692896"/>
          </a:xfrm>
        </p:spPr>
        <p:txBody>
          <a:bodyPr>
            <a:normAutofit/>
          </a:bodyPr>
          <a:lstStyle/>
          <a:p>
            <a:r>
              <a:rPr lang="zh-TW" altLang="en-US" dirty="0"/>
              <a:t>評分標準如下：</a:t>
            </a:r>
          </a:p>
          <a:p>
            <a:r>
              <a:rPr lang="en-US" altLang="zh-TW" dirty="0"/>
              <a:t>1.</a:t>
            </a:r>
            <a:r>
              <a:rPr lang="zh-TW" altLang="en-US" dirty="0"/>
              <a:t>剪出本課課文人物金龍師的絕技</a:t>
            </a:r>
            <a:r>
              <a:rPr lang="en-US" altLang="zh-TW" dirty="0"/>
              <a:t>--</a:t>
            </a:r>
            <a:r>
              <a:rPr lang="zh-TW" altLang="en-US" dirty="0"/>
              <a:t>槓槌。</a:t>
            </a:r>
          </a:p>
          <a:p>
            <a:r>
              <a:rPr lang="en-US" altLang="zh-TW" dirty="0"/>
              <a:t>2.</a:t>
            </a:r>
            <a:r>
              <a:rPr lang="zh-TW" altLang="en-US" dirty="0"/>
              <a:t>魚鱗排列有類似剪黏的層次感。</a:t>
            </a:r>
          </a:p>
          <a:p>
            <a:r>
              <a:rPr lang="zh-TW" altLang="en-US" dirty="0"/>
              <a:t>以上兩項皆符合者得</a:t>
            </a:r>
            <a:r>
              <a:rPr lang="en-US" altLang="zh-TW" dirty="0"/>
              <a:t>A</a:t>
            </a:r>
            <a:r>
              <a:rPr lang="zh-TW" altLang="en-US" dirty="0"/>
              <a:t>等第，只符合一項者得</a:t>
            </a:r>
            <a:r>
              <a:rPr lang="en-US" altLang="zh-TW" dirty="0"/>
              <a:t>B</a:t>
            </a:r>
            <a:r>
              <a:rPr lang="zh-TW" altLang="en-US" dirty="0"/>
              <a:t>等第，兩項皆未符合得</a:t>
            </a:r>
            <a:r>
              <a:rPr lang="en-US" altLang="zh-TW" dirty="0"/>
              <a:t>C</a:t>
            </a:r>
            <a:r>
              <a:rPr lang="zh-TW" altLang="en-US" dirty="0"/>
              <a:t>等第。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b="19299"/>
          <a:stretch/>
        </p:blipFill>
        <p:spPr>
          <a:xfrm>
            <a:off x="2915816" y="-25504"/>
            <a:ext cx="6300193" cy="363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44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499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學習單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" name="圖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19932"/>
            <a:ext cx="4032448" cy="5067152"/>
          </a:xfrm>
          <a:prstGeom prst="rect">
            <a:avLst/>
          </a:prstGeom>
        </p:spPr>
      </p:pic>
      <p:pic>
        <p:nvPicPr>
          <p:cNvPr id="7" name="圖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30002"/>
            <a:ext cx="4032448" cy="484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2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499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學習單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6" name="圖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4032448" cy="5157192"/>
          </a:xfrm>
          <a:prstGeom prst="rect">
            <a:avLst/>
          </a:prstGeom>
        </p:spPr>
      </p:pic>
      <p:pic>
        <p:nvPicPr>
          <p:cNvPr id="7" name="圖片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22739"/>
            <a:ext cx="4032448" cy="510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23528" y="3501008"/>
            <a:ext cx="8153400" cy="4495800"/>
          </a:xfrm>
        </p:spPr>
        <p:txBody>
          <a:bodyPr/>
          <a:lstStyle/>
          <a:p>
            <a:r>
              <a:rPr lang="zh-TW" altLang="en-US" dirty="0"/>
              <a:t>第三大題不列入學習單評比，僅以文字回饋。其他兩大題評量標準如下：</a:t>
            </a:r>
          </a:p>
          <a:p>
            <a:r>
              <a:rPr lang="en-US" altLang="zh-TW" dirty="0"/>
              <a:t>A</a:t>
            </a:r>
            <a:r>
              <a:rPr lang="zh-TW" altLang="en-US" dirty="0"/>
              <a:t>等第：對聯題抄錄正確，剪黏題描述詳盡確實</a:t>
            </a:r>
          </a:p>
          <a:p>
            <a:r>
              <a:rPr lang="en-US" altLang="zh-TW" dirty="0"/>
              <a:t>B</a:t>
            </a:r>
            <a:r>
              <a:rPr lang="zh-TW" altLang="en-US" dirty="0"/>
              <a:t>等第：對聯題抄錄正確，剪黏題描述不夠詳盡</a:t>
            </a:r>
          </a:p>
          <a:p>
            <a:r>
              <a:rPr lang="en-US" altLang="zh-TW" dirty="0"/>
              <a:t>C</a:t>
            </a:r>
            <a:r>
              <a:rPr lang="zh-TW" altLang="en-US" dirty="0"/>
              <a:t>等第：對聯題抄錄錯誤，剪黏題描述詳盡確實</a:t>
            </a:r>
          </a:p>
          <a:p>
            <a:r>
              <a:rPr lang="en-US" altLang="zh-TW" dirty="0"/>
              <a:t>D</a:t>
            </a:r>
            <a:r>
              <a:rPr lang="zh-TW" altLang="en-US" dirty="0"/>
              <a:t>等第：對聯題抄錄錯誤，剪黏題描述不夠詳盡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2073" y="82744"/>
            <a:ext cx="5161927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499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課後線上遊戲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44824"/>
            <a:ext cx="8590534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6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4996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教學成果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課後線上遊戲</a:t>
            </a:r>
            <a:endParaRPr lang="zh-TW" altLang="en-US" sz="36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w Cen MT"/>
              <a:ea typeface="微軟正黑體" panose="020B0604030504040204" pitchFamily="34" charset="-120"/>
              <a:cs typeface="+mn-cs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988840"/>
            <a:ext cx="8722452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2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1248"/>
          </a:xfrm>
          <a:noFill/>
        </p:spPr>
        <p:txBody>
          <a:bodyPr>
            <a:normAutofit/>
          </a:bodyPr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教學設計目的</a:t>
            </a:r>
            <a:endParaRPr lang="zh-TW" altLang="en-US" sz="4800" dirty="0"/>
          </a:p>
        </p:txBody>
      </p:sp>
      <p:graphicFrame>
        <p:nvGraphicFramePr>
          <p:cNvPr id="4" name="資料庫圖表 3"/>
          <p:cNvGraphicFramePr/>
          <p:nvPr>
            <p:extLst>
              <p:ext uri="{D42A27DB-BD31-4B8C-83A1-F6EECF244321}">
                <p14:modId xmlns:p14="http://schemas.microsoft.com/office/powerpoint/2010/main" val="1149616897"/>
              </p:ext>
            </p:extLst>
          </p:nvPr>
        </p:nvGraphicFramePr>
        <p:xfrm>
          <a:off x="0" y="1556792"/>
          <a:ext cx="914400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31264"/>
            <a:ext cx="9144000" cy="1237496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教學省思</a:t>
            </a:r>
            <a:endParaRPr lang="zh-TW" alt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1"/>
          </p:nvPr>
        </p:nvSpPr>
        <p:spPr>
          <a:xfrm>
            <a:off x="0" y="2360320"/>
            <a:ext cx="8964488" cy="4495800"/>
          </a:xfrm>
        </p:spPr>
        <p:txBody>
          <a:bodyPr/>
          <a:lstStyle/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FEB80A"/>
              </a:buClr>
              <a:buNone/>
            </a:pPr>
            <a:r>
              <a:rPr lang="zh-TW" altLang="en-US" sz="4600" dirty="0">
                <a:ln>
                  <a:solidFill>
                    <a:srgbClr val="0000FF"/>
                  </a:solidFill>
                </a:ln>
                <a:solidFill>
                  <a:srgbClr val="0000FF">
                    <a:alpha val="64000"/>
                  </a:srgbClr>
                </a:solidFill>
                <a:latin typeface="標楷體" pitchFamily="65" charset="-120"/>
                <a:ea typeface="標楷體" pitchFamily="65" charset="-120"/>
              </a:rPr>
              <a:t>成效：專業學習社群的建構與實踐</a:t>
            </a:r>
            <a:endParaRPr lang="en-US" altLang="zh-TW" sz="4600" dirty="0">
              <a:ln>
                <a:solidFill>
                  <a:srgbClr val="0000FF"/>
                </a:solidFill>
              </a:ln>
              <a:solidFill>
                <a:srgbClr val="0000FF">
                  <a:alpha val="64000"/>
                </a:srgbClr>
              </a:solidFill>
              <a:latin typeface="標楷體" pitchFamily="65" charset="-120"/>
              <a:ea typeface="標楷體" pitchFamily="65" charset="-120"/>
            </a:endParaRPr>
          </a:p>
          <a:p>
            <a:pPr lvl="0">
              <a:lnSpc>
                <a:spcPct val="200000"/>
              </a:lnSpc>
              <a:spcBef>
                <a:spcPts val="1200"/>
              </a:spcBef>
              <a:buClr>
                <a:srgbClr val="FEB80A"/>
              </a:buClr>
              <a:buNone/>
            </a:pPr>
            <a:r>
              <a:rPr lang="zh-TW" altLang="en-US" sz="4600" dirty="0">
                <a:ln>
                  <a:solidFill>
                    <a:srgbClr val="0000FF"/>
                  </a:solidFill>
                </a:ln>
                <a:solidFill>
                  <a:srgbClr val="0000FF">
                    <a:alpha val="64000"/>
                  </a:srgbClr>
                </a:solidFill>
                <a:latin typeface="標楷體" pitchFamily="65" charset="-120"/>
                <a:ea typeface="標楷體" pitchFamily="65" charset="-120"/>
              </a:rPr>
              <a:t>夢想：學生實踐體驗學習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700808"/>
            <a:ext cx="936104" cy="4680520"/>
          </a:xfrm>
        </p:spPr>
        <p:txBody>
          <a:bodyPr>
            <a:noAutofit/>
          </a:bodyPr>
          <a:lstStyle/>
          <a:p>
            <a:r>
              <a:rPr lang="zh-TW" altLang="en-US" sz="54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廟頂上的</a:t>
            </a:r>
            <a:r>
              <a:rPr lang="zh-TW" altLang="en-US" sz="54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故事</a:t>
            </a:r>
          </a:p>
        </p:txBody>
      </p:sp>
      <p:sp>
        <p:nvSpPr>
          <p:cNvPr id="4" name="矩形 3"/>
          <p:cNvSpPr/>
          <p:nvPr/>
        </p:nvSpPr>
        <p:spPr>
          <a:xfrm>
            <a:off x="2843808" y="1844824"/>
            <a:ext cx="627062" cy="1357312"/>
          </a:xfrm>
          <a:prstGeom prst="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小主題</a:t>
            </a:r>
            <a:endParaRPr lang="en-US" altLang="zh-TW" sz="2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08" y="3429000"/>
            <a:ext cx="627062" cy="864096"/>
          </a:xfrm>
          <a:prstGeom prst="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時間</a:t>
            </a:r>
            <a:endParaRPr lang="en-US" altLang="zh-TW" sz="2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3808" y="4437112"/>
            <a:ext cx="627062" cy="2232248"/>
          </a:xfrm>
          <a:prstGeom prst="rect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主要教學活動</a:t>
            </a:r>
            <a:endParaRPr lang="en-US" altLang="zh-TW" sz="24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7904" y="1844824"/>
            <a:ext cx="2592288" cy="135731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20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曹操掉下去了</a:t>
            </a:r>
            <a:endParaRPr lang="en-US" altLang="zh-TW" sz="2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1844824"/>
            <a:ext cx="2448272" cy="1357313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200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廟頂上的故事</a:t>
            </a:r>
            <a:endParaRPr lang="en-US" altLang="zh-TW" sz="2200" dirty="0" smtClean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07904" y="3429000"/>
            <a:ext cx="2592288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2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45</a:t>
            </a:r>
            <a:r>
              <a:rPr lang="zh-TW" altLang="en-US" sz="22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分鐘</a:t>
            </a:r>
            <a:endParaRPr lang="en-US" altLang="zh-TW" sz="2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07904" y="4437112"/>
            <a:ext cx="2592288" cy="22322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TW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(GOOGLE</a:t>
            </a:r>
            <a:r>
              <a:rPr lang="zh-TW" altLang="en-US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表單試題</a:t>
            </a:r>
            <a:r>
              <a:rPr lang="en-US" altLang="zh-TW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defRPr/>
            </a:pPr>
            <a:r>
              <a:rPr lang="zh-TW" altLang="en-US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一、遇見曹操</a:t>
            </a:r>
          </a:p>
          <a:p>
            <a:pPr>
              <a:defRPr/>
            </a:pPr>
            <a:r>
              <a:rPr lang="zh-TW" altLang="en-US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二、曹操掉下去了</a:t>
            </a:r>
          </a:p>
          <a:p>
            <a:pPr>
              <a:defRPr/>
            </a:pPr>
            <a:r>
              <a:rPr lang="zh-TW" altLang="en-US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三、剪黏之美</a:t>
            </a:r>
          </a:p>
          <a:p>
            <a:pPr>
              <a:defRPr/>
            </a:pPr>
            <a:r>
              <a:rPr lang="zh-TW" altLang="en-US" sz="22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四、巧剪美黏</a:t>
            </a:r>
            <a:endParaRPr lang="zh-TW" altLang="en-US" sz="2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44208" y="3429000"/>
            <a:ext cx="2448272" cy="864096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TW" sz="22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45</a:t>
            </a:r>
            <a:r>
              <a:rPr lang="zh-TW" altLang="en-US" sz="22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分鐘</a:t>
            </a:r>
            <a:endParaRPr lang="en-US" altLang="zh-TW" sz="2200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44208" y="4437112"/>
            <a:ext cx="2448272" cy="2232248"/>
          </a:xfrm>
          <a:prstGeom prst="rect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一、來去寶藏巖</a:t>
            </a:r>
          </a:p>
          <a:p>
            <a:pPr>
              <a:defRPr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二、廟宇二三事</a:t>
            </a:r>
          </a:p>
          <a:p>
            <a:pPr>
              <a:defRPr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三、廟頂上的故事</a:t>
            </a:r>
          </a:p>
          <a:p>
            <a:pPr>
              <a:defRPr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四、美麗寶藏巖</a:t>
            </a:r>
          </a:p>
          <a:p>
            <a:pPr>
              <a:defRPr/>
            </a:pP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五、</a:t>
            </a:r>
            <a:r>
              <a:rPr lang="en-US" altLang="zh-TW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PAGAMO</a:t>
            </a:r>
            <a:r>
              <a:rPr lang="zh-TW" altLang="en-US" sz="22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尋寶</a:t>
            </a:r>
          </a:p>
        </p:txBody>
      </p:sp>
      <p:sp>
        <p:nvSpPr>
          <p:cNvPr id="18" name="標題 1"/>
          <p:cNvSpPr txBox="1">
            <a:spLocks/>
          </p:cNvSpPr>
          <p:nvPr/>
        </p:nvSpPr>
        <p:spPr>
          <a:xfrm>
            <a:off x="1403648" y="2204864"/>
            <a:ext cx="936104" cy="367240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j-cs"/>
              </a:rPr>
              <a:t>課程架構</a:t>
            </a:r>
            <a:endParaRPr kumimoji="0" lang="zh-TW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96" y="6504"/>
            <a:ext cx="9144000" cy="1262256"/>
          </a:xfrm>
        </p:spPr>
        <p:txBody>
          <a:bodyPr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對應能力指標</a:t>
            </a:r>
            <a:endParaRPr lang="zh-TW" alt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1079731564"/>
              </p:ext>
            </p:extLst>
          </p:nvPr>
        </p:nvGraphicFramePr>
        <p:xfrm>
          <a:off x="0" y="2636912"/>
          <a:ext cx="9144000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012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96" y="6504"/>
            <a:ext cx="9144000" cy="1262256"/>
          </a:xfrm>
        </p:spPr>
        <p:txBody>
          <a:bodyPr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對應能力指標</a:t>
            </a:r>
            <a:endParaRPr lang="zh-TW" alt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7" name="資料庫圖表 6"/>
          <p:cNvGraphicFramePr/>
          <p:nvPr>
            <p:extLst>
              <p:ext uri="{D42A27DB-BD31-4B8C-83A1-F6EECF244321}">
                <p14:modId xmlns:p14="http://schemas.microsoft.com/office/powerpoint/2010/main" val="1104491722"/>
              </p:ext>
            </p:extLst>
          </p:nvPr>
        </p:nvGraphicFramePr>
        <p:xfrm>
          <a:off x="0" y="2636912"/>
          <a:ext cx="9144000" cy="4221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000" y="0"/>
            <a:ext cx="9144000" cy="1268760"/>
          </a:xfrm>
        </p:spPr>
        <p:txBody>
          <a:bodyPr>
            <a:noAutofit/>
          </a:bodyPr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單元</a:t>
            </a:r>
            <a:r>
              <a:rPr lang="zh-TW" altLang="en-US" sz="48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具體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目標</a:t>
            </a:r>
            <a:endParaRPr lang="zh-TW" altLang="en-US" sz="4800" b="1" dirty="0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56792"/>
            <a:ext cx="9144000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0840" y="130277"/>
            <a:ext cx="9144000" cy="990600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教學創新層面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36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、學生分組合作學習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39985" y="1912624"/>
            <a:ext cx="8153400" cy="1468760"/>
          </a:xfrm>
        </p:spPr>
        <p:txBody>
          <a:bodyPr>
            <a:noAutofit/>
          </a:bodyPr>
          <a:lstStyle/>
          <a:p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異質分組。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sz="3200" dirty="0" smtClean="0">
                <a:latin typeface="標楷體" pitchFamily="65" charset="-120"/>
                <a:ea typeface="標楷體" pitchFamily="65" charset="-120"/>
              </a:rPr>
              <a:t>引導學生分組討論，發表想法。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38" name="群組 34"/>
          <p:cNvGrpSpPr>
            <a:grpSpLocks/>
          </p:cNvGrpSpPr>
          <p:nvPr/>
        </p:nvGrpSpPr>
        <p:grpSpPr bwMode="auto">
          <a:xfrm>
            <a:off x="323528" y="3789040"/>
            <a:ext cx="8568951" cy="2880320"/>
            <a:chOff x="443693" y="4148470"/>
            <a:chExt cx="6486866" cy="2672050"/>
          </a:xfrm>
        </p:grpSpPr>
        <p:sp>
          <p:nvSpPr>
            <p:cNvPr id="39" name="弧形 38"/>
            <p:cNvSpPr/>
            <p:nvPr/>
          </p:nvSpPr>
          <p:spPr>
            <a:xfrm rot="18792609">
              <a:off x="4197090" y="4184301"/>
              <a:ext cx="1592434" cy="1520771"/>
            </a:xfrm>
            <a:prstGeom prst="arc">
              <a:avLst>
                <a:gd name="adj1" fmla="val 16200000"/>
                <a:gd name="adj2" fmla="val 687261"/>
              </a:avLst>
            </a:prstGeom>
            <a:ln w="38100">
              <a:solidFill>
                <a:srgbClr val="FF9933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grpSp>
          <p:nvGrpSpPr>
            <p:cNvPr id="40" name="群組 33"/>
            <p:cNvGrpSpPr>
              <a:grpSpLocks/>
            </p:cNvGrpSpPr>
            <p:nvPr/>
          </p:nvGrpSpPr>
          <p:grpSpPr bwMode="auto">
            <a:xfrm>
              <a:off x="443693" y="4482476"/>
              <a:ext cx="6486866" cy="2338044"/>
              <a:chOff x="349564" y="4388347"/>
              <a:chExt cx="6486866" cy="2338044"/>
            </a:xfrm>
          </p:grpSpPr>
          <p:sp>
            <p:nvSpPr>
              <p:cNvPr id="41" name="圓角矩形 40"/>
              <p:cNvSpPr/>
              <p:nvPr/>
            </p:nvSpPr>
            <p:spPr>
              <a:xfrm>
                <a:off x="349564" y="4455149"/>
                <a:ext cx="2125948" cy="1823519"/>
              </a:xfrm>
              <a:prstGeom prst="roundRect">
                <a:avLst/>
              </a:prstGeom>
              <a:noFill/>
              <a:ln w="63500">
                <a:solidFill>
                  <a:srgbClr val="FF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2" name="圓角矩形 41"/>
              <p:cNvSpPr/>
              <p:nvPr/>
            </p:nvSpPr>
            <p:spPr bwMode="auto">
              <a:xfrm>
                <a:off x="2748069" y="4455148"/>
                <a:ext cx="1894003" cy="1980938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3" name="圓角矩形 42"/>
              <p:cNvSpPr/>
              <p:nvPr/>
            </p:nvSpPr>
            <p:spPr bwMode="auto">
              <a:xfrm>
                <a:off x="4928529" y="4455148"/>
                <a:ext cx="1885107" cy="1833045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911604" y="4388347"/>
                <a:ext cx="1907902" cy="422321"/>
              </a:xfrm>
              <a:prstGeom prst="rect">
                <a:avLst/>
              </a:prstGeom>
              <a:solidFill>
                <a:srgbClr val="FF993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2.</a:t>
                </a:r>
                <a:r>
                  <a:rPr lang="zh-TW" altLang="en-US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資訊融入教學</a:t>
                </a:r>
                <a:endParaRPr lang="zh-TW" altLang="en-US" sz="2000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036721" y="5943669"/>
                <a:ext cx="1799709" cy="422321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3.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多元評量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6" name="弧形 45"/>
              <p:cNvSpPr/>
              <p:nvPr/>
            </p:nvSpPr>
            <p:spPr>
              <a:xfrm rot="2807391" flipV="1">
                <a:off x="1727351" y="5168994"/>
                <a:ext cx="1594022" cy="1520771"/>
              </a:xfrm>
              <a:prstGeom prst="arc">
                <a:avLst>
                  <a:gd name="adj1" fmla="val 16200000"/>
                  <a:gd name="adj2" fmla="val 687261"/>
                </a:avLst>
              </a:prstGeom>
              <a:ln w="38100">
                <a:solidFill>
                  <a:srgbClr val="FF66FF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6634" y="5931998"/>
                <a:ext cx="1853390" cy="422321"/>
              </a:xfrm>
              <a:prstGeom prst="rect">
                <a:avLst/>
              </a:prstGeom>
              <a:solidFill>
                <a:srgbClr val="FF66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1.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學生分組合作學習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</p:grpSp>
      </p:grpSp>
      <p:pic>
        <p:nvPicPr>
          <p:cNvPr id="48" name="圖片 4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938" y="4221088"/>
            <a:ext cx="2667936" cy="1581150"/>
          </a:xfrm>
          <a:prstGeom prst="rect">
            <a:avLst/>
          </a:prstGeom>
          <a:noFill/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7" y="4623246"/>
            <a:ext cx="2429913" cy="171508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0426" y="4235189"/>
            <a:ext cx="2420322" cy="16460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6260" y="17552"/>
            <a:ext cx="9144000" cy="1251208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教學創新層面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、資訊融入教學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611560" y="2049212"/>
            <a:ext cx="8153400" cy="1468760"/>
          </a:xfrm>
        </p:spPr>
        <p:txBody>
          <a:bodyPr>
            <a:noAutofit/>
          </a:bodyPr>
          <a:lstStyle/>
          <a:p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利用媒體教學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廟頂上的小人物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/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愛學網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，引起學生學習興趣。</a:t>
            </a:r>
          </a:p>
        </p:txBody>
      </p:sp>
      <p:grpSp>
        <p:nvGrpSpPr>
          <p:cNvPr id="38" name="群組 34"/>
          <p:cNvGrpSpPr>
            <a:grpSpLocks/>
          </p:cNvGrpSpPr>
          <p:nvPr/>
        </p:nvGrpSpPr>
        <p:grpSpPr bwMode="auto">
          <a:xfrm>
            <a:off x="323528" y="3789040"/>
            <a:ext cx="8568951" cy="2880320"/>
            <a:chOff x="443693" y="4148470"/>
            <a:chExt cx="6486866" cy="2672050"/>
          </a:xfrm>
        </p:grpSpPr>
        <p:sp>
          <p:nvSpPr>
            <p:cNvPr id="39" name="弧形 38"/>
            <p:cNvSpPr/>
            <p:nvPr/>
          </p:nvSpPr>
          <p:spPr>
            <a:xfrm rot="18792609">
              <a:off x="4197090" y="4184301"/>
              <a:ext cx="1592434" cy="1520771"/>
            </a:xfrm>
            <a:prstGeom prst="arc">
              <a:avLst>
                <a:gd name="adj1" fmla="val 16200000"/>
                <a:gd name="adj2" fmla="val 687261"/>
              </a:avLst>
            </a:prstGeom>
            <a:ln w="38100">
              <a:solidFill>
                <a:srgbClr val="FF9933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grpSp>
          <p:nvGrpSpPr>
            <p:cNvPr id="40" name="群組 33"/>
            <p:cNvGrpSpPr>
              <a:grpSpLocks/>
            </p:cNvGrpSpPr>
            <p:nvPr/>
          </p:nvGrpSpPr>
          <p:grpSpPr bwMode="auto">
            <a:xfrm>
              <a:off x="443693" y="4482476"/>
              <a:ext cx="6486866" cy="2338044"/>
              <a:chOff x="349564" y="4388347"/>
              <a:chExt cx="6486866" cy="2338044"/>
            </a:xfrm>
          </p:grpSpPr>
          <p:sp>
            <p:nvSpPr>
              <p:cNvPr id="41" name="圓角矩形 40"/>
              <p:cNvSpPr/>
              <p:nvPr/>
            </p:nvSpPr>
            <p:spPr>
              <a:xfrm>
                <a:off x="349564" y="4455149"/>
                <a:ext cx="2125948" cy="1823519"/>
              </a:xfrm>
              <a:prstGeom prst="roundRect">
                <a:avLst/>
              </a:prstGeom>
              <a:noFill/>
              <a:ln w="63500">
                <a:solidFill>
                  <a:srgbClr val="FF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2" name="圓角矩形 41"/>
              <p:cNvSpPr/>
              <p:nvPr/>
            </p:nvSpPr>
            <p:spPr bwMode="auto">
              <a:xfrm>
                <a:off x="2748069" y="4455148"/>
                <a:ext cx="1894003" cy="1980938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3" name="圓角矩形 42"/>
              <p:cNvSpPr/>
              <p:nvPr/>
            </p:nvSpPr>
            <p:spPr bwMode="auto">
              <a:xfrm>
                <a:off x="4928529" y="4455148"/>
                <a:ext cx="1885107" cy="1833045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911604" y="4388347"/>
                <a:ext cx="1907902" cy="422321"/>
              </a:xfrm>
              <a:prstGeom prst="rect">
                <a:avLst/>
              </a:prstGeom>
              <a:solidFill>
                <a:srgbClr val="FF993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2.</a:t>
                </a:r>
                <a:r>
                  <a:rPr lang="zh-TW" altLang="en-US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資訊融入教學</a:t>
                </a:r>
                <a:endParaRPr lang="zh-TW" altLang="en-US" sz="2000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036721" y="5943669"/>
                <a:ext cx="1799709" cy="422321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3.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多元評量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6" name="弧形 45"/>
              <p:cNvSpPr/>
              <p:nvPr/>
            </p:nvSpPr>
            <p:spPr>
              <a:xfrm rot="2807391" flipV="1">
                <a:off x="1727351" y="5168994"/>
                <a:ext cx="1594022" cy="1520771"/>
              </a:xfrm>
              <a:prstGeom prst="arc">
                <a:avLst>
                  <a:gd name="adj1" fmla="val 16200000"/>
                  <a:gd name="adj2" fmla="val 687261"/>
                </a:avLst>
              </a:prstGeom>
              <a:ln w="38100">
                <a:solidFill>
                  <a:srgbClr val="FF66FF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6634" y="5931998"/>
                <a:ext cx="1853390" cy="422321"/>
              </a:xfrm>
              <a:prstGeom prst="rect">
                <a:avLst/>
              </a:prstGeom>
              <a:solidFill>
                <a:srgbClr val="FF66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1.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學生分組合作學習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</p:grpSp>
      </p:grpSp>
      <p:pic>
        <p:nvPicPr>
          <p:cNvPr id="48" name="圖片 4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938" y="4221088"/>
            <a:ext cx="2667936" cy="1581150"/>
          </a:xfrm>
          <a:prstGeom prst="rect">
            <a:avLst/>
          </a:prstGeom>
          <a:noFill/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7" y="4623246"/>
            <a:ext cx="2429913" cy="171508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4208" y="4229911"/>
            <a:ext cx="2420322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1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59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教學創新層面</a:t>
            </a:r>
            <a:r>
              <a:rPr lang="en-US" altLang="zh-TW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--</a:t>
            </a:r>
            <a:r>
              <a:rPr lang="zh-TW" altLang="en-US" sz="4800" b="1" dirty="0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3600" b="1" dirty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、多元評量</a:t>
            </a:r>
            <a:endParaRPr lang="zh-TW" altLang="en-US" sz="3600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990600" y="1797392"/>
            <a:ext cx="8153400" cy="1468760"/>
          </a:xfrm>
        </p:spPr>
        <p:txBody>
          <a:bodyPr>
            <a:no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跳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脫傳統紙筆評量方式，採用學習單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、剪黏實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作及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Google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表單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PAGOMO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線上遊戲檢視學生學習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效果。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grpSp>
        <p:nvGrpSpPr>
          <p:cNvPr id="38" name="群組 34"/>
          <p:cNvGrpSpPr>
            <a:grpSpLocks/>
          </p:cNvGrpSpPr>
          <p:nvPr/>
        </p:nvGrpSpPr>
        <p:grpSpPr bwMode="auto">
          <a:xfrm>
            <a:off x="323528" y="3789040"/>
            <a:ext cx="8568951" cy="2880320"/>
            <a:chOff x="443693" y="4148470"/>
            <a:chExt cx="6486866" cy="2672050"/>
          </a:xfrm>
        </p:grpSpPr>
        <p:sp>
          <p:nvSpPr>
            <p:cNvPr id="39" name="弧形 38"/>
            <p:cNvSpPr/>
            <p:nvPr/>
          </p:nvSpPr>
          <p:spPr>
            <a:xfrm rot="18792609">
              <a:off x="4197090" y="4184301"/>
              <a:ext cx="1592434" cy="1520771"/>
            </a:xfrm>
            <a:prstGeom prst="arc">
              <a:avLst>
                <a:gd name="adj1" fmla="val 16200000"/>
                <a:gd name="adj2" fmla="val 687261"/>
              </a:avLst>
            </a:prstGeom>
            <a:ln w="38100">
              <a:solidFill>
                <a:srgbClr val="FF9933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/>
            </a:p>
          </p:txBody>
        </p:sp>
        <p:grpSp>
          <p:nvGrpSpPr>
            <p:cNvPr id="40" name="群組 33"/>
            <p:cNvGrpSpPr>
              <a:grpSpLocks/>
            </p:cNvGrpSpPr>
            <p:nvPr/>
          </p:nvGrpSpPr>
          <p:grpSpPr bwMode="auto">
            <a:xfrm>
              <a:off x="443693" y="4482476"/>
              <a:ext cx="6486866" cy="2338044"/>
              <a:chOff x="349564" y="4388347"/>
              <a:chExt cx="6486866" cy="2338044"/>
            </a:xfrm>
          </p:grpSpPr>
          <p:sp>
            <p:nvSpPr>
              <p:cNvPr id="41" name="圓角矩形 40"/>
              <p:cNvSpPr/>
              <p:nvPr/>
            </p:nvSpPr>
            <p:spPr>
              <a:xfrm>
                <a:off x="349564" y="4455149"/>
                <a:ext cx="2125948" cy="1823519"/>
              </a:xfrm>
              <a:prstGeom prst="roundRect">
                <a:avLst/>
              </a:prstGeom>
              <a:noFill/>
              <a:ln w="63500">
                <a:solidFill>
                  <a:srgbClr val="FF66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2" name="圓角矩形 41"/>
              <p:cNvSpPr/>
              <p:nvPr/>
            </p:nvSpPr>
            <p:spPr bwMode="auto">
              <a:xfrm>
                <a:off x="2748069" y="4455148"/>
                <a:ext cx="1894003" cy="1980938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3" name="圓角矩形 42"/>
              <p:cNvSpPr/>
              <p:nvPr/>
            </p:nvSpPr>
            <p:spPr bwMode="auto">
              <a:xfrm>
                <a:off x="4928529" y="4455148"/>
                <a:ext cx="1885107" cy="1833045"/>
              </a:xfrm>
              <a:prstGeom prst="roundRect">
                <a:avLst/>
              </a:prstGeom>
              <a:solidFill>
                <a:schemeClr val="bg1"/>
              </a:solidFill>
              <a:ln w="635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911604" y="4388347"/>
                <a:ext cx="1907902" cy="422321"/>
              </a:xfrm>
              <a:prstGeom prst="rect">
                <a:avLst/>
              </a:prstGeom>
              <a:solidFill>
                <a:srgbClr val="FF993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2.</a:t>
                </a:r>
                <a:r>
                  <a:rPr lang="zh-TW" altLang="en-US" sz="2000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資訊融入教學</a:t>
                </a:r>
                <a:endParaRPr lang="zh-TW" altLang="en-US" sz="2000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036721" y="5943669"/>
                <a:ext cx="1799709" cy="422321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3.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多元評量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  <p:sp>
            <p:nvSpPr>
              <p:cNvPr id="46" name="弧形 45"/>
              <p:cNvSpPr/>
              <p:nvPr/>
            </p:nvSpPr>
            <p:spPr>
              <a:xfrm rot="2807391" flipV="1">
                <a:off x="1727351" y="5168994"/>
                <a:ext cx="1594022" cy="1520771"/>
              </a:xfrm>
              <a:prstGeom prst="arc">
                <a:avLst>
                  <a:gd name="adj1" fmla="val 16200000"/>
                  <a:gd name="adj2" fmla="val 687261"/>
                </a:avLst>
              </a:prstGeom>
              <a:ln w="38100">
                <a:solidFill>
                  <a:srgbClr val="FF66FF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76634" y="5931998"/>
                <a:ext cx="1853390" cy="422321"/>
              </a:xfrm>
              <a:prstGeom prst="rect">
                <a:avLst/>
              </a:prstGeom>
              <a:solidFill>
                <a:srgbClr val="FF66F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TW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1.</a:t>
                </a:r>
                <a:r>
                  <a:rPr lang="zh-TW" altLang="en-US" b="1" dirty="0" smtClean="0">
                    <a:solidFill>
                      <a:schemeClr val="accent5">
                        <a:lumMod val="75000"/>
                      </a:schemeClr>
                    </a:solidFill>
                    <a:latin typeface="標楷體" pitchFamily="65" charset="-120"/>
                    <a:ea typeface="標楷體" pitchFamily="65" charset="-120"/>
                  </a:rPr>
                  <a:t>學生分組合作學習</a:t>
                </a:r>
                <a:endParaRPr lang="zh-TW" altLang="en-US" b="1" dirty="0">
                  <a:solidFill>
                    <a:schemeClr val="accent5">
                      <a:lumMod val="75000"/>
                    </a:schemeClr>
                  </a:solidFill>
                  <a:latin typeface="標楷體" pitchFamily="65" charset="-120"/>
                  <a:ea typeface="標楷體" pitchFamily="65" charset="-120"/>
                </a:endParaRPr>
              </a:p>
            </p:txBody>
          </p:sp>
        </p:grpSp>
      </p:grpSp>
      <p:pic>
        <p:nvPicPr>
          <p:cNvPr id="48" name="圖片 4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938" y="4221088"/>
            <a:ext cx="2667936" cy="1581150"/>
          </a:xfrm>
          <a:prstGeom prst="rect">
            <a:avLst/>
          </a:prstGeom>
          <a:noFill/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887" y="4623246"/>
            <a:ext cx="2429913" cy="171508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5"/>
          <a:srcRect r="69431"/>
          <a:stretch/>
        </p:blipFill>
        <p:spPr>
          <a:xfrm>
            <a:off x="6444208" y="4255603"/>
            <a:ext cx="2418161" cy="164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0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1482</TotalTime>
  <Words>737</Words>
  <Application>Microsoft Office PowerPoint</Application>
  <PresentationFormat>如螢幕大小 (4:3)</PresentationFormat>
  <Paragraphs>105</Paragraphs>
  <Slides>20</Slides>
  <Notes>18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  <vt:variant>
        <vt:lpstr>自訂放映</vt:lpstr>
      </vt:variant>
      <vt:variant>
        <vt:i4>1</vt:i4>
      </vt:variant>
    </vt:vector>
  </HeadingPairs>
  <TitlesOfParts>
    <vt:vector size="31" baseType="lpstr">
      <vt:lpstr>Tw Cen MT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Wingdings 2</vt:lpstr>
      <vt:lpstr>中庸</vt:lpstr>
      <vt:lpstr>PowerPoint 簡報</vt:lpstr>
      <vt:lpstr>教學設計目的</vt:lpstr>
      <vt:lpstr>廟頂上的故事</vt:lpstr>
      <vt:lpstr>對應能力指標</vt:lpstr>
      <vt:lpstr>對應能力指標</vt:lpstr>
      <vt:lpstr>單元具體目標</vt:lpstr>
      <vt:lpstr>教學創新層面-- 1、學生分組合作學習</vt:lpstr>
      <vt:lpstr>教學創新層面-- 2、資訊融入教學</vt:lpstr>
      <vt:lpstr>教學創新層面-- 3、多元評量</vt:lpstr>
      <vt:lpstr>教學成果-- 1.GOOGLE表單</vt:lpstr>
      <vt:lpstr>教學成果-- 1.GOOGLE表單</vt:lpstr>
      <vt:lpstr>教學成果-- 2.剪黏實作</vt:lpstr>
      <vt:lpstr>教學成果-- 2.剪黏實作</vt:lpstr>
      <vt:lpstr>PowerPoint 簡報</vt:lpstr>
      <vt:lpstr>教學成果-- 3.學習單</vt:lpstr>
      <vt:lpstr>教學成果-- 3.學習單</vt:lpstr>
      <vt:lpstr>PowerPoint 簡報</vt:lpstr>
      <vt:lpstr>教學成果-- 3.課後線上遊戲</vt:lpstr>
      <vt:lpstr>教學成果-- 3.課後線上遊戲</vt:lpstr>
      <vt:lpstr>教學省思</vt:lpstr>
      <vt:lpstr>自訂放映 1</vt:lpstr>
    </vt:vector>
  </TitlesOfParts>
  <Company>臺北市立龍山國民中學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Teacher</cp:lastModifiedBy>
  <cp:revision>147</cp:revision>
  <cp:lastPrinted>2016-06-30T05:04:44Z</cp:lastPrinted>
  <dcterms:created xsi:type="dcterms:W3CDTF">2016-02-26T13:44:27Z</dcterms:created>
  <dcterms:modified xsi:type="dcterms:W3CDTF">2017-06-18T11:22:11Z</dcterms:modified>
</cp:coreProperties>
</file>