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</p:sldMasterIdLst>
  <p:notesMasterIdLst>
    <p:notesMasterId r:id="rId65"/>
  </p:notesMasterIdLst>
  <p:handoutMasterIdLst>
    <p:handoutMasterId r:id="rId66"/>
  </p:handoutMasterIdLst>
  <p:sldIdLst>
    <p:sldId id="696" r:id="rId3"/>
    <p:sldId id="517" r:id="rId4"/>
    <p:sldId id="697" r:id="rId5"/>
    <p:sldId id="657" r:id="rId6"/>
    <p:sldId id="611" r:id="rId7"/>
    <p:sldId id="637" r:id="rId8"/>
    <p:sldId id="638" r:id="rId9"/>
    <p:sldId id="639" r:id="rId10"/>
    <p:sldId id="640" r:id="rId11"/>
    <p:sldId id="641" r:id="rId12"/>
    <p:sldId id="743" r:id="rId13"/>
    <p:sldId id="603" r:id="rId14"/>
    <p:sldId id="569" r:id="rId15"/>
    <p:sldId id="570" r:id="rId16"/>
    <p:sldId id="642" r:id="rId17"/>
    <p:sldId id="689" r:id="rId18"/>
    <p:sldId id="698" r:id="rId19"/>
    <p:sldId id="760" r:id="rId20"/>
    <p:sldId id="761" r:id="rId21"/>
    <p:sldId id="762" r:id="rId22"/>
    <p:sldId id="688" r:id="rId23"/>
    <p:sldId id="716" r:id="rId24"/>
    <p:sldId id="715" r:id="rId25"/>
    <p:sldId id="619" r:id="rId26"/>
    <p:sldId id="728" r:id="rId27"/>
    <p:sldId id="717" r:id="rId28"/>
    <p:sldId id="674" r:id="rId29"/>
    <p:sldId id="730" r:id="rId30"/>
    <p:sldId id="675" r:id="rId31"/>
    <p:sldId id="729" r:id="rId32"/>
    <p:sldId id="676" r:id="rId33"/>
    <p:sldId id="671" r:id="rId34"/>
    <p:sldId id="614" r:id="rId35"/>
    <p:sldId id="742" r:id="rId36"/>
    <p:sldId id="595" r:id="rId37"/>
    <p:sldId id="596" r:id="rId38"/>
    <p:sldId id="681" r:id="rId39"/>
    <p:sldId id="749" r:id="rId40"/>
    <p:sldId id="750" r:id="rId41"/>
    <p:sldId id="745" r:id="rId42"/>
    <p:sldId id="746" r:id="rId43"/>
    <p:sldId id="747" r:id="rId44"/>
    <p:sldId id="748" r:id="rId45"/>
    <p:sldId id="755" r:id="rId46"/>
    <p:sldId id="744" r:id="rId47"/>
    <p:sldId id="758" r:id="rId48"/>
    <p:sldId id="739" r:id="rId49"/>
    <p:sldId id="756" r:id="rId50"/>
    <p:sldId id="757" r:id="rId51"/>
    <p:sldId id="722" r:id="rId52"/>
    <p:sldId id="738" r:id="rId53"/>
    <p:sldId id="713" r:id="rId54"/>
    <p:sldId id="664" r:id="rId55"/>
    <p:sldId id="751" r:id="rId56"/>
    <p:sldId id="753" r:id="rId57"/>
    <p:sldId id="754" r:id="rId58"/>
    <p:sldId id="763" r:id="rId59"/>
    <p:sldId id="699" r:id="rId60"/>
    <p:sldId id="690" r:id="rId61"/>
    <p:sldId id="759" r:id="rId62"/>
    <p:sldId id="668" r:id="rId63"/>
    <p:sldId id="623" r:id="rId64"/>
  </p:sldIdLst>
  <p:sldSz cx="9144000" cy="6858000" type="screen4x3"/>
  <p:notesSz cx="7102475" cy="10233025"/>
  <p:embeddedFontLs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Calibri Light" panose="020F0302020204030204" pitchFamily="34" charset="0"/>
      <p:regular r:id="rId71"/>
      <p:italic r:id="rId72"/>
    </p:embeddedFont>
    <p:embeddedFont>
      <p:font typeface="SimSun" panose="02010600030101010101" pitchFamily="2" charset="-122"/>
      <p:regular r:id="rId73"/>
    </p:embeddedFont>
    <p:embeddedFont>
      <p:font typeface="標楷體" panose="03000509000000000000" pitchFamily="65" charset="-120"/>
      <p:regular r:id="rId74"/>
    </p:embeddedFont>
    <p:embeddedFont>
      <p:font typeface="Microsoft YaHei" panose="020B0503020204020204" pitchFamily="34" charset="-122"/>
      <p:regular r:id="rId75"/>
      <p:bold r:id="rId76"/>
    </p:embeddedFont>
    <p:embeddedFont>
      <p:font typeface="微軟正黑體" panose="020B0604030504040204" pitchFamily="34" charset="-120"/>
      <p:regular r:id="rId77"/>
      <p:bold r:id="rId78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3300"/>
    <a:srgbClr val="FF9900"/>
    <a:srgbClr val="FF9966"/>
    <a:srgbClr val="0000FF"/>
    <a:srgbClr val="ED7D31"/>
    <a:srgbClr val="FF7C80"/>
    <a:srgbClr val="B20030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77071" autoAdjust="0"/>
  </p:normalViewPr>
  <p:slideViewPr>
    <p:cSldViewPr snapToGrid="0">
      <p:cViewPr varScale="1">
        <p:scale>
          <a:sx n="83" d="100"/>
          <a:sy n="83" d="100"/>
        </p:scale>
        <p:origin x="16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5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font" Target="fonts/font2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8.fntdata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6.fntdata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0.fntdata"/><Relationship Id="rId7" Type="http://schemas.openxmlformats.org/officeDocument/2006/relationships/slide" Target="slides/slide5.xml"/><Relationship Id="rId71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handoutMaster" Target="handoutMasters/handoutMaster1.xm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aer.edu.tw/files/15-1000-14113,c639-1.php?Lang=zh-t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/>
      <dgm:t>
        <a:bodyPr/>
        <a:lstStyle/>
        <a:p>
          <a:pPr algn="l">
            <a:lnSpc>
              <a:spcPct val="90000"/>
            </a:lnSpc>
          </a:pP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</a:t>
          </a:r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</a:t>
          </a:r>
          <a:r>
            <a:rPr 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成就每一個孩子—適性揚才、終身學習</a:t>
          </a:r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」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</a:t>
          </a:r>
          <a:r>
            <a:rPr 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尊重學生生命主體為起點，透過適性教育，激發學生生命的喜悅與生活的自信，提升學生學習的渴望與創新的勇氣，善盡國民責任並展現共生智慧，成為具有社會適應力與應變力的終身學習</a:t>
          </a:r>
          <a:r>
            <a:rPr 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者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B2FEA7-0A9E-4A59-9422-9552F3E5A09D}">
      <dgm:prSet phldrT="[文字]" custT="1"/>
      <dgm:spPr>
        <a:solidFill>
          <a:srgbClr val="FFC000"/>
        </a:solidFill>
      </dgm:spPr>
      <dgm:t>
        <a:bodyPr/>
        <a:lstStyle/>
        <a:p>
          <a:pPr algn="ctr"/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B27F6-DBEF-4102-B2CD-27988E7FF3AB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共好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502067-9874-42FC-93DB-29D814FC9B9F}" type="sib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2C16AF-5CBD-4F26-81A4-35C711118237}" type="par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79AD74-B41F-440C-A7BC-50E206430FAA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自發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078DC5-2947-4556-9261-D084CCE8DD68}" type="sib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C654F4-D436-42DB-AC1D-6390DB4DA0E0}" type="par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</dgm:pt>
    <dgm:pt modelId="{14327142-CA6F-47F8-A0AF-3A1C6094EB0E}" type="pres">
      <dgm:prSet presAssocID="{A2ABD330-7A5C-4352-AD0A-611067BBC3E4}" presName="txOne" presStyleLbl="node0" presStyleIdx="0" presStyleCnt="1" custScaleX="96142" custScaleY="2000000" custLinFactY="1064252" custLinFactNeighborX="54" custLinFactNeighborY="1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</dgm:pt>
    <dgm:pt modelId="{8CD33B24-1370-4935-BF79-95DA8B2D2EE1}" type="pres">
      <dgm:prSet presAssocID="{A2ABD330-7A5C-4352-AD0A-611067BBC3E4}" presName="horzOne" presStyleCnt="0"/>
      <dgm:spPr/>
    </dgm:pt>
    <dgm:pt modelId="{ACFF57A6-3B58-43FF-9A20-23F3165618EE}" type="pres">
      <dgm:prSet presAssocID="{5F79AD74-B41F-440C-A7BC-50E206430FAA}" presName="vertTwo" presStyleCnt="0"/>
      <dgm:spPr/>
    </dgm:pt>
    <dgm:pt modelId="{B07CEB32-E64A-455C-9879-D89AAD088263}" type="pres">
      <dgm:prSet presAssocID="{5F79AD74-B41F-440C-A7BC-50E206430FAA}" presName="txTwo" presStyleLbl="node2" presStyleIdx="0" presStyleCnt="2" custScaleX="28096" custScaleY="930840" custLinFactY="-900000" custLinFactNeighborX="-15773" custLinFactNeighborY="-95660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C68292-17B5-4427-8FC3-A70EF64289C2}" type="pres">
      <dgm:prSet presAssocID="{5F79AD74-B41F-440C-A7BC-50E206430FAA}" presName="horzTwo" presStyleCnt="0"/>
      <dgm:spPr/>
    </dgm:pt>
    <dgm:pt modelId="{FD5A08D2-AABF-46BA-AD1F-779F24E39E63}" type="pres">
      <dgm:prSet presAssocID="{13078DC5-2947-4556-9261-D084CCE8DD68}" presName="sibSpaceTwo" presStyleCnt="0"/>
      <dgm:spPr/>
    </dgm:pt>
    <dgm:pt modelId="{78CDB0CD-9E21-4C0E-A642-979EF0A57785}" type="pres">
      <dgm:prSet presAssocID="{25B2FEA7-0A9E-4A59-9422-9552F3E5A09D}" presName="vertTwo" presStyleCnt="0"/>
      <dgm:spPr/>
    </dgm:pt>
    <dgm:pt modelId="{CF90D5DA-8C17-44FB-AF78-FCBF43B1E0EB}" type="pres">
      <dgm:prSet presAssocID="{25B2FEA7-0A9E-4A59-9422-9552F3E5A09D}" presName="txTwo" presStyleLbl="node2" presStyleIdx="1" presStyleCnt="2" custScaleX="28096" custScaleY="930840" custLinFactY="-1700000" custLinFactNeighborX="-17914" custLinFactNeighborY="-170811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4AD737-5C29-4C48-B368-75910140274D}" type="pres">
      <dgm:prSet presAssocID="{25B2FEA7-0A9E-4A59-9422-9552F3E5A09D}" presName="parTransTwo" presStyleCnt="0"/>
      <dgm:spPr/>
    </dgm:pt>
    <dgm:pt modelId="{E1118B29-ABDB-4341-9B3C-3A80EBB33EBB}" type="pres">
      <dgm:prSet presAssocID="{25B2FEA7-0A9E-4A59-9422-9552F3E5A09D}" presName="horzTwo" presStyleCnt="0"/>
      <dgm:spPr/>
    </dgm:pt>
    <dgm:pt modelId="{46C496AA-C525-4F01-A03F-03F4A60D9FD7}" type="pres">
      <dgm:prSet presAssocID="{5FDB27F6-DBEF-4102-B2CD-27988E7FF3AB}" presName="vertThree" presStyleCnt="0"/>
      <dgm:spPr/>
    </dgm:pt>
    <dgm:pt modelId="{14611A2B-767B-4E4B-B9C1-A9DF36CD909B}" type="pres">
      <dgm:prSet presAssocID="{5FDB27F6-DBEF-4102-B2CD-27988E7FF3AB}" presName="txThree" presStyleLbl="node3" presStyleIdx="0" presStyleCnt="1" custScaleX="28206" custScaleY="930126" custLinFactY="-1400000" custLinFactNeighborX="15985" custLinFactNeighborY="-140935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BAA3A6-FB9C-4E62-B0C4-C32A4B4C31F9}" type="pres">
      <dgm:prSet presAssocID="{5FDB27F6-DBEF-4102-B2CD-27988E7FF3AB}" presName="horzThree" presStyleCnt="0"/>
      <dgm:spPr/>
    </dgm:pt>
  </dgm:ptLst>
  <dgm:cxnLst>
    <dgm:cxn modelId="{703BD2E2-BFDF-4AC7-9A80-5E01BD1638A3}" srcId="{25B2FEA7-0A9E-4A59-9422-9552F3E5A09D}" destId="{5FDB27F6-DBEF-4102-B2CD-27988E7FF3AB}" srcOrd="0" destOrd="0" parTransId="{3C2C16AF-5CBD-4F26-81A4-35C711118237}" sibTransId="{C6502067-9874-42FC-93DB-29D814FC9B9F}"/>
    <dgm:cxn modelId="{BA4F8371-5436-423F-BAF5-431F0190AE18}" type="presOf" srcId="{5FDB27F6-DBEF-4102-B2CD-27988E7FF3AB}" destId="{14611A2B-767B-4E4B-B9C1-A9DF36CD909B}" srcOrd="0" destOrd="0" presId="urn:microsoft.com/office/officeart/2005/8/layout/hierarchy4"/>
    <dgm:cxn modelId="{70FEFCE3-157D-419E-A6B3-4BDB33706B3D}" type="presOf" srcId="{A2ABD330-7A5C-4352-AD0A-611067BBC3E4}" destId="{14327142-CA6F-47F8-A0AF-3A1C6094EB0E}" srcOrd="0" destOrd="0" presId="urn:microsoft.com/office/officeart/2005/8/layout/hierarchy4"/>
    <dgm:cxn modelId="{3C8F1693-EC3A-4DC3-A686-70F01F33DFDF}" srcId="{A2ABD330-7A5C-4352-AD0A-611067BBC3E4}" destId="{5F79AD74-B41F-440C-A7BC-50E206430FAA}" srcOrd="0" destOrd="0" parTransId="{73C654F4-D436-42DB-AC1D-6390DB4DA0E0}" sibTransId="{13078DC5-2947-4556-9261-D084CCE8DD68}"/>
    <dgm:cxn modelId="{ED4C401B-BBB5-4497-A21C-CCF79503A036}" type="presOf" srcId="{25B2FEA7-0A9E-4A59-9422-9552F3E5A09D}" destId="{CF90D5DA-8C17-44FB-AF78-FCBF43B1E0EB}" srcOrd="0" destOrd="0" presId="urn:microsoft.com/office/officeart/2005/8/layout/hierarchy4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27217D27-8EE1-48B1-A53B-1F764B3B5724}" type="presOf" srcId="{5F79AD74-B41F-440C-A7BC-50E206430FAA}" destId="{B07CEB32-E64A-455C-9879-D89AAD088263}" srcOrd="0" destOrd="0" presId="urn:microsoft.com/office/officeart/2005/8/layout/hierarchy4"/>
    <dgm:cxn modelId="{C3FC4F13-89B5-4E2A-BE14-CEF0B1661518}" srcId="{A2ABD330-7A5C-4352-AD0A-611067BBC3E4}" destId="{25B2FEA7-0A9E-4A59-9422-9552F3E5A09D}" srcOrd="1" destOrd="0" parTransId="{4C930BF6-1E33-40AD-AE88-FDDBE489BDBD}" sibTransId="{654FBDCB-BC15-46AC-B041-A7C6C22FAEA1}"/>
    <dgm:cxn modelId="{619727A2-362C-4BED-BA7D-2EDF0BAF6F70}" type="presOf" srcId="{6A4AA8E9-73F6-42EC-9E56-B62F2A0A4935}" destId="{3A9CEEBA-4B9D-4A5D-9F52-EED3C35E63C7}" srcOrd="0" destOrd="0" presId="urn:microsoft.com/office/officeart/2005/8/layout/hierarchy4"/>
    <dgm:cxn modelId="{FEC5F0AB-4497-467C-A69F-9F59E1B4BF9D}" type="presParOf" srcId="{3A9CEEBA-4B9D-4A5D-9F52-EED3C35E63C7}" destId="{FAED976B-1818-482F-8ABF-4EA433423C3F}" srcOrd="0" destOrd="0" presId="urn:microsoft.com/office/officeart/2005/8/layout/hierarchy4"/>
    <dgm:cxn modelId="{DD227542-D8CF-4F97-ADA6-384FD6D44138}" type="presParOf" srcId="{FAED976B-1818-482F-8ABF-4EA433423C3F}" destId="{14327142-CA6F-47F8-A0AF-3A1C6094EB0E}" srcOrd="0" destOrd="0" presId="urn:microsoft.com/office/officeart/2005/8/layout/hierarchy4"/>
    <dgm:cxn modelId="{71A758BD-B50D-4FD9-9935-6A46268C1FBE}" type="presParOf" srcId="{FAED976B-1818-482F-8ABF-4EA433423C3F}" destId="{09262C3D-7ABC-4EA8-800D-425DED7BFF74}" srcOrd="1" destOrd="0" presId="urn:microsoft.com/office/officeart/2005/8/layout/hierarchy4"/>
    <dgm:cxn modelId="{CB6D53B1-8473-47A9-80DE-3CFF2E203DB5}" type="presParOf" srcId="{FAED976B-1818-482F-8ABF-4EA433423C3F}" destId="{8CD33B24-1370-4935-BF79-95DA8B2D2EE1}" srcOrd="2" destOrd="0" presId="urn:microsoft.com/office/officeart/2005/8/layout/hierarchy4"/>
    <dgm:cxn modelId="{A2D0479E-C1B4-410F-B661-84F10BBF6C38}" type="presParOf" srcId="{8CD33B24-1370-4935-BF79-95DA8B2D2EE1}" destId="{ACFF57A6-3B58-43FF-9A20-23F3165618EE}" srcOrd="0" destOrd="0" presId="urn:microsoft.com/office/officeart/2005/8/layout/hierarchy4"/>
    <dgm:cxn modelId="{9127CF73-2879-4F34-98E2-722A10E1038A}" type="presParOf" srcId="{ACFF57A6-3B58-43FF-9A20-23F3165618EE}" destId="{B07CEB32-E64A-455C-9879-D89AAD088263}" srcOrd="0" destOrd="0" presId="urn:microsoft.com/office/officeart/2005/8/layout/hierarchy4"/>
    <dgm:cxn modelId="{64AE108A-8244-4B82-9238-60B4FA35C70D}" type="presParOf" srcId="{ACFF57A6-3B58-43FF-9A20-23F3165618EE}" destId="{53C68292-17B5-4427-8FC3-A70EF64289C2}" srcOrd="1" destOrd="0" presId="urn:microsoft.com/office/officeart/2005/8/layout/hierarchy4"/>
    <dgm:cxn modelId="{997407D6-C8CC-471D-99CD-5925BA523408}" type="presParOf" srcId="{8CD33B24-1370-4935-BF79-95DA8B2D2EE1}" destId="{FD5A08D2-AABF-46BA-AD1F-779F24E39E63}" srcOrd="1" destOrd="0" presId="urn:microsoft.com/office/officeart/2005/8/layout/hierarchy4"/>
    <dgm:cxn modelId="{71C42B72-A153-4103-B05F-D43D02BCF9B5}" type="presParOf" srcId="{8CD33B24-1370-4935-BF79-95DA8B2D2EE1}" destId="{78CDB0CD-9E21-4C0E-A642-979EF0A57785}" srcOrd="2" destOrd="0" presId="urn:microsoft.com/office/officeart/2005/8/layout/hierarchy4"/>
    <dgm:cxn modelId="{55DFBCF5-6821-4B64-84CB-DEA9B0DD48AA}" type="presParOf" srcId="{78CDB0CD-9E21-4C0E-A642-979EF0A57785}" destId="{CF90D5DA-8C17-44FB-AF78-FCBF43B1E0EB}" srcOrd="0" destOrd="0" presId="urn:microsoft.com/office/officeart/2005/8/layout/hierarchy4"/>
    <dgm:cxn modelId="{12732B53-19D6-4DE3-A61B-477105BB0BA2}" type="presParOf" srcId="{78CDB0CD-9E21-4C0E-A642-979EF0A57785}" destId="{3F4AD737-5C29-4C48-B368-75910140274D}" srcOrd="1" destOrd="0" presId="urn:microsoft.com/office/officeart/2005/8/layout/hierarchy4"/>
    <dgm:cxn modelId="{9504EE62-86A7-4974-9F04-CAF5050D7190}" type="presParOf" srcId="{78CDB0CD-9E21-4C0E-A642-979EF0A57785}" destId="{E1118B29-ABDB-4341-9B3C-3A80EBB33EBB}" srcOrd="2" destOrd="0" presId="urn:microsoft.com/office/officeart/2005/8/layout/hierarchy4"/>
    <dgm:cxn modelId="{FDB1A114-5155-4AA1-983B-2E142E39CA80}" type="presParOf" srcId="{E1118B29-ABDB-4341-9B3C-3A80EBB33EBB}" destId="{46C496AA-C525-4F01-A03F-03F4A60D9FD7}" srcOrd="0" destOrd="0" presId="urn:microsoft.com/office/officeart/2005/8/layout/hierarchy4"/>
    <dgm:cxn modelId="{FA8CC672-33F5-48EC-A16F-A09CB82F02CB}" type="presParOf" srcId="{46C496AA-C525-4F01-A03F-03F4A60D9FD7}" destId="{14611A2B-767B-4E4B-B9C1-A9DF36CD909B}" srcOrd="0" destOrd="0" presId="urn:microsoft.com/office/officeart/2005/8/layout/hierarchy4"/>
    <dgm:cxn modelId="{34107ECA-D5DA-4411-A366-60A1963766F6}" type="presParOf" srcId="{46C496AA-C525-4F01-A03F-03F4A60D9FD7}" destId="{93BAA3A6-FB9C-4E62-B0C4-C32A4B4C31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19590D-EFA0-4947-A36E-D556B3AB33A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6695049-1090-4C0D-9C98-921D7318BDE0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「英語聽講」學習目標</a:t>
          </a:r>
          <a:endParaRPr lang="zh-TW" altLang="en-US" sz="1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9A4466-C9D9-4162-BD94-2B99D145A2A3}" type="parTrans" cxnId="{FD5FB666-96B9-4936-A82C-FD751F1C4C4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5A52EA-D82E-4C0A-84CE-90DDA2433458}" type="sibTrans" cxnId="{FD5FB666-96B9-4936-A82C-FD751F1C4C4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A0402D-BBD8-4067-96AA-7468DDA6A763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能養成聆聽英語文的習慣。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A9555C-9AD1-439D-9984-A5BBFFB4A24D}" type="parTrans" cxnId="{8A3E7645-6480-41BF-9B4F-530132F4D38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D82293-0B73-4BA5-B94E-3141F2CAA398}" type="sibTrans" cxnId="{8A3E7645-6480-41BF-9B4F-530132F4D38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2F97F1-DBAA-45F0-B4B1-89EAA8120C37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英文閱讀與寫作」學習目標</a:t>
          </a:r>
          <a:endParaRPr lang="zh-TW" altLang="en-US" sz="1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5D3ED7-29E6-443C-AE95-613C60880CDF}" type="parTrans" cxnId="{21521ED0-D4FD-4123-B24D-258EECBAD10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41EF32-4E00-4E9C-99AD-41B7AC935F12}" type="sibTrans" cxnId="{21521ED0-D4FD-4123-B24D-258EECBAD10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467FE7-3C18-454C-83BA-F1C5873EFCD6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能具備整合性閱讀與書寫的能力。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E391BA-48A0-4D50-AA88-EB718A117DA8}" type="parTrans" cxnId="{BF2608C6-09A3-40E0-8647-A06715DD468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332FF26-D016-4F37-9DDD-8EA262151484}" type="sibTrans" cxnId="{BF2608C6-09A3-40E0-8647-A06715DD468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6ACB85-BC99-4FAE-A878-74F9D627E62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能具備使用英語文進行日常對話的能力。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9257ED-1430-4886-9B11-AAB60690A4F5}" type="parTrans" cxnId="{4FD43867-8517-40E8-8A4D-83E5B727F26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88966A-62D2-4111-BD7A-E197AED434FD}" type="sibTrans" cxnId="{4FD43867-8517-40E8-8A4D-83E5B727F26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98A5F9-F77B-4A33-81F0-76A9DE2990B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能養成以英語文表達意見，描述熟悉的人、事、地、物和參與討論的能力。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B0109E-8676-4541-8E0C-4432682521D7}" type="parTrans" cxnId="{299BAF6B-B237-4266-B73F-E57FF837721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E2C667-00E0-4917-A326-5420CD972CFD}" type="sibTrans" cxnId="{299BAF6B-B237-4266-B73F-E57FF837721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B32A83-3829-4344-8E71-40DC75A7D756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能認識英語文溝通的基本禮儀，並能在不同的場合與情境中適當應對。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72C45E-DABB-4F71-981A-559A4EF3D228}" type="parTrans" cxnId="{547313B6-AB9D-4C92-A6FA-7892AD495F4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5BA0BE-DD49-4FB8-BB72-D544FE38C0FC}" type="sibTrans" cxnId="{547313B6-AB9D-4C92-A6FA-7892AD495F4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64DB2E-7328-4940-9D29-AD11F9AED2E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能了解並尊重外國文化，並具備以英語文介紹國內外文化的能力。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CB1324-721F-4CFD-8A9B-A0331DFCCCC6}" type="parTrans" cxnId="{B37455A2-002E-4DF9-81A4-682492CC483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B84B5E-AF6A-4624-81DD-C102A6E18CFF}" type="sibTrans" cxnId="{B37455A2-002E-4DF9-81A4-682492CC483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A256FC-5211-49C2-85A9-9381EE105FC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能熟悉各種閱讀技巧，具備分析及判斷文章內容後，從閱讀資料中擷取的重要資訊的能力。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51BD49-E37B-48F5-B5A9-751944828C4B}" type="parTrans" cxnId="{CD938BB2-32E6-4A2A-854A-AA104082AA3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D08A6D-EC86-4582-B4FF-F9AE403ECECB}" type="sibTrans" cxnId="{CD938BB2-32E6-4A2A-854A-AA104082AA3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65773D-F149-4EAF-B6D5-5DA25288567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能根據所閱讀的文章，以英語文寫出自己觀點與想法。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2E963E-92AE-4A77-B113-E861A2C9D853}" type="parTrans" cxnId="{4ED5A74D-CCF8-4EC8-B11E-9DFACFA7060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2857E2-9BC2-4F08-A20A-D37088AA6DDA}" type="sibTrans" cxnId="{4ED5A74D-CCF8-4EC8-B11E-9DFACFA7060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2479A9-BB49-4CAE-B1AB-FDCE5E8EC84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能以英語文敘述日常生活事件。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64D465-0A35-48E6-BBF7-6DE1C5368A09}" type="parTrans" cxnId="{1D9F9BD2-14BF-48A9-835C-658000989A2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735E04-1C15-4352-A102-A5BE2389FFF8}" type="sibTrans" cxnId="{1D9F9BD2-14BF-48A9-835C-658000989A2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536EB7-6DF5-4534-9F06-6F1F2C86B4A4}">
      <dgm:prSet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「英文作文」學習目標</a:t>
          </a:r>
          <a:endParaRPr lang="zh-TW" altLang="en-US" sz="1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ABE6A7-AB7A-4B28-8440-4D0E8E37A0CA}" type="parTrans" cxnId="{B20BC6F1-41B7-4AE8-AB6C-BEC1E430F55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F55C3E-3DCD-490E-9435-EA00701CC004}" type="sibTrans" cxnId="{B20BC6F1-41B7-4AE8-AB6C-BEC1E430F55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4D079D-1425-45AF-9B51-AA727BE2E89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能以英語文描述熟悉的人、事、地、物。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839FE6-9563-44F4-B4E8-7C8AAE402ED8}" type="parTrans" cxnId="{FF407FD7-D46B-4813-B205-82CFE9F6D4D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84045A-E64B-4828-BE41-68FCB4A8DFC4}" type="sibTrans" cxnId="{FF407FD7-D46B-4813-B205-82CFE9F6D4D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0066E5-DFCC-46F9-846A-03A18CF946F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能具備以英語文說明或申論一般觀念之能力。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0A9FF2-F83C-4E55-915C-D5E2D6A52954}" type="parTrans" cxnId="{63C4EAEE-17EA-4C3C-86EB-113158C83D1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4D3E48-5BD0-4E45-847C-B94E76A3A353}" type="sibTrans" cxnId="{63C4EAEE-17EA-4C3C-86EB-113158C83D1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6AAFAC-01E9-48C9-AB79-4FEE2C31E8B3}" type="pres">
      <dgm:prSet presAssocID="{1B19590D-EFA0-4947-A36E-D556B3AB33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DAC8823-4CAB-45D8-9D63-B213F2ED69E0}" type="pres">
      <dgm:prSet presAssocID="{46695049-1090-4C0D-9C98-921D7318BDE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2ECF33-2DB0-4AA4-8081-9EA953A9E3FD}" type="pres">
      <dgm:prSet presAssocID="{46695049-1090-4C0D-9C98-921D7318BDE0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1F7F03-AF66-4187-9731-3941B21267F3}" type="pres">
      <dgm:prSet presAssocID="{472F97F1-DBAA-45F0-B4B1-89EAA8120C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780E69-23A6-4840-8B8E-BCA97F5E37F5}" type="pres">
      <dgm:prSet presAssocID="{472F97F1-DBAA-45F0-B4B1-89EAA8120C3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19A044-4838-4A5A-BA52-529D5AB66D4F}" type="pres">
      <dgm:prSet presAssocID="{7C536EB7-6DF5-4534-9F06-6F1F2C86B4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D90EDC-7657-414E-B68C-C155F13C47FA}" type="pres">
      <dgm:prSet presAssocID="{7C536EB7-6DF5-4534-9F06-6F1F2C86B4A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D9F9BD2-14BF-48A9-835C-658000989A2A}" srcId="{7C536EB7-6DF5-4534-9F06-6F1F2C86B4A4}" destId="{A42479A9-BB49-4CAE-B1AB-FDCE5E8EC844}" srcOrd="0" destOrd="0" parTransId="{7964D465-0A35-48E6-BBF7-6DE1C5368A09}" sibTransId="{49735E04-1C15-4352-A102-A5BE2389FFF8}"/>
    <dgm:cxn modelId="{7C33C3EC-3376-4F39-9677-0D68C79738F2}" type="presOf" srcId="{3E65773D-F149-4EAF-B6D5-5DA252885679}" destId="{CF780E69-23A6-4840-8B8E-BCA97F5E37F5}" srcOrd="0" destOrd="2" presId="urn:microsoft.com/office/officeart/2005/8/layout/vList2"/>
    <dgm:cxn modelId="{B97281A9-F9F4-4FCA-944D-CA14F32EC4C5}" type="presOf" srcId="{472F97F1-DBAA-45F0-B4B1-89EAA8120C37}" destId="{C81F7F03-AF66-4187-9731-3941B21267F3}" srcOrd="0" destOrd="0" presId="urn:microsoft.com/office/officeart/2005/8/layout/vList2"/>
    <dgm:cxn modelId="{299BAF6B-B237-4266-B73F-E57FF8377215}" srcId="{46695049-1090-4C0D-9C98-921D7318BDE0}" destId="{5498A5F9-F77B-4A33-81F0-76A9DE2990BD}" srcOrd="2" destOrd="0" parTransId="{B1B0109E-8676-4541-8E0C-4432682521D7}" sibTransId="{A6E2C667-00E0-4917-A326-5420CD972CFD}"/>
    <dgm:cxn modelId="{102B07EB-3ED0-47E3-9F73-2E8ADBBF504F}" type="presOf" srcId="{BF4D079D-1425-45AF-9B51-AA727BE2E894}" destId="{44D90EDC-7657-414E-B68C-C155F13C47FA}" srcOrd="0" destOrd="1" presId="urn:microsoft.com/office/officeart/2005/8/layout/vList2"/>
    <dgm:cxn modelId="{65DD275F-7707-4F99-B3F8-CA2767511A8C}" type="presOf" srcId="{2364DB2E-7328-4940-9D29-AD11F9AED2E1}" destId="{4C2ECF33-2DB0-4AA4-8081-9EA953A9E3FD}" srcOrd="0" destOrd="4" presId="urn:microsoft.com/office/officeart/2005/8/layout/vList2"/>
    <dgm:cxn modelId="{CD938BB2-32E6-4A2A-854A-AA104082AA35}" srcId="{472F97F1-DBAA-45F0-B4B1-89EAA8120C37}" destId="{5BA256FC-5211-49C2-85A9-9381EE105FCD}" srcOrd="1" destOrd="0" parTransId="{7151BD49-E37B-48F5-B5A9-751944828C4B}" sibTransId="{7AD08A6D-EC86-4582-B4FF-F9AE403ECECB}"/>
    <dgm:cxn modelId="{8A3E7645-6480-41BF-9B4F-530132F4D388}" srcId="{46695049-1090-4C0D-9C98-921D7318BDE0}" destId="{2BA0402D-BBD8-4067-96AA-7468DDA6A763}" srcOrd="0" destOrd="0" parTransId="{2CA9555C-9AD1-439D-9984-A5BBFFB4A24D}" sibTransId="{A8D82293-0B73-4BA5-B94E-3141F2CAA398}"/>
    <dgm:cxn modelId="{3C3D0B09-03CF-4898-BECE-FBF71EA289F5}" type="presOf" srcId="{A42479A9-BB49-4CAE-B1AB-FDCE5E8EC844}" destId="{44D90EDC-7657-414E-B68C-C155F13C47FA}" srcOrd="0" destOrd="0" presId="urn:microsoft.com/office/officeart/2005/8/layout/vList2"/>
    <dgm:cxn modelId="{5AAB8638-EB51-4F6E-8154-3174D6AAB95A}" type="presOf" srcId="{246ACB85-BC99-4FAE-A878-74F9D627E62E}" destId="{4C2ECF33-2DB0-4AA4-8081-9EA953A9E3FD}" srcOrd="0" destOrd="1" presId="urn:microsoft.com/office/officeart/2005/8/layout/vList2"/>
    <dgm:cxn modelId="{BF2608C6-09A3-40E0-8647-A06715DD4683}" srcId="{472F97F1-DBAA-45F0-B4B1-89EAA8120C37}" destId="{F1467FE7-3C18-454C-83BA-F1C5873EFCD6}" srcOrd="0" destOrd="0" parTransId="{75E391BA-48A0-4D50-AA88-EB718A117DA8}" sibTransId="{5332FF26-D016-4F37-9DDD-8EA262151484}"/>
    <dgm:cxn modelId="{CF3A8497-29B1-4537-B3E9-372BD1D7B0AC}" type="presOf" srcId="{1B19590D-EFA0-4947-A36E-D556B3AB33A4}" destId="{7B6AAFAC-01E9-48C9-AB79-4FEE2C31E8B3}" srcOrd="0" destOrd="0" presId="urn:microsoft.com/office/officeart/2005/8/layout/vList2"/>
    <dgm:cxn modelId="{B37455A2-002E-4DF9-81A4-682492CC483C}" srcId="{46695049-1090-4C0D-9C98-921D7318BDE0}" destId="{2364DB2E-7328-4940-9D29-AD11F9AED2E1}" srcOrd="4" destOrd="0" parTransId="{26CB1324-721F-4CFD-8A9B-A0331DFCCCC6}" sibTransId="{BAB84B5E-AF6A-4624-81DD-C102A6E18CFF}"/>
    <dgm:cxn modelId="{B20BC6F1-41B7-4AE8-AB6C-BEC1E430F551}" srcId="{1B19590D-EFA0-4947-A36E-D556B3AB33A4}" destId="{7C536EB7-6DF5-4534-9F06-6F1F2C86B4A4}" srcOrd="2" destOrd="0" parTransId="{31ABE6A7-AB7A-4B28-8440-4D0E8E37A0CA}" sibTransId="{41F55C3E-3DCD-490E-9435-EA00701CC004}"/>
    <dgm:cxn modelId="{4ED5A74D-CCF8-4EC8-B11E-9DFACFA70602}" srcId="{472F97F1-DBAA-45F0-B4B1-89EAA8120C37}" destId="{3E65773D-F149-4EAF-B6D5-5DA252885679}" srcOrd="2" destOrd="0" parTransId="{ED2E963E-92AE-4A77-B113-E861A2C9D853}" sibTransId="{B52857E2-9BC2-4F08-A20A-D37088AA6DDA}"/>
    <dgm:cxn modelId="{2C3E0BE3-D24F-486A-9010-25FE48635867}" type="presOf" srcId="{46695049-1090-4C0D-9C98-921D7318BDE0}" destId="{FDAC8823-4CAB-45D8-9D63-B213F2ED69E0}" srcOrd="0" destOrd="0" presId="urn:microsoft.com/office/officeart/2005/8/layout/vList2"/>
    <dgm:cxn modelId="{547313B6-AB9D-4C92-A6FA-7892AD495F4D}" srcId="{46695049-1090-4C0D-9C98-921D7318BDE0}" destId="{B1B32A83-3829-4344-8E71-40DC75A7D756}" srcOrd="3" destOrd="0" parTransId="{4772C45E-DABB-4F71-981A-559A4EF3D228}" sibTransId="{645BA0BE-DD49-4FB8-BB72-D544FE38C0FC}"/>
    <dgm:cxn modelId="{46F38C90-D1EF-4EF5-AA88-86DC40850450}" type="presOf" srcId="{5498A5F9-F77B-4A33-81F0-76A9DE2990BD}" destId="{4C2ECF33-2DB0-4AA4-8081-9EA953A9E3FD}" srcOrd="0" destOrd="2" presId="urn:microsoft.com/office/officeart/2005/8/layout/vList2"/>
    <dgm:cxn modelId="{63C4EAEE-17EA-4C3C-86EB-113158C83D11}" srcId="{7C536EB7-6DF5-4534-9F06-6F1F2C86B4A4}" destId="{560066E5-DFCC-46F9-846A-03A18CF946F3}" srcOrd="2" destOrd="0" parTransId="{0F0A9FF2-F83C-4E55-915C-D5E2D6A52954}" sibTransId="{144D3E48-5BD0-4E45-847C-B94E76A3A353}"/>
    <dgm:cxn modelId="{0CEAE010-A946-4890-B120-3DF200274013}" type="presOf" srcId="{F1467FE7-3C18-454C-83BA-F1C5873EFCD6}" destId="{CF780E69-23A6-4840-8B8E-BCA97F5E37F5}" srcOrd="0" destOrd="0" presId="urn:microsoft.com/office/officeart/2005/8/layout/vList2"/>
    <dgm:cxn modelId="{203ACDC7-3A85-4546-8A7F-3AC1D5C03525}" type="presOf" srcId="{560066E5-DFCC-46F9-846A-03A18CF946F3}" destId="{44D90EDC-7657-414E-B68C-C155F13C47FA}" srcOrd="0" destOrd="2" presId="urn:microsoft.com/office/officeart/2005/8/layout/vList2"/>
    <dgm:cxn modelId="{FF407FD7-D46B-4813-B205-82CFE9F6D4D8}" srcId="{7C536EB7-6DF5-4534-9F06-6F1F2C86B4A4}" destId="{BF4D079D-1425-45AF-9B51-AA727BE2E894}" srcOrd="1" destOrd="0" parTransId="{F6839FE6-9563-44F4-B4E8-7C8AAE402ED8}" sibTransId="{8084045A-E64B-4828-BE41-68FCB4A8DFC4}"/>
    <dgm:cxn modelId="{FD5FB666-96B9-4936-A82C-FD751F1C4C4D}" srcId="{1B19590D-EFA0-4947-A36E-D556B3AB33A4}" destId="{46695049-1090-4C0D-9C98-921D7318BDE0}" srcOrd="0" destOrd="0" parTransId="{C39A4466-C9D9-4162-BD94-2B99D145A2A3}" sibTransId="{255A52EA-D82E-4C0A-84CE-90DDA2433458}"/>
    <dgm:cxn modelId="{D73724B6-3957-42C7-89B9-AAE0BDB5FABA}" type="presOf" srcId="{5BA256FC-5211-49C2-85A9-9381EE105FCD}" destId="{CF780E69-23A6-4840-8B8E-BCA97F5E37F5}" srcOrd="0" destOrd="1" presId="urn:microsoft.com/office/officeart/2005/8/layout/vList2"/>
    <dgm:cxn modelId="{119B6A94-E97E-4BEC-ABF5-84422038E1AA}" type="presOf" srcId="{B1B32A83-3829-4344-8E71-40DC75A7D756}" destId="{4C2ECF33-2DB0-4AA4-8081-9EA953A9E3FD}" srcOrd="0" destOrd="3" presId="urn:microsoft.com/office/officeart/2005/8/layout/vList2"/>
    <dgm:cxn modelId="{4FD43867-8517-40E8-8A4D-83E5B727F263}" srcId="{46695049-1090-4C0D-9C98-921D7318BDE0}" destId="{246ACB85-BC99-4FAE-A878-74F9D627E62E}" srcOrd="1" destOrd="0" parTransId="{E99257ED-1430-4886-9B11-AAB60690A4F5}" sibTransId="{BB88966A-62D2-4111-BD7A-E197AED434FD}"/>
    <dgm:cxn modelId="{14C854D0-FE1E-4152-8E21-FF63ECE06525}" type="presOf" srcId="{2BA0402D-BBD8-4067-96AA-7468DDA6A763}" destId="{4C2ECF33-2DB0-4AA4-8081-9EA953A9E3FD}" srcOrd="0" destOrd="0" presId="urn:microsoft.com/office/officeart/2005/8/layout/vList2"/>
    <dgm:cxn modelId="{6B2DA7BD-20CC-4989-88A4-348A606DD72F}" type="presOf" srcId="{7C536EB7-6DF5-4534-9F06-6F1F2C86B4A4}" destId="{B519A044-4838-4A5A-BA52-529D5AB66D4F}" srcOrd="0" destOrd="0" presId="urn:microsoft.com/office/officeart/2005/8/layout/vList2"/>
    <dgm:cxn modelId="{21521ED0-D4FD-4123-B24D-258EECBAD106}" srcId="{1B19590D-EFA0-4947-A36E-D556B3AB33A4}" destId="{472F97F1-DBAA-45F0-B4B1-89EAA8120C37}" srcOrd="1" destOrd="0" parTransId="{AF5D3ED7-29E6-443C-AE95-613C60880CDF}" sibTransId="{5841EF32-4E00-4E9C-99AD-41B7AC935F12}"/>
    <dgm:cxn modelId="{9AFE6FFD-D88F-4D21-AE51-895965171206}" type="presParOf" srcId="{7B6AAFAC-01E9-48C9-AB79-4FEE2C31E8B3}" destId="{FDAC8823-4CAB-45D8-9D63-B213F2ED69E0}" srcOrd="0" destOrd="0" presId="urn:microsoft.com/office/officeart/2005/8/layout/vList2"/>
    <dgm:cxn modelId="{933871EF-985A-4FD4-B256-184C96F56675}" type="presParOf" srcId="{7B6AAFAC-01E9-48C9-AB79-4FEE2C31E8B3}" destId="{4C2ECF33-2DB0-4AA4-8081-9EA953A9E3FD}" srcOrd="1" destOrd="0" presId="urn:microsoft.com/office/officeart/2005/8/layout/vList2"/>
    <dgm:cxn modelId="{78B15EEA-D184-4278-BA1C-E5AC0CE68E7B}" type="presParOf" srcId="{7B6AAFAC-01E9-48C9-AB79-4FEE2C31E8B3}" destId="{C81F7F03-AF66-4187-9731-3941B21267F3}" srcOrd="2" destOrd="0" presId="urn:microsoft.com/office/officeart/2005/8/layout/vList2"/>
    <dgm:cxn modelId="{A7D4865B-536D-4452-9BE0-B67771C11B6E}" type="presParOf" srcId="{7B6AAFAC-01E9-48C9-AB79-4FEE2C31E8B3}" destId="{CF780E69-23A6-4840-8B8E-BCA97F5E37F5}" srcOrd="3" destOrd="0" presId="urn:microsoft.com/office/officeart/2005/8/layout/vList2"/>
    <dgm:cxn modelId="{FAC7B00B-6800-4018-AE86-1DAF7B6507D0}" type="presParOf" srcId="{7B6AAFAC-01E9-48C9-AB79-4FEE2C31E8B3}" destId="{B519A044-4838-4A5A-BA52-529D5AB66D4F}" srcOrd="4" destOrd="0" presId="urn:microsoft.com/office/officeart/2005/8/layout/vList2"/>
    <dgm:cxn modelId="{8CD08959-6CBC-40DE-8E1C-28817A5F5DE4}" type="presParOf" srcId="{7B6AAFAC-01E9-48C9-AB79-4FEE2C31E8B3}" destId="{44D90EDC-7657-414E-B68C-C155F13C47F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BF1ECD-3E69-4189-A4C5-0D02B03B8AED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223480D-0D78-4D34-921B-A61EEB83F479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國民中學</a:t>
          </a:r>
        </a:p>
      </dgm:t>
    </dgm:pt>
    <dgm:pt modelId="{D76C6837-1EE2-4A0C-B340-C50856051D6C}" type="parTrans" cxnId="{5557FA70-F236-45EE-BBB5-63D95EC01D4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349A70-C570-42A9-ADFC-D96388DA8395}" type="sibTrans" cxnId="{5557FA70-F236-45EE-BBB5-63D95EC01D4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63C9B5-D921-4B03-93BB-074EFAF481DB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彈性學習課程</a:t>
          </a:r>
          <a:endParaRPr lang="zh-TW" altLang="en-US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E06101-8488-4DAE-A497-3211FE1991FA}" type="parTrans" cxnId="{FDDACA34-F068-40A8-8AB8-8DE710A80C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4E18CF-003D-411F-8ECB-C806AAB60F6D}" type="sibTrans" cxnId="{FDDACA34-F068-40A8-8AB8-8DE710A80C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B38D41-302A-4950-B8E8-3765E73FCB5C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國民中學教育階段，學校得視校內外資源，於彈性學習課程開設英語文以外之第二外國語文課程或社團活動。</a:t>
          </a:r>
          <a:endParaRPr lang="zh-TW" altLang="en-US" sz="1600" dirty="0">
            <a:solidFill>
              <a:schemeClr val="tx1">
                <a:lumMod val="95000"/>
                <a:lumOff val="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9F8AC1-7141-49C8-AC39-84BF5D20F009}" type="parTrans" cxnId="{64C737E8-7363-48AE-82F2-0589A9DA3A4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256211-DBBB-49A5-BF34-1C4977F01B69}" type="sibTrans" cxnId="{64C737E8-7363-48AE-82F2-0589A9DA3A4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E4659E-0937-43FA-82C3-AA4268ACB109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普通</a:t>
          </a:r>
          <a:r>
            <a:rPr lang="zh-TW" altLang="en-US" sz="2400" b="1" dirty="0" smtClean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型高中</a:t>
          </a:r>
          <a:endParaRPr lang="zh-TW" altLang="en-US" sz="2400" b="1" dirty="0">
            <a:solidFill>
              <a:srgbClr val="B2003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6DC692-7C83-40AE-841E-9C5888347A39}" type="parTrans" cxnId="{6DDA3ED6-187D-42AC-8507-9EE611EA106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16DC68-7A7B-4341-B2F9-37C2D3A5CA76}" type="sibTrans" cxnId="{6DDA3ED6-187D-42AC-8507-9EE611EA106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EEF7D4-0B84-4932-BF28-D98D5FFF5A20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加深加廣第二外語至多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r>
            <a:rPr lang="zh-TW" altLang="en-US" sz="1600" baseline="30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☆</a:t>
          </a:r>
          <a:endParaRPr lang="en-US" altLang="zh-TW" sz="1600" baseline="300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 rtl="0"/>
          <a:r>
            <a:rPr lang="zh-TW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加深加廣選修二外與英語文任選一科或合計至少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學分。</a:t>
          </a:r>
          <a:endParaRPr lang="en-US" altLang="zh-TW" sz="16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438B5C-865C-4D26-BD3A-18E75E552072}" type="parTrans" cxnId="{47F0F4AB-7E2A-4C4A-82E2-9D29B17CE37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4CBFEF-2437-409B-85A6-62F5C3E175CB}" type="sibTrans" cxnId="{47F0F4AB-7E2A-4C4A-82E2-9D29B17CE37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E9052F-F0E4-456F-A382-2EC303E97C78}">
      <dgm:prSet phldrT="[文字]" custT="1"/>
      <dgm:spPr>
        <a:solidFill>
          <a:srgbClr val="FFC000"/>
        </a:solidFill>
      </dgm:spPr>
      <dgm:t>
        <a:bodyPr/>
        <a:lstStyle/>
        <a:p>
          <a:pPr algn="l">
            <a:lnSpc>
              <a:spcPts val="1800"/>
            </a:lnSpc>
          </a:pPr>
          <a:r>
            <a:rPr lang="zh-TW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高級中等學校教育階段，學校亦可依據學生需求與學校發展願景及特色，於校訂課程規劃第二外國語文（含新住民語文）課程。</a:t>
          </a:r>
          <a:endParaRPr lang="zh-TW" altLang="en-US" sz="1600" dirty="0">
            <a:solidFill>
              <a:schemeClr val="tx1">
                <a:lumMod val="95000"/>
                <a:lumOff val="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5B25E0-D591-44AF-B5D4-22966BC6FB5D}" type="parTrans" cxnId="{0BC16994-206C-4CB7-B801-D220AF01C63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17F21A-6768-4203-AD1D-991DB52A8E94}" type="sibTrans" cxnId="{0BC16994-206C-4CB7-B801-D220AF01C63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116FEB-2B4C-4644-9C6B-95906CBCA69F}" type="pres">
      <dgm:prSet presAssocID="{F0BF1ECD-3E69-4189-A4C5-0D02B03B8AE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34DB8C0-8F4C-4BBD-BD1D-01594AC1F235}" type="pres">
      <dgm:prSet presAssocID="{C223480D-0D78-4D34-921B-A61EEB83F479}" presName="compNode" presStyleCnt="0"/>
      <dgm:spPr/>
      <dgm:t>
        <a:bodyPr/>
        <a:lstStyle/>
        <a:p>
          <a:endParaRPr lang="zh-TW" altLang="en-US"/>
        </a:p>
      </dgm:t>
    </dgm:pt>
    <dgm:pt modelId="{EDB3316F-14BF-47BC-970D-585A55D01FFC}" type="pres">
      <dgm:prSet presAssocID="{C223480D-0D78-4D34-921B-A61EEB83F479}" presName="aNode" presStyleLbl="bgShp" presStyleIdx="0" presStyleCnt="2" custScaleX="97667" custScaleY="85580"/>
      <dgm:spPr/>
      <dgm:t>
        <a:bodyPr/>
        <a:lstStyle/>
        <a:p>
          <a:endParaRPr lang="zh-TW" altLang="en-US"/>
        </a:p>
      </dgm:t>
    </dgm:pt>
    <dgm:pt modelId="{EBD63BDD-A4C3-467A-B9A1-BA77651F836B}" type="pres">
      <dgm:prSet presAssocID="{C223480D-0D78-4D34-921B-A61EEB83F479}" presName="textNode" presStyleLbl="bgShp" presStyleIdx="0" presStyleCnt="2"/>
      <dgm:spPr/>
      <dgm:t>
        <a:bodyPr/>
        <a:lstStyle/>
        <a:p>
          <a:endParaRPr lang="zh-TW" altLang="en-US"/>
        </a:p>
      </dgm:t>
    </dgm:pt>
    <dgm:pt modelId="{7136891D-AC0A-4E24-89A4-C401E49274B3}" type="pres">
      <dgm:prSet presAssocID="{C223480D-0D78-4D34-921B-A61EEB83F479}" presName="compChildNode" presStyleCnt="0"/>
      <dgm:spPr/>
      <dgm:t>
        <a:bodyPr/>
        <a:lstStyle/>
        <a:p>
          <a:endParaRPr lang="zh-TW" altLang="en-US"/>
        </a:p>
      </dgm:t>
    </dgm:pt>
    <dgm:pt modelId="{CB985733-E4B4-4679-AF9C-DF91D2A9A8DD}" type="pres">
      <dgm:prSet presAssocID="{C223480D-0D78-4D34-921B-A61EEB83F479}" presName="theInnerList" presStyleCnt="0"/>
      <dgm:spPr/>
      <dgm:t>
        <a:bodyPr/>
        <a:lstStyle/>
        <a:p>
          <a:endParaRPr lang="zh-TW" altLang="en-US"/>
        </a:p>
      </dgm:t>
    </dgm:pt>
    <dgm:pt modelId="{0B6305C5-DD05-4C9A-8FC9-9C8C1E44233E}" type="pres">
      <dgm:prSet presAssocID="{3C63C9B5-D921-4B03-93BB-074EFAF481DB}" presName="childNode" presStyleLbl="node1" presStyleIdx="0" presStyleCnt="4" custScaleX="112642" custScaleY="73004" custLinFactNeighborY="-541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25E4E4-F857-43B6-AA0A-1028C04FB4DA}" type="pres">
      <dgm:prSet presAssocID="{3C63C9B5-D921-4B03-93BB-074EFAF481DB}" presName="aSpace2" presStyleCnt="0"/>
      <dgm:spPr/>
      <dgm:t>
        <a:bodyPr/>
        <a:lstStyle/>
        <a:p>
          <a:endParaRPr lang="zh-TW" altLang="en-US"/>
        </a:p>
      </dgm:t>
    </dgm:pt>
    <dgm:pt modelId="{46F0829F-590C-4F1A-96F8-0DF48AFE57CF}" type="pres">
      <dgm:prSet presAssocID="{06B38D41-302A-4950-B8E8-3765E73FCB5C}" presName="childNode" presStyleLbl="node1" presStyleIdx="1" presStyleCnt="4" custScaleX="112642" custScaleY="112727" custLinFactY="-2579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EA241F-F60C-47BF-BDD7-C4998C92CE58}" type="pres">
      <dgm:prSet presAssocID="{C223480D-0D78-4D34-921B-A61EEB83F479}" presName="aSpace" presStyleCnt="0"/>
      <dgm:spPr/>
      <dgm:t>
        <a:bodyPr/>
        <a:lstStyle/>
        <a:p>
          <a:endParaRPr lang="zh-TW" altLang="en-US"/>
        </a:p>
      </dgm:t>
    </dgm:pt>
    <dgm:pt modelId="{A6564B4E-3E63-414B-A4F0-DADC44BF658D}" type="pres">
      <dgm:prSet presAssocID="{D5E4659E-0937-43FA-82C3-AA4268ACB109}" presName="compNode" presStyleCnt="0"/>
      <dgm:spPr/>
      <dgm:t>
        <a:bodyPr/>
        <a:lstStyle/>
        <a:p>
          <a:endParaRPr lang="zh-TW" altLang="en-US"/>
        </a:p>
      </dgm:t>
    </dgm:pt>
    <dgm:pt modelId="{70696D39-57BC-4705-A5CB-A4DE8C683E91}" type="pres">
      <dgm:prSet presAssocID="{D5E4659E-0937-43FA-82C3-AA4268ACB109}" presName="aNode" presStyleLbl="bgShp" presStyleIdx="1" presStyleCnt="2" custScaleX="98207" custScaleY="85580" custLinFactNeighborX="2609" custLinFactNeighborY="-758"/>
      <dgm:spPr/>
      <dgm:t>
        <a:bodyPr/>
        <a:lstStyle/>
        <a:p>
          <a:endParaRPr lang="zh-TW" altLang="en-US"/>
        </a:p>
      </dgm:t>
    </dgm:pt>
    <dgm:pt modelId="{32B50213-2409-4D64-95A2-A0132369D3C0}" type="pres">
      <dgm:prSet presAssocID="{D5E4659E-0937-43FA-82C3-AA4268ACB109}" presName="textNode" presStyleLbl="bgShp" presStyleIdx="1" presStyleCnt="2"/>
      <dgm:spPr/>
      <dgm:t>
        <a:bodyPr/>
        <a:lstStyle/>
        <a:p>
          <a:endParaRPr lang="zh-TW" altLang="en-US"/>
        </a:p>
      </dgm:t>
    </dgm:pt>
    <dgm:pt modelId="{3105C0D6-7764-4D73-AFE1-21784D02103A}" type="pres">
      <dgm:prSet presAssocID="{D5E4659E-0937-43FA-82C3-AA4268ACB109}" presName="compChildNode" presStyleCnt="0"/>
      <dgm:spPr/>
      <dgm:t>
        <a:bodyPr/>
        <a:lstStyle/>
        <a:p>
          <a:endParaRPr lang="zh-TW" altLang="en-US"/>
        </a:p>
      </dgm:t>
    </dgm:pt>
    <dgm:pt modelId="{94C918BF-ABD5-42D1-B3D1-7E1EAE80CAD1}" type="pres">
      <dgm:prSet presAssocID="{D5E4659E-0937-43FA-82C3-AA4268ACB109}" presName="theInnerList" presStyleCnt="0"/>
      <dgm:spPr/>
      <dgm:t>
        <a:bodyPr/>
        <a:lstStyle/>
        <a:p>
          <a:endParaRPr lang="zh-TW" altLang="en-US"/>
        </a:p>
      </dgm:t>
    </dgm:pt>
    <dgm:pt modelId="{A18DB278-D53B-4875-9699-EE4EDC7ADC63}" type="pres">
      <dgm:prSet presAssocID="{81EEF7D4-0B84-4932-BF28-D98D5FFF5A20}" presName="childNode" presStyleLbl="node1" presStyleIdx="2" presStyleCnt="4" custScaleX="112642" custScaleY="65804" custLinFactNeighborX="-64" custLinFactNeighborY="-500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44ACDA-2924-4EBE-9561-98220F9077A8}" type="pres">
      <dgm:prSet presAssocID="{81EEF7D4-0B84-4932-BF28-D98D5FFF5A20}" presName="aSpace2" presStyleCnt="0"/>
      <dgm:spPr/>
      <dgm:t>
        <a:bodyPr/>
        <a:lstStyle/>
        <a:p>
          <a:endParaRPr lang="zh-TW" altLang="en-US"/>
        </a:p>
      </dgm:t>
    </dgm:pt>
    <dgm:pt modelId="{CAB10800-E260-47BC-A32F-EACCEFB9080C}" type="pres">
      <dgm:prSet presAssocID="{73E9052F-F0E4-456F-A382-2EC303E97C78}" presName="childNode" presStyleLbl="node1" presStyleIdx="3" presStyleCnt="4" custScaleX="112693" custScaleY="78723" custLinFactY="-2280" custLinFactNeighborX="219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7F0F4AB-7E2A-4C4A-82E2-9D29B17CE374}" srcId="{D5E4659E-0937-43FA-82C3-AA4268ACB109}" destId="{81EEF7D4-0B84-4932-BF28-D98D5FFF5A20}" srcOrd="0" destOrd="0" parTransId="{D5438B5C-865C-4D26-BD3A-18E75E552072}" sibTransId="{D04CBFEF-2437-409B-85A6-62F5C3E175CB}"/>
    <dgm:cxn modelId="{F9D782B5-AC06-4774-A5EA-39857058E7C4}" type="presOf" srcId="{C223480D-0D78-4D34-921B-A61EEB83F479}" destId="{EBD63BDD-A4C3-467A-B9A1-BA77651F836B}" srcOrd="1" destOrd="0" presId="urn:microsoft.com/office/officeart/2005/8/layout/lProcess2"/>
    <dgm:cxn modelId="{63D3F46A-A47E-4437-B2AC-1103955BCFE0}" type="presOf" srcId="{D5E4659E-0937-43FA-82C3-AA4268ACB109}" destId="{70696D39-57BC-4705-A5CB-A4DE8C683E91}" srcOrd="0" destOrd="0" presId="urn:microsoft.com/office/officeart/2005/8/layout/lProcess2"/>
    <dgm:cxn modelId="{6DDA3ED6-187D-42AC-8507-9EE611EA1063}" srcId="{F0BF1ECD-3E69-4189-A4C5-0D02B03B8AED}" destId="{D5E4659E-0937-43FA-82C3-AA4268ACB109}" srcOrd="1" destOrd="0" parTransId="{DC6DC692-7C83-40AE-841E-9C5888347A39}" sibTransId="{CD16DC68-7A7B-4341-B2F9-37C2D3A5CA76}"/>
    <dgm:cxn modelId="{5557FA70-F236-45EE-BBB5-63D95EC01D45}" srcId="{F0BF1ECD-3E69-4189-A4C5-0D02B03B8AED}" destId="{C223480D-0D78-4D34-921B-A61EEB83F479}" srcOrd="0" destOrd="0" parTransId="{D76C6837-1EE2-4A0C-B340-C50856051D6C}" sibTransId="{60349A70-C570-42A9-ADFC-D96388DA8395}"/>
    <dgm:cxn modelId="{0CC19A2C-67FE-4A09-BB88-6FD3E00FFCDF}" type="presOf" srcId="{3C63C9B5-D921-4B03-93BB-074EFAF481DB}" destId="{0B6305C5-DD05-4C9A-8FC9-9C8C1E44233E}" srcOrd="0" destOrd="0" presId="urn:microsoft.com/office/officeart/2005/8/layout/lProcess2"/>
    <dgm:cxn modelId="{E23C1BD8-D64A-4BA0-B2FE-3258561682A7}" type="presOf" srcId="{C223480D-0D78-4D34-921B-A61EEB83F479}" destId="{EDB3316F-14BF-47BC-970D-585A55D01FFC}" srcOrd="0" destOrd="0" presId="urn:microsoft.com/office/officeart/2005/8/layout/lProcess2"/>
    <dgm:cxn modelId="{0BC16994-206C-4CB7-B801-D220AF01C63E}" srcId="{D5E4659E-0937-43FA-82C3-AA4268ACB109}" destId="{73E9052F-F0E4-456F-A382-2EC303E97C78}" srcOrd="1" destOrd="0" parTransId="{4A5B25E0-D591-44AF-B5D4-22966BC6FB5D}" sibTransId="{F317F21A-6768-4203-AD1D-991DB52A8E94}"/>
    <dgm:cxn modelId="{446B0C50-BC99-4DF3-B68D-1CD5112BFFF0}" type="presOf" srcId="{73E9052F-F0E4-456F-A382-2EC303E97C78}" destId="{CAB10800-E260-47BC-A32F-EACCEFB9080C}" srcOrd="0" destOrd="0" presId="urn:microsoft.com/office/officeart/2005/8/layout/lProcess2"/>
    <dgm:cxn modelId="{64C737E8-7363-48AE-82F2-0589A9DA3A42}" srcId="{C223480D-0D78-4D34-921B-A61EEB83F479}" destId="{06B38D41-302A-4950-B8E8-3765E73FCB5C}" srcOrd="1" destOrd="0" parTransId="{819F8AC1-7141-49C8-AC39-84BF5D20F009}" sibTransId="{F5256211-DBBB-49A5-BF34-1C4977F01B69}"/>
    <dgm:cxn modelId="{1F9632EA-A426-4309-A828-62C9AC6C85FF}" type="presOf" srcId="{D5E4659E-0937-43FA-82C3-AA4268ACB109}" destId="{32B50213-2409-4D64-95A2-A0132369D3C0}" srcOrd="1" destOrd="0" presId="urn:microsoft.com/office/officeart/2005/8/layout/lProcess2"/>
    <dgm:cxn modelId="{F542FE6C-3476-4D3F-8623-19A38714902B}" type="presOf" srcId="{06B38D41-302A-4950-B8E8-3765E73FCB5C}" destId="{46F0829F-590C-4F1A-96F8-0DF48AFE57CF}" srcOrd="0" destOrd="0" presId="urn:microsoft.com/office/officeart/2005/8/layout/lProcess2"/>
    <dgm:cxn modelId="{F1AEB553-A8B8-4CE6-AB3B-BE5A6ABB30D8}" type="presOf" srcId="{81EEF7D4-0B84-4932-BF28-D98D5FFF5A20}" destId="{A18DB278-D53B-4875-9699-EE4EDC7ADC63}" srcOrd="0" destOrd="0" presId="urn:microsoft.com/office/officeart/2005/8/layout/lProcess2"/>
    <dgm:cxn modelId="{FDDACA34-F068-40A8-8AB8-8DE710A80CD9}" srcId="{C223480D-0D78-4D34-921B-A61EEB83F479}" destId="{3C63C9B5-D921-4B03-93BB-074EFAF481DB}" srcOrd="0" destOrd="0" parTransId="{36E06101-8488-4DAE-A497-3211FE1991FA}" sibTransId="{DC4E18CF-003D-411F-8ECB-C806AAB60F6D}"/>
    <dgm:cxn modelId="{092D92FA-A27E-42FA-8CB1-5243E19C247C}" type="presOf" srcId="{F0BF1ECD-3E69-4189-A4C5-0D02B03B8AED}" destId="{F6116FEB-2B4C-4644-9C6B-95906CBCA69F}" srcOrd="0" destOrd="0" presId="urn:microsoft.com/office/officeart/2005/8/layout/lProcess2"/>
    <dgm:cxn modelId="{4CEDED2F-EA75-49C6-BF6A-FA4DA89E534D}" type="presParOf" srcId="{F6116FEB-2B4C-4644-9C6B-95906CBCA69F}" destId="{434DB8C0-8F4C-4BBD-BD1D-01594AC1F235}" srcOrd="0" destOrd="0" presId="urn:microsoft.com/office/officeart/2005/8/layout/lProcess2"/>
    <dgm:cxn modelId="{978FAB17-20FD-4270-8F6A-421C8905EF9A}" type="presParOf" srcId="{434DB8C0-8F4C-4BBD-BD1D-01594AC1F235}" destId="{EDB3316F-14BF-47BC-970D-585A55D01FFC}" srcOrd="0" destOrd="0" presId="urn:microsoft.com/office/officeart/2005/8/layout/lProcess2"/>
    <dgm:cxn modelId="{0ED8605B-3BAA-4A27-A803-C5364DFE1983}" type="presParOf" srcId="{434DB8C0-8F4C-4BBD-BD1D-01594AC1F235}" destId="{EBD63BDD-A4C3-467A-B9A1-BA77651F836B}" srcOrd="1" destOrd="0" presId="urn:microsoft.com/office/officeart/2005/8/layout/lProcess2"/>
    <dgm:cxn modelId="{B9509FF2-0C58-4420-AD49-09B422F60D06}" type="presParOf" srcId="{434DB8C0-8F4C-4BBD-BD1D-01594AC1F235}" destId="{7136891D-AC0A-4E24-89A4-C401E49274B3}" srcOrd="2" destOrd="0" presId="urn:microsoft.com/office/officeart/2005/8/layout/lProcess2"/>
    <dgm:cxn modelId="{5346BF86-FC81-44FB-954B-0F741839C3C1}" type="presParOf" srcId="{7136891D-AC0A-4E24-89A4-C401E49274B3}" destId="{CB985733-E4B4-4679-AF9C-DF91D2A9A8DD}" srcOrd="0" destOrd="0" presId="urn:microsoft.com/office/officeart/2005/8/layout/lProcess2"/>
    <dgm:cxn modelId="{843C9E88-7DE5-4799-A640-E08395B9D54A}" type="presParOf" srcId="{CB985733-E4B4-4679-AF9C-DF91D2A9A8DD}" destId="{0B6305C5-DD05-4C9A-8FC9-9C8C1E44233E}" srcOrd="0" destOrd="0" presId="urn:microsoft.com/office/officeart/2005/8/layout/lProcess2"/>
    <dgm:cxn modelId="{7D21A873-9720-42DA-906A-0810BC89404B}" type="presParOf" srcId="{CB985733-E4B4-4679-AF9C-DF91D2A9A8DD}" destId="{4225E4E4-F857-43B6-AA0A-1028C04FB4DA}" srcOrd="1" destOrd="0" presId="urn:microsoft.com/office/officeart/2005/8/layout/lProcess2"/>
    <dgm:cxn modelId="{6154E567-B06C-4F6A-BBE3-20E344F35621}" type="presParOf" srcId="{CB985733-E4B4-4679-AF9C-DF91D2A9A8DD}" destId="{46F0829F-590C-4F1A-96F8-0DF48AFE57CF}" srcOrd="2" destOrd="0" presId="urn:microsoft.com/office/officeart/2005/8/layout/lProcess2"/>
    <dgm:cxn modelId="{69BA6738-FE6F-4CEF-B3D3-0100C1483605}" type="presParOf" srcId="{F6116FEB-2B4C-4644-9C6B-95906CBCA69F}" destId="{1DEA241F-F60C-47BF-BDD7-C4998C92CE58}" srcOrd="1" destOrd="0" presId="urn:microsoft.com/office/officeart/2005/8/layout/lProcess2"/>
    <dgm:cxn modelId="{8F2E3662-B677-44E0-A762-01A8E7614DCC}" type="presParOf" srcId="{F6116FEB-2B4C-4644-9C6B-95906CBCA69F}" destId="{A6564B4E-3E63-414B-A4F0-DADC44BF658D}" srcOrd="2" destOrd="0" presId="urn:microsoft.com/office/officeart/2005/8/layout/lProcess2"/>
    <dgm:cxn modelId="{36510627-DC30-4728-BBBB-2216CA2D9D0F}" type="presParOf" srcId="{A6564B4E-3E63-414B-A4F0-DADC44BF658D}" destId="{70696D39-57BC-4705-A5CB-A4DE8C683E91}" srcOrd="0" destOrd="0" presId="urn:microsoft.com/office/officeart/2005/8/layout/lProcess2"/>
    <dgm:cxn modelId="{EE8080FA-E9E5-41E1-A9BA-F3C468C7430B}" type="presParOf" srcId="{A6564B4E-3E63-414B-A4F0-DADC44BF658D}" destId="{32B50213-2409-4D64-95A2-A0132369D3C0}" srcOrd="1" destOrd="0" presId="urn:microsoft.com/office/officeart/2005/8/layout/lProcess2"/>
    <dgm:cxn modelId="{0F011671-B7B7-4708-9912-59AFED682621}" type="presParOf" srcId="{A6564B4E-3E63-414B-A4F0-DADC44BF658D}" destId="{3105C0D6-7764-4D73-AFE1-21784D02103A}" srcOrd="2" destOrd="0" presId="urn:microsoft.com/office/officeart/2005/8/layout/lProcess2"/>
    <dgm:cxn modelId="{3D634596-34D5-4F6C-AA1D-99751E7F8F5A}" type="presParOf" srcId="{3105C0D6-7764-4D73-AFE1-21784D02103A}" destId="{94C918BF-ABD5-42D1-B3D1-7E1EAE80CAD1}" srcOrd="0" destOrd="0" presId="urn:microsoft.com/office/officeart/2005/8/layout/lProcess2"/>
    <dgm:cxn modelId="{F248164A-A12B-4788-9417-190817AABD66}" type="presParOf" srcId="{94C918BF-ABD5-42D1-B3D1-7E1EAE80CAD1}" destId="{A18DB278-D53B-4875-9699-EE4EDC7ADC63}" srcOrd="0" destOrd="0" presId="urn:microsoft.com/office/officeart/2005/8/layout/lProcess2"/>
    <dgm:cxn modelId="{881A0DC0-EC1A-46DC-98C0-412AA814F8EC}" type="presParOf" srcId="{94C918BF-ABD5-42D1-B3D1-7E1EAE80CAD1}" destId="{7744ACDA-2924-4EBE-9561-98220F9077A8}" srcOrd="1" destOrd="0" presId="urn:microsoft.com/office/officeart/2005/8/layout/lProcess2"/>
    <dgm:cxn modelId="{67816131-31D1-4A7F-9F59-4D93715A7615}" type="presParOf" srcId="{94C918BF-ABD5-42D1-B3D1-7E1EAE80CAD1}" destId="{CAB10800-E260-47BC-A32F-EACCEFB9080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358845-B071-47B7-95E7-4B6C1AF0E09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DB718EE-2363-49E3-B4E1-F3E6FAFCE2A3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整合信念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E74F6E-170A-4C2F-9B2A-6C1D7AA1D8BE}" type="parTrans" cxnId="{CCC584C3-2679-4F97-853A-44BF049E45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9DACE8-F654-490F-A367-7736D63A9B16}" type="sibTrans" cxnId="{CCC584C3-2679-4F97-853A-44BF049E45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99C753-66DF-44DB-B447-19E7AF02F6A6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以學生需求為出發點。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419984-4733-4B59-A67D-70F349A8F0B7}" type="parTrans" cxnId="{53253073-D0FD-4A5E-9027-0229B59984F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829B64-7B6F-4BEC-A290-F896CE6E14E5}" type="sibTrans" cxnId="{53253073-D0FD-4A5E-9027-0229B59984F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5E6160-11A4-4872-89F9-C4A740626C93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議題融入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C54B50-D693-49B9-9EC0-4D4F0E5A54A7}" type="parTrans" cxnId="{5EAE8179-9283-4031-B090-79965F3DBB2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B5E8D7-E9B0-4B13-930B-CF5E1127389D}" type="sibTrans" cxnId="{5EAE8179-9283-4031-B090-79965F3DBB2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0ECAD7-48FD-446A-BB2C-E81F1AF2A6A1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適時在平面或資訊媒材融入各項議題。</a:t>
          </a:r>
          <a:endParaRPr lang="zh-TW" altLang="en-US" sz="16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5F0717-207F-4A4A-BF5F-FA87EA975873}" type="parTrans" cxnId="{18DDC5D8-3A71-45E9-8250-C8F86CC7009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BBAA8B-3BB1-4A44-BF65-BA930B59EC18}" type="sibTrans" cxnId="{18DDC5D8-3A71-45E9-8250-C8F86CC7009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E6A38F-B03C-40B7-AB09-B9AE7A525943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彈性多元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BA68E1-0A99-42E3-9116-1CAE1E3C67EF}" type="parTrans" cxnId="{224153C7-0B0E-4E0A-BF02-DCBA647124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882252-7C53-48E4-8EB9-A23C755553E0}" type="sibTrans" cxnId="{224153C7-0B0E-4E0A-BF02-DCBA647124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B54F12-C702-4D99-A446-C6F03E2B09D2}">
      <dgm:prSet phldrT="[文字]" custT="1"/>
      <dgm:spPr/>
      <dgm:t>
        <a:bodyPr/>
        <a:lstStyle/>
        <a:p>
          <a:r>
            <a:rPr lang="zh-TW" altLang="en-US" sz="1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因應學生不同的起點能力、需求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600" b="0" u="none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CDFE2C-1A50-47C9-BE70-854C572D0A43}" type="parTrans" cxnId="{2E2BD3C4-2C50-408B-B083-39BC8FA1EAC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6F0FA2-95C1-45D1-B2E9-D6F76FD60201}" type="sibTrans" cxnId="{2E2BD3C4-2C50-408B-B083-39BC8FA1EAC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8884B0-0EC8-46BD-8295-BE5ADB2DA5C0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參酌英語文學科的知識特性。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C8305F-9FE1-4E15-94F5-AB0A562EE5E6}" type="parTrans" cxnId="{8DA4166D-2556-4DEE-B548-DFA5713DCDF4}">
      <dgm:prSet/>
      <dgm:spPr/>
      <dgm:t>
        <a:bodyPr/>
        <a:lstStyle/>
        <a:p>
          <a:endParaRPr lang="zh-TW" altLang="en-US"/>
        </a:p>
      </dgm:t>
    </dgm:pt>
    <dgm:pt modelId="{86DE00D1-0772-4F97-9903-4CAC59A2F1CF}" type="sibTrans" cxnId="{8DA4166D-2556-4DEE-B548-DFA5713DCDF4}">
      <dgm:prSet/>
      <dgm:spPr/>
      <dgm:t>
        <a:bodyPr/>
        <a:lstStyle/>
        <a:p>
          <a:endParaRPr lang="zh-TW" altLang="en-US"/>
        </a:p>
      </dgm:t>
    </dgm:pt>
    <dgm:pt modelId="{750B2CAB-2CF0-4947-B416-AE0781B94685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增加學生在社會、經濟上使用英語文的效能。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624654-7E82-4DAC-9AE3-7EFE76AE0371}" type="parTrans" cxnId="{0E42AD8E-9421-438B-9F8C-6CADA437B9A6}">
      <dgm:prSet/>
      <dgm:spPr/>
      <dgm:t>
        <a:bodyPr/>
        <a:lstStyle/>
        <a:p>
          <a:endParaRPr lang="zh-TW" altLang="en-US"/>
        </a:p>
      </dgm:t>
    </dgm:pt>
    <dgm:pt modelId="{2DFD48D3-EB93-44FE-AF6A-E253B9189AE1}" type="sibTrans" cxnId="{0E42AD8E-9421-438B-9F8C-6CADA437B9A6}">
      <dgm:prSet/>
      <dgm:spPr/>
      <dgm:t>
        <a:bodyPr/>
        <a:lstStyle/>
        <a:p>
          <a:endParaRPr lang="zh-TW" altLang="en-US"/>
        </a:p>
      </dgm:t>
    </dgm:pt>
    <dgm:pt modelId="{868E132E-3586-4B42-A13C-F1042526202B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提升文化素養及多元文化觀點。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9671C3-93E4-4358-A631-3FEC6C6C7FBA}" type="parTrans" cxnId="{4972CD16-663F-4C73-A06A-106907E60BE9}">
      <dgm:prSet/>
      <dgm:spPr/>
      <dgm:t>
        <a:bodyPr/>
        <a:lstStyle/>
        <a:p>
          <a:endParaRPr lang="zh-TW" altLang="en-US"/>
        </a:p>
      </dgm:t>
    </dgm:pt>
    <dgm:pt modelId="{6A1320DD-61D9-4E3B-9550-D9DBAD810BFB}" type="sibTrans" cxnId="{4972CD16-663F-4C73-A06A-106907E60BE9}">
      <dgm:prSet/>
      <dgm:spPr/>
      <dgm:t>
        <a:bodyPr/>
        <a:lstStyle/>
        <a:p>
          <a:endParaRPr lang="zh-TW" altLang="en-US"/>
        </a:p>
      </dgm:t>
    </dgm:pt>
    <dgm:pt modelId="{99B4C616-EF28-408B-938F-40E63E5B8E38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凸顯英語文的即時性與生活化。</a:t>
          </a:r>
          <a:endParaRPr lang="zh-TW" altLang="en-US" sz="16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7F0548-0003-41AD-A53C-8F056FF5188F}" type="parTrans" cxnId="{B41FE25A-8CD2-41D5-BD46-89EBF980F533}">
      <dgm:prSet/>
      <dgm:spPr/>
      <dgm:t>
        <a:bodyPr/>
        <a:lstStyle/>
        <a:p>
          <a:endParaRPr lang="zh-TW" altLang="en-US"/>
        </a:p>
      </dgm:t>
    </dgm:pt>
    <dgm:pt modelId="{78E3F414-9EE5-43F8-9D1F-D92EA2D4EAD8}" type="sibTrans" cxnId="{B41FE25A-8CD2-41D5-BD46-89EBF980F533}">
      <dgm:prSet/>
      <dgm:spPr/>
      <dgm:t>
        <a:bodyPr/>
        <a:lstStyle/>
        <a:p>
          <a:endParaRPr lang="zh-TW" altLang="en-US"/>
        </a:p>
      </dgm:t>
    </dgm:pt>
    <dgm:pt modelId="{D9E7BBFA-8E9E-4B26-BCA6-F9EA6D0D0D27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導入各種思辨能力的訓練。</a:t>
          </a:r>
          <a:endParaRPr lang="zh-TW" altLang="en-US" sz="16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6EAD17-C61C-4138-BCE4-C86138E994FB}" type="parTrans" cxnId="{8F1B82D9-AAB1-45C1-98BB-D2D25983E223}">
      <dgm:prSet/>
      <dgm:spPr/>
      <dgm:t>
        <a:bodyPr/>
        <a:lstStyle/>
        <a:p>
          <a:endParaRPr lang="zh-TW" altLang="en-US"/>
        </a:p>
      </dgm:t>
    </dgm:pt>
    <dgm:pt modelId="{9A2F8E9F-D615-467C-BC36-2817FFE071D5}" type="sibTrans" cxnId="{8F1B82D9-AAB1-45C1-98BB-D2D25983E223}">
      <dgm:prSet/>
      <dgm:spPr/>
      <dgm:t>
        <a:bodyPr/>
        <a:lstStyle/>
        <a:p>
          <a:endParaRPr lang="zh-TW" altLang="en-US"/>
        </a:p>
      </dgm:t>
    </dgm:pt>
    <dgm:pt modelId="{27BFF47D-C241-4F47-9235-51C25EFEBDA7}">
      <dgm:prSet phldrT="[文字]" custT="1"/>
      <dgm:spPr/>
      <dgm:t>
        <a:bodyPr/>
        <a:lstStyle/>
        <a:p>
          <a:r>
            <a:rPr lang="zh-TW" altLang="en-US" sz="1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可進一步簡化、減量教學，讓程度較低者適性學習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600" b="0" u="none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23DF45-F245-4058-A5F0-7A71374A66AC}" type="parTrans" cxnId="{C89AA067-35A4-4255-91F9-2618DE11D030}">
      <dgm:prSet/>
      <dgm:spPr/>
      <dgm:t>
        <a:bodyPr/>
        <a:lstStyle/>
        <a:p>
          <a:endParaRPr lang="zh-TW" altLang="en-US"/>
        </a:p>
      </dgm:t>
    </dgm:pt>
    <dgm:pt modelId="{4A7F9032-381B-47AC-975F-ACB505F17B7B}" type="sibTrans" cxnId="{C89AA067-35A4-4255-91F9-2618DE11D030}">
      <dgm:prSet/>
      <dgm:spPr/>
      <dgm:t>
        <a:bodyPr/>
        <a:lstStyle/>
        <a:p>
          <a:endParaRPr lang="zh-TW" altLang="en-US"/>
        </a:p>
      </dgm:t>
    </dgm:pt>
    <dgm:pt modelId="{2A0F1C93-60AD-4F12-802D-3301E92BDCA3}">
      <dgm:prSet phldrT="[文字]" custT="1"/>
      <dgm:spPr/>
      <dgm:t>
        <a:bodyPr/>
        <a:lstStyle/>
        <a:p>
          <a:r>
            <a:rPr lang="zh-TW" altLang="en-US" sz="1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亦可提供加深加廣的學習素材或活動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600" b="0" u="none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A1A0DE-78E8-45D5-81C7-917989A6CB17}" type="parTrans" cxnId="{C2759432-F557-4727-804B-9856AEE27431}">
      <dgm:prSet/>
      <dgm:spPr/>
      <dgm:t>
        <a:bodyPr/>
        <a:lstStyle/>
        <a:p>
          <a:endParaRPr lang="zh-TW" altLang="en-US"/>
        </a:p>
      </dgm:t>
    </dgm:pt>
    <dgm:pt modelId="{09AC0902-804A-416B-968E-EC924B7B64BC}" type="sibTrans" cxnId="{C2759432-F557-4727-804B-9856AEE27431}">
      <dgm:prSet/>
      <dgm:spPr/>
      <dgm:t>
        <a:bodyPr/>
        <a:lstStyle/>
        <a:p>
          <a:endParaRPr lang="zh-TW" altLang="en-US"/>
        </a:p>
      </dgm:t>
    </dgm:pt>
    <dgm:pt modelId="{1C1EB16B-23D4-479C-8B4B-3CA5879392B1}" type="pres">
      <dgm:prSet presAssocID="{1F358845-B071-47B7-95E7-4B6C1AF0E0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5A2268F-E380-4DCB-8293-47B8A4D7026E}" type="pres">
      <dgm:prSet presAssocID="{FDB718EE-2363-49E3-B4E1-F3E6FAFCE2A3}" presName="linNode" presStyleCnt="0"/>
      <dgm:spPr/>
    </dgm:pt>
    <dgm:pt modelId="{832994BD-ED41-48E1-927F-04687E18956E}" type="pres">
      <dgm:prSet presAssocID="{FDB718EE-2363-49E3-B4E1-F3E6FAFCE2A3}" presName="parentText" presStyleLbl="node1" presStyleIdx="0" presStyleCnt="3" custScaleX="8458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9F93D2-F21A-4CDF-A2DD-5CDA36D74B0D}" type="pres">
      <dgm:prSet presAssocID="{FDB718EE-2363-49E3-B4E1-F3E6FAFCE2A3}" presName="descendantText" presStyleLbl="alignAccFollowNode1" presStyleIdx="0" presStyleCnt="3" custScaleX="99064" custScaleY="1191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4F50D1-2F22-453A-9199-429B6A6439C3}" type="pres">
      <dgm:prSet presAssocID="{469DACE8-F654-490F-A367-7736D63A9B16}" presName="sp" presStyleCnt="0"/>
      <dgm:spPr/>
    </dgm:pt>
    <dgm:pt modelId="{385EE44A-DB18-4F16-A45B-C667A0C4EDFE}" type="pres">
      <dgm:prSet presAssocID="{E25E6160-11A4-4872-89F9-C4A740626C93}" presName="linNode" presStyleCnt="0"/>
      <dgm:spPr/>
    </dgm:pt>
    <dgm:pt modelId="{AFD5983D-CA7E-44A9-9D77-3A79BDB82F88}" type="pres">
      <dgm:prSet presAssocID="{E25E6160-11A4-4872-89F9-C4A740626C93}" presName="parentText" presStyleLbl="node1" presStyleIdx="1" presStyleCnt="3" custScaleX="83660" custScaleY="9559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7AA00C-956C-4D3A-993B-5D332BD82FB3}" type="pres">
      <dgm:prSet presAssocID="{E25E6160-11A4-4872-89F9-C4A740626C93}" presName="descendantText" presStyleLbl="alignAccFollowNode1" presStyleIdx="1" presStyleCnt="3" custScaleX="99964" custScaleY="101166" custLinFactNeighborX="-826" custLinFactNeighborY="8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158B91-D695-4A3D-BE6D-80565526778C}" type="pres">
      <dgm:prSet presAssocID="{AEB5E8D7-E9B0-4B13-930B-CF5E1127389D}" presName="sp" presStyleCnt="0"/>
      <dgm:spPr/>
    </dgm:pt>
    <dgm:pt modelId="{CF95CCD3-A5AE-4AB0-B65D-818D8F35297E}" type="pres">
      <dgm:prSet presAssocID="{35E6A38F-B03C-40B7-AB09-B9AE7A525943}" presName="linNode" presStyleCnt="0"/>
      <dgm:spPr/>
    </dgm:pt>
    <dgm:pt modelId="{C74F03E4-C2A3-47DE-8ADE-CB8E9BD3BB36}" type="pres">
      <dgm:prSet presAssocID="{35E6A38F-B03C-40B7-AB09-B9AE7A525943}" presName="parentText" presStyleLbl="node1" presStyleIdx="2" presStyleCnt="3" custScaleX="8249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345662-15E8-40E9-9EB2-BF624192B205}" type="pres">
      <dgm:prSet presAssocID="{35E6A38F-B03C-40B7-AB09-B9AE7A525943}" presName="descendantText" presStyleLbl="alignAccFollowNode1" presStyleIdx="2" presStyleCnt="3" custScaleY="1057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972CD16-663F-4C73-A06A-106907E60BE9}" srcId="{FDB718EE-2363-49E3-B4E1-F3E6FAFCE2A3}" destId="{868E132E-3586-4B42-A13C-F1042526202B}" srcOrd="3" destOrd="0" parTransId="{A69671C3-93E4-4358-A631-3FEC6C6C7FBA}" sibTransId="{6A1320DD-61D9-4E3B-9550-D9DBAD810BFB}"/>
    <dgm:cxn modelId="{C89AA067-35A4-4255-91F9-2618DE11D030}" srcId="{35E6A38F-B03C-40B7-AB09-B9AE7A525943}" destId="{27BFF47D-C241-4F47-9235-51C25EFEBDA7}" srcOrd="1" destOrd="0" parTransId="{5723DF45-F245-4058-A5F0-7A71374A66AC}" sibTransId="{4A7F9032-381B-47AC-975F-ACB505F17B7B}"/>
    <dgm:cxn modelId="{C2759432-F557-4727-804B-9856AEE27431}" srcId="{35E6A38F-B03C-40B7-AB09-B9AE7A525943}" destId="{2A0F1C93-60AD-4F12-802D-3301E92BDCA3}" srcOrd="2" destOrd="0" parTransId="{54A1A0DE-78E8-45D5-81C7-917989A6CB17}" sibTransId="{09AC0902-804A-416B-968E-EC924B7B64BC}"/>
    <dgm:cxn modelId="{245AE151-E1DA-4F62-AC1D-3A200799D2F8}" type="presOf" srcId="{4FB54F12-C702-4D99-A446-C6F03E2B09D2}" destId="{BB345662-15E8-40E9-9EB2-BF624192B205}" srcOrd="0" destOrd="0" presId="urn:microsoft.com/office/officeart/2005/8/layout/vList5"/>
    <dgm:cxn modelId="{2E2BD3C4-2C50-408B-B083-39BC8FA1EACE}" srcId="{35E6A38F-B03C-40B7-AB09-B9AE7A525943}" destId="{4FB54F12-C702-4D99-A446-C6F03E2B09D2}" srcOrd="0" destOrd="0" parTransId="{AACDFE2C-1A50-47C9-BE70-854C572D0A43}" sibTransId="{016F0FA2-95C1-45D1-B2E9-D6F76FD60201}"/>
    <dgm:cxn modelId="{ABE4ABCD-3880-416E-B43F-ACE63427582F}" type="presOf" srcId="{35E6A38F-B03C-40B7-AB09-B9AE7A525943}" destId="{C74F03E4-C2A3-47DE-8ADE-CB8E9BD3BB36}" srcOrd="0" destOrd="0" presId="urn:microsoft.com/office/officeart/2005/8/layout/vList5"/>
    <dgm:cxn modelId="{2E77F3B4-D784-42D2-BCA1-79314B5304E2}" type="presOf" srcId="{868E132E-3586-4B42-A13C-F1042526202B}" destId="{E89F93D2-F21A-4CDF-A2DD-5CDA36D74B0D}" srcOrd="0" destOrd="3" presId="urn:microsoft.com/office/officeart/2005/8/layout/vList5"/>
    <dgm:cxn modelId="{53253073-D0FD-4A5E-9027-0229B59984F5}" srcId="{FDB718EE-2363-49E3-B4E1-F3E6FAFCE2A3}" destId="{A299C753-66DF-44DB-B447-19E7AF02F6A6}" srcOrd="0" destOrd="0" parTransId="{40419984-4733-4B59-A67D-70F349A8F0B7}" sibTransId="{90829B64-7B6F-4BEC-A290-F896CE6E14E5}"/>
    <dgm:cxn modelId="{224153C7-0B0E-4E0A-BF02-DCBA647124E6}" srcId="{1F358845-B071-47B7-95E7-4B6C1AF0E090}" destId="{35E6A38F-B03C-40B7-AB09-B9AE7A525943}" srcOrd="2" destOrd="0" parTransId="{EABA68E1-0A99-42E3-9116-1CAE1E3C67EF}" sibTransId="{85882252-7C53-48E4-8EB9-A23C755553E0}"/>
    <dgm:cxn modelId="{5EAE8179-9283-4031-B090-79965F3DBB25}" srcId="{1F358845-B071-47B7-95E7-4B6C1AF0E090}" destId="{E25E6160-11A4-4872-89F9-C4A740626C93}" srcOrd="1" destOrd="0" parTransId="{58C54B50-D693-49B9-9EC0-4D4F0E5A54A7}" sibTransId="{AEB5E8D7-E9B0-4B13-930B-CF5E1127389D}"/>
    <dgm:cxn modelId="{F7647C54-2166-4CF5-A825-B9BE34BC97E8}" type="presOf" srcId="{750B2CAB-2CF0-4947-B416-AE0781B94685}" destId="{E89F93D2-F21A-4CDF-A2DD-5CDA36D74B0D}" srcOrd="0" destOrd="2" presId="urn:microsoft.com/office/officeart/2005/8/layout/vList5"/>
    <dgm:cxn modelId="{8DA4166D-2556-4DEE-B548-DFA5713DCDF4}" srcId="{FDB718EE-2363-49E3-B4E1-F3E6FAFCE2A3}" destId="{A28884B0-0EC8-46BD-8295-BE5ADB2DA5C0}" srcOrd="1" destOrd="0" parTransId="{0AC8305F-9FE1-4E15-94F5-AB0A562EE5E6}" sibTransId="{86DE00D1-0772-4F97-9903-4CAC59A2F1CF}"/>
    <dgm:cxn modelId="{D032C1F1-C75D-4FD5-9BE2-C885BB58DCDD}" type="presOf" srcId="{2A0F1C93-60AD-4F12-802D-3301E92BDCA3}" destId="{BB345662-15E8-40E9-9EB2-BF624192B205}" srcOrd="0" destOrd="2" presId="urn:microsoft.com/office/officeart/2005/8/layout/vList5"/>
    <dgm:cxn modelId="{A4B88D6E-A235-4F09-AFD3-BEB0610DC891}" type="presOf" srcId="{D9E7BBFA-8E9E-4B26-BCA6-F9EA6D0D0D27}" destId="{E07AA00C-956C-4D3A-993B-5D332BD82FB3}" srcOrd="0" destOrd="2" presId="urn:microsoft.com/office/officeart/2005/8/layout/vList5"/>
    <dgm:cxn modelId="{FB2077A6-FC06-405E-B552-5153F590399D}" type="presOf" srcId="{F60ECAD7-48FD-446A-BB2C-E81F1AF2A6A1}" destId="{E07AA00C-956C-4D3A-993B-5D332BD82FB3}" srcOrd="0" destOrd="0" presId="urn:microsoft.com/office/officeart/2005/8/layout/vList5"/>
    <dgm:cxn modelId="{F45506BD-B67E-4C28-A72B-94663FD6C691}" type="presOf" srcId="{A299C753-66DF-44DB-B447-19E7AF02F6A6}" destId="{E89F93D2-F21A-4CDF-A2DD-5CDA36D74B0D}" srcOrd="0" destOrd="0" presId="urn:microsoft.com/office/officeart/2005/8/layout/vList5"/>
    <dgm:cxn modelId="{0A4B1265-2F28-4215-AF3C-685764E4154B}" type="presOf" srcId="{FDB718EE-2363-49E3-B4E1-F3E6FAFCE2A3}" destId="{832994BD-ED41-48E1-927F-04687E18956E}" srcOrd="0" destOrd="0" presId="urn:microsoft.com/office/officeart/2005/8/layout/vList5"/>
    <dgm:cxn modelId="{1E569CC0-78E8-4CA3-AA5B-246D36EAB7CF}" type="presOf" srcId="{E25E6160-11A4-4872-89F9-C4A740626C93}" destId="{AFD5983D-CA7E-44A9-9D77-3A79BDB82F88}" srcOrd="0" destOrd="0" presId="urn:microsoft.com/office/officeart/2005/8/layout/vList5"/>
    <dgm:cxn modelId="{DAA0C8A1-DB8B-47B3-B34B-6E9DB43B7FA8}" type="presOf" srcId="{1F358845-B071-47B7-95E7-4B6C1AF0E090}" destId="{1C1EB16B-23D4-479C-8B4B-3CA5879392B1}" srcOrd="0" destOrd="0" presId="urn:microsoft.com/office/officeart/2005/8/layout/vList5"/>
    <dgm:cxn modelId="{CCC584C3-2679-4F97-853A-44BF049E45E6}" srcId="{1F358845-B071-47B7-95E7-4B6C1AF0E090}" destId="{FDB718EE-2363-49E3-B4E1-F3E6FAFCE2A3}" srcOrd="0" destOrd="0" parTransId="{54E74F6E-170A-4C2F-9B2A-6C1D7AA1D8BE}" sibTransId="{469DACE8-F654-490F-A367-7736D63A9B16}"/>
    <dgm:cxn modelId="{0E42AD8E-9421-438B-9F8C-6CADA437B9A6}" srcId="{FDB718EE-2363-49E3-B4E1-F3E6FAFCE2A3}" destId="{750B2CAB-2CF0-4947-B416-AE0781B94685}" srcOrd="2" destOrd="0" parTransId="{1F624654-7E82-4DAC-9AE3-7EFE76AE0371}" sibTransId="{2DFD48D3-EB93-44FE-AF6A-E253B9189AE1}"/>
    <dgm:cxn modelId="{AEE548B7-B53C-4BA3-A104-C88C57C81DFB}" type="presOf" srcId="{A28884B0-0EC8-46BD-8295-BE5ADB2DA5C0}" destId="{E89F93D2-F21A-4CDF-A2DD-5CDA36D74B0D}" srcOrd="0" destOrd="1" presId="urn:microsoft.com/office/officeart/2005/8/layout/vList5"/>
    <dgm:cxn modelId="{5BCC7B9A-55D8-4D6B-9C41-7CB47BBB5393}" type="presOf" srcId="{99B4C616-EF28-408B-938F-40E63E5B8E38}" destId="{E07AA00C-956C-4D3A-993B-5D332BD82FB3}" srcOrd="0" destOrd="1" presId="urn:microsoft.com/office/officeart/2005/8/layout/vList5"/>
    <dgm:cxn modelId="{060B58B0-666E-49FA-965A-7656426F4582}" type="presOf" srcId="{27BFF47D-C241-4F47-9235-51C25EFEBDA7}" destId="{BB345662-15E8-40E9-9EB2-BF624192B205}" srcOrd="0" destOrd="1" presId="urn:microsoft.com/office/officeart/2005/8/layout/vList5"/>
    <dgm:cxn modelId="{8F1B82D9-AAB1-45C1-98BB-D2D25983E223}" srcId="{E25E6160-11A4-4872-89F9-C4A740626C93}" destId="{D9E7BBFA-8E9E-4B26-BCA6-F9EA6D0D0D27}" srcOrd="2" destOrd="0" parTransId="{B36EAD17-C61C-4138-BCE4-C86138E994FB}" sibTransId="{9A2F8E9F-D615-467C-BC36-2817FFE071D5}"/>
    <dgm:cxn modelId="{18DDC5D8-3A71-45E9-8250-C8F86CC70090}" srcId="{E25E6160-11A4-4872-89F9-C4A740626C93}" destId="{F60ECAD7-48FD-446A-BB2C-E81F1AF2A6A1}" srcOrd="0" destOrd="0" parTransId="{245F0717-207F-4A4A-BF5F-FA87EA975873}" sibTransId="{92BBAA8B-3BB1-4A44-BF65-BA930B59EC18}"/>
    <dgm:cxn modelId="{B41FE25A-8CD2-41D5-BD46-89EBF980F533}" srcId="{E25E6160-11A4-4872-89F9-C4A740626C93}" destId="{99B4C616-EF28-408B-938F-40E63E5B8E38}" srcOrd="1" destOrd="0" parTransId="{A37F0548-0003-41AD-A53C-8F056FF5188F}" sibTransId="{78E3F414-9EE5-43F8-9D1F-D92EA2D4EAD8}"/>
    <dgm:cxn modelId="{7F343C09-E2A8-4837-BCBE-7A75DD485906}" type="presParOf" srcId="{1C1EB16B-23D4-479C-8B4B-3CA5879392B1}" destId="{F5A2268F-E380-4DCB-8293-47B8A4D7026E}" srcOrd="0" destOrd="0" presId="urn:microsoft.com/office/officeart/2005/8/layout/vList5"/>
    <dgm:cxn modelId="{A20B55C3-7D31-4FBD-B0CA-862B89B72210}" type="presParOf" srcId="{F5A2268F-E380-4DCB-8293-47B8A4D7026E}" destId="{832994BD-ED41-48E1-927F-04687E18956E}" srcOrd="0" destOrd="0" presId="urn:microsoft.com/office/officeart/2005/8/layout/vList5"/>
    <dgm:cxn modelId="{260ABFB6-97AD-44A0-8A43-0509C3D71666}" type="presParOf" srcId="{F5A2268F-E380-4DCB-8293-47B8A4D7026E}" destId="{E89F93D2-F21A-4CDF-A2DD-5CDA36D74B0D}" srcOrd="1" destOrd="0" presId="urn:microsoft.com/office/officeart/2005/8/layout/vList5"/>
    <dgm:cxn modelId="{A83A0EA5-F67C-41E2-B93C-EF6891AE7F7C}" type="presParOf" srcId="{1C1EB16B-23D4-479C-8B4B-3CA5879392B1}" destId="{8F4F50D1-2F22-453A-9199-429B6A6439C3}" srcOrd="1" destOrd="0" presId="urn:microsoft.com/office/officeart/2005/8/layout/vList5"/>
    <dgm:cxn modelId="{A892788B-F5CD-4FAA-9AEB-2B9CE6CF1134}" type="presParOf" srcId="{1C1EB16B-23D4-479C-8B4B-3CA5879392B1}" destId="{385EE44A-DB18-4F16-A45B-C667A0C4EDFE}" srcOrd="2" destOrd="0" presId="urn:microsoft.com/office/officeart/2005/8/layout/vList5"/>
    <dgm:cxn modelId="{7DF13CCA-81E3-4A9A-960B-754BADE40DEF}" type="presParOf" srcId="{385EE44A-DB18-4F16-A45B-C667A0C4EDFE}" destId="{AFD5983D-CA7E-44A9-9D77-3A79BDB82F88}" srcOrd="0" destOrd="0" presId="urn:microsoft.com/office/officeart/2005/8/layout/vList5"/>
    <dgm:cxn modelId="{27CA7094-E6F6-4278-A6BE-BF16D9E28188}" type="presParOf" srcId="{385EE44A-DB18-4F16-A45B-C667A0C4EDFE}" destId="{E07AA00C-956C-4D3A-993B-5D332BD82FB3}" srcOrd="1" destOrd="0" presId="urn:microsoft.com/office/officeart/2005/8/layout/vList5"/>
    <dgm:cxn modelId="{3CA215AF-2746-4B13-9AEE-F5ED0E4C0FAC}" type="presParOf" srcId="{1C1EB16B-23D4-479C-8B4B-3CA5879392B1}" destId="{FB158B91-D695-4A3D-BE6D-80565526778C}" srcOrd="3" destOrd="0" presId="urn:microsoft.com/office/officeart/2005/8/layout/vList5"/>
    <dgm:cxn modelId="{2B148E27-2516-46FD-89CD-C200D55B5C76}" type="presParOf" srcId="{1C1EB16B-23D4-479C-8B4B-3CA5879392B1}" destId="{CF95CCD3-A5AE-4AB0-B65D-818D8F35297E}" srcOrd="4" destOrd="0" presId="urn:microsoft.com/office/officeart/2005/8/layout/vList5"/>
    <dgm:cxn modelId="{AD06630B-B104-4167-869F-66D9C6AF7204}" type="presParOf" srcId="{CF95CCD3-A5AE-4AB0-B65D-818D8F35297E}" destId="{C74F03E4-C2A3-47DE-8ADE-CB8E9BD3BB36}" srcOrd="0" destOrd="0" presId="urn:microsoft.com/office/officeart/2005/8/layout/vList5"/>
    <dgm:cxn modelId="{C52C1018-D726-4AD6-B7A4-2AED45D34DFA}" type="presParOf" srcId="{CF95CCD3-A5AE-4AB0-B65D-818D8F35297E}" destId="{BB345662-15E8-40E9-9EB2-BF624192B2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2607DAE-0BC8-4C04-BCE9-B6DB817992A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93E9230-7D2B-4FC4-ABF7-BC8EF005F83C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聽力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76D3EF-AE6A-4A02-B7D0-6183BF442118}" type="parTrans" cxnId="{AB9AC301-D0DC-4098-893F-36C269DC52E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08EB23-B7AE-484A-8145-A39703C327CC}" type="sibTrans" cxnId="{AB9AC301-D0DC-4098-893F-36C269DC52E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50092B-4C20-4433-9094-F6527B9D8D5B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注重</a:t>
          </a:r>
          <a:r>
            <a:rPr lang="zh-TW" altLang="en-US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語意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理解。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B8BE32-CF88-4795-94C9-AA9B809CFE5C}" type="parTrans" cxnId="{38D5A735-2F8C-4C30-9AD1-525811B851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6F3595-4FEF-4787-97B8-6D1BE154FFA1}" type="sibTrans" cxnId="{38D5A735-2F8C-4C30-9AD1-525811B851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EB0E1E-F5DC-409D-9BBD-87C57CAB6D3E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口說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D7E491-191E-49FF-8687-3D06F40033B2}" type="parTrans" cxnId="{B350D5FB-7B3E-4566-95F0-F1E51809F73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E32958-82BD-4777-A0A0-4446A882634E}" type="sibTrans" cxnId="{B350D5FB-7B3E-4566-95F0-F1E51809F73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1FF0E4-4597-4372-ADF3-1FAF20E0CC88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以語意表達為主。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93E849-3BB8-4C2A-853B-F49059F2E722}" type="parTrans" cxnId="{2DEF722C-B947-4A38-BE49-5030037A16F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EA7251-22A1-4F11-B100-DA30499F6930}" type="sibTrans" cxnId="{2DEF722C-B947-4A38-BE49-5030037A16F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379971-1DA9-4D0D-8C2B-43516D6EFFCD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閱讀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5C2D3F-6C50-47C4-9C41-F46B7A9EC5EA}" type="parTrans" cxnId="{E8B3D128-75AF-44F6-BA3C-C359CCFDFE8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CE6A03-F51E-4F6C-B675-81F0C76B6ABF}" type="sibTrans" cxnId="{E8B3D128-75AF-44F6-BA3C-C359CCFDFE8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88948E-73B6-424B-9E65-C16DE76F9B40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運用</a:t>
          </a:r>
          <a:r>
            <a:rPr lang="zh-TW" altLang="en-US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字母拼讀規則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嘗試</a:t>
          </a:r>
          <a:r>
            <a:rPr lang="zh-TW" altLang="en-US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拼讀或認字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DFA735-6F31-4F15-9EBF-B6B7F1C2E426}" type="parTrans" cxnId="{770EB132-6A3E-420C-A589-57970C36EC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B096AA-C03F-4973-A22A-2D48FD584B6E}" type="sibTrans" cxnId="{770EB132-6A3E-420C-A589-57970C36EC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D3D2ED-1946-4835-B48B-FA5158B21422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藉由簡易有趣的故事及短文，在有意義的語意環境下學習識字、建構句子概念。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86BF65-C2E5-4514-9980-A96B6B2315AA}" type="parTrans" cxnId="{368F56FE-989E-468B-8C7F-B8A3049671D4}">
      <dgm:prSet/>
      <dgm:spPr/>
      <dgm:t>
        <a:bodyPr/>
        <a:lstStyle/>
        <a:p>
          <a:endParaRPr lang="zh-TW" altLang="en-US"/>
        </a:p>
      </dgm:t>
    </dgm:pt>
    <dgm:pt modelId="{A76114DD-6213-4B06-ABCD-1AF3D466354F}" type="sibTrans" cxnId="{368F56FE-989E-468B-8C7F-B8A3049671D4}">
      <dgm:prSet/>
      <dgm:spPr/>
      <dgm:t>
        <a:bodyPr/>
        <a:lstStyle/>
        <a:p>
          <a:endParaRPr lang="zh-TW" altLang="en-US"/>
        </a:p>
      </dgm:t>
    </dgm:pt>
    <dgm:pt modelId="{FEF8278A-A9A1-436E-8DD2-6CCE6D74849E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注重</a:t>
          </a:r>
          <a:r>
            <a:rPr lang="zh-TW" altLang="en-US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臨摹、抄寫活動</a:t>
          </a:r>
          <a:r>
            <a:rPr lang="zh-TW" altLang="en-US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0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2FC2FB-6031-48C9-AF98-31033AF82E7D}" type="parTrans" cxnId="{99FBBCAE-C64C-4F37-8A0B-A51F7041051F}">
      <dgm:prSet/>
      <dgm:spPr/>
      <dgm:t>
        <a:bodyPr/>
        <a:lstStyle/>
        <a:p>
          <a:endParaRPr lang="zh-TW" altLang="en-US"/>
        </a:p>
      </dgm:t>
    </dgm:pt>
    <dgm:pt modelId="{D05DBC57-1FC0-42EF-B751-5A137A0066B8}" type="sibTrans" cxnId="{99FBBCAE-C64C-4F37-8A0B-A51F7041051F}">
      <dgm:prSet/>
      <dgm:spPr/>
      <dgm:t>
        <a:bodyPr/>
        <a:lstStyle/>
        <a:p>
          <a:endParaRPr lang="zh-TW" altLang="en-US"/>
        </a:p>
      </dgm:t>
    </dgm:pt>
    <dgm:pt modelId="{AD806EA3-D222-498E-8BA7-09B8C508008A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書寫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0D9AC1-3B29-477E-A9D2-FACBDD28568E}" type="parTrans" cxnId="{78B999A9-BE5A-4EB8-BD54-8BD84867CA2C}">
      <dgm:prSet/>
      <dgm:spPr/>
      <dgm:t>
        <a:bodyPr/>
        <a:lstStyle/>
        <a:p>
          <a:endParaRPr lang="zh-TW" altLang="en-US"/>
        </a:p>
      </dgm:t>
    </dgm:pt>
    <dgm:pt modelId="{27AFA35A-1563-49F8-BD98-75E7A23458FF}" type="sibTrans" cxnId="{78B999A9-BE5A-4EB8-BD54-8BD84867CA2C}">
      <dgm:prSet/>
      <dgm:spPr/>
      <dgm:t>
        <a:bodyPr/>
        <a:lstStyle/>
        <a:p>
          <a:endParaRPr lang="zh-TW" altLang="en-US"/>
        </a:p>
      </dgm:t>
    </dgm:pt>
    <dgm:pt modelId="{FB52AEE5-AE65-4386-902D-8A76224D6838}" type="pres">
      <dgm:prSet presAssocID="{62607DAE-0BC8-4C04-BCE9-B6DB817992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4E3D6A4-0425-4AE3-8303-2378A9382C5C}" type="pres">
      <dgm:prSet presAssocID="{993E9230-7D2B-4FC4-ABF7-BC8EF005F83C}" presName="linNode" presStyleCnt="0"/>
      <dgm:spPr/>
    </dgm:pt>
    <dgm:pt modelId="{180BA1B6-5C19-4692-B08E-1D022D2CDFBB}" type="pres">
      <dgm:prSet presAssocID="{993E9230-7D2B-4FC4-ABF7-BC8EF005F83C}" presName="parentText" presStyleLbl="node1" presStyleIdx="0" presStyleCnt="4" custScaleX="8396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8E88C3-791B-4373-AD68-2A7364C977E4}" type="pres">
      <dgm:prSet presAssocID="{993E9230-7D2B-4FC4-ABF7-BC8EF005F83C}" presName="descendantText" presStyleLbl="alignAccFollowNode1" presStyleIdx="0" presStyleCnt="4" custScaleX="1055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FE16A-BE06-400F-AFA2-90A4B8465EA3}" type="pres">
      <dgm:prSet presAssocID="{E908EB23-B7AE-484A-8145-A39703C327CC}" presName="sp" presStyleCnt="0"/>
      <dgm:spPr/>
    </dgm:pt>
    <dgm:pt modelId="{89A9EACC-C88D-432A-BB44-8E6E8BF2A6F8}" type="pres">
      <dgm:prSet presAssocID="{9BEB0E1E-F5DC-409D-9BBD-87C57CAB6D3E}" presName="linNode" presStyleCnt="0"/>
      <dgm:spPr/>
    </dgm:pt>
    <dgm:pt modelId="{0557FA2C-F3CD-4AAF-B6BE-E02AB15DB32A}" type="pres">
      <dgm:prSet presAssocID="{9BEB0E1E-F5DC-409D-9BBD-87C57CAB6D3E}" presName="parentText" presStyleLbl="node1" presStyleIdx="1" presStyleCnt="4" custScaleX="8458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822C2C-21EA-4A8B-A2AA-966DA693987E}" type="pres">
      <dgm:prSet presAssocID="{9BEB0E1E-F5DC-409D-9BBD-87C57CAB6D3E}" presName="descendantText" presStyleLbl="alignAccFollowNode1" presStyleIdx="1" presStyleCnt="4" custScaleX="1048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7000E-9FC5-406A-9D17-1C09CA91361D}" type="pres">
      <dgm:prSet presAssocID="{E6E32958-82BD-4777-A0A0-4446A882634E}" presName="sp" presStyleCnt="0"/>
      <dgm:spPr/>
    </dgm:pt>
    <dgm:pt modelId="{58FE6BA0-F56A-4D1B-94C8-5E1621D709AE}" type="pres">
      <dgm:prSet presAssocID="{77379971-1DA9-4D0D-8C2B-43516D6EFFCD}" presName="linNode" presStyleCnt="0"/>
      <dgm:spPr/>
    </dgm:pt>
    <dgm:pt modelId="{F9432957-76E8-46EF-A979-1BF4999E4924}" type="pres">
      <dgm:prSet presAssocID="{77379971-1DA9-4D0D-8C2B-43516D6EFFCD}" presName="parentText" presStyleLbl="node1" presStyleIdx="2" presStyleCnt="4" custScaleX="8396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8BE33C-4163-435D-AC16-4BD491973087}" type="pres">
      <dgm:prSet presAssocID="{77379971-1DA9-4D0D-8C2B-43516D6EFFCD}" presName="descendantText" presStyleLbl="alignAccFollowNode1" presStyleIdx="2" presStyleCnt="4" custScaleX="105774" custScaleY="1506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3FB7AF-04FA-4684-9731-092A61CB6860}" type="pres">
      <dgm:prSet presAssocID="{C2CE6A03-F51E-4F6C-B675-81F0C76B6ABF}" presName="sp" presStyleCnt="0"/>
      <dgm:spPr/>
    </dgm:pt>
    <dgm:pt modelId="{E6A6FB93-B6C4-49C8-BF7B-E25421A08F7B}" type="pres">
      <dgm:prSet presAssocID="{AD806EA3-D222-498E-8BA7-09B8C508008A}" presName="linNode" presStyleCnt="0"/>
      <dgm:spPr/>
    </dgm:pt>
    <dgm:pt modelId="{6CA28E07-9ABB-41D5-8FEC-36187DE58B57}" type="pres">
      <dgm:prSet presAssocID="{AD806EA3-D222-498E-8BA7-09B8C508008A}" presName="parentText" presStyleLbl="node1" presStyleIdx="3" presStyleCnt="4" custScaleX="8396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5B8392-D91C-4256-9BD6-5B8EF4395F13}" type="pres">
      <dgm:prSet presAssocID="{AD806EA3-D222-498E-8BA7-09B8C508008A}" presName="descendantText" presStyleLbl="alignAccFollowNode1" presStyleIdx="3" presStyleCnt="4" custScaleX="105774" custScaleY="1122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350D5FB-7B3E-4566-95F0-F1E51809F73C}" srcId="{62607DAE-0BC8-4C04-BCE9-B6DB817992AC}" destId="{9BEB0E1E-F5DC-409D-9BBD-87C57CAB6D3E}" srcOrd="1" destOrd="0" parTransId="{78D7E491-191E-49FF-8687-3D06F40033B2}" sibTransId="{E6E32958-82BD-4777-A0A0-4446A882634E}"/>
    <dgm:cxn modelId="{770EB132-6A3E-420C-A589-57970C36EC7D}" srcId="{77379971-1DA9-4D0D-8C2B-43516D6EFFCD}" destId="{A288948E-73B6-424B-9E65-C16DE76F9B40}" srcOrd="0" destOrd="0" parTransId="{4BDFA735-6F31-4F15-9EBF-B6B7F1C2E426}" sibTransId="{37B096AA-C03F-4973-A22A-2D48FD584B6E}"/>
    <dgm:cxn modelId="{368F56FE-989E-468B-8C7F-B8A3049671D4}" srcId="{77379971-1DA9-4D0D-8C2B-43516D6EFFCD}" destId="{B3D3D2ED-1946-4835-B48B-FA5158B21422}" srcOrd="1" destOrd="0" parTransId="{5186BF65-C2E5-4514-9980-A96B6B2315AA}" sibTransId="{A76114DD-6213-4B06-ABCD-1AF3D466354F}"/>
    <dgm:cxn modelId="{C3A6D324-F466-41CC-B5A8-5841F456539F}" type="presOf" srcId="{281FF0E4-4597-4372-ADF3-1FAF20E0CC88}" destId="{DB822C2C-21EA-4A8B-A2AA-966DA693987E}" srcOrd="0" destOrd="0" presId="urn:microsoft.com/office/officeart/2005/8/layout/vList5"/>
    <dgm:cxn modelId="{99FBBCAE-C64C-4F37-8A0B-A51F7041051F}" srcId="{AD806EA3-D222-498E-8BA7-09B8C508008A}" destId="{FEF8278A-A9A1-436E-8DD2-6CCE6D74849E}" srcOrd="0" destOrd="0" parTransId="{802FC2FB-6031-48C9-AF98-31033AF82E7D}" sibTransId="{D05DBC57-1FC0-42EF-B751-5A137A0066B8}"/>
    <dgm:cxn modelId="{6920F609-82C6-4952-B1E6-CD8372BEAFC3}" type="presOf" srcId="{AD806EA3-D222-498E-8BA7-09B8C508008A}" destId="{6CA28E07-9ABB-41D5-8FEC-36187DE58B57}" srcOrd="0" destOrd="0" presId="urn:microsoft.com/office/officeart/2005/8/layout/vList5"/>
    <dgm:cxn modelId="{2237DC1F-57C3-4664-8C8E-01D78DF67BAA}" type="presOf" srcId="{77379971-1DA9-4D0D-8C2B-43516D6EFFCD}" destId="{F9432957-76E8-46EF-A979-1BF4999E4924}" srcOrd="0" destOrd="0" presId="urn:microsoft.com/office/officeart/2005/8/layout/vList5"/>
    <dgm:cxn modelId="{3BEE0A1C-D2AA-4E31-80D4-497395EC8B89}" type="presOf" srcId="{A288948E-73B6-424B-9E65-C16DE76F9B40}" destId="{A58BE33C-4163-435D-AC16-4BD491973087}" srcOrd="0" destOrd="0" presId="urn:microsoft.com/office/officeart/2005/8/layout/vList5"/>
    <dgm:cxn modelId="{9104D701-587F-49D0-9589-F017ED3669AF}" type="presOf" srcId="{B3D3D2ED-1946-4835-B48B-FA5158B21422}" destId="{A58BE33C-4163-435D-AC16-4BD491973087}" srcOrd="0" destOrd="1" presId="urn:microsoft.com/office/officeart/2005/8/layout/vList5"/>
    <dgm:cxn modelId="{AB9AC301-D0DC-4098-893F-36C269DC52EF}" srcId="{62607DAE-0BC8-4C04-BCE9-B6DB817992AC}" destId="{993E9230-7D2B-4FC4-ABF7-BC8EF005F83C}" srcOrd="0" destOrd="0" parTransId="{E176D3EF-AE6A-4A02-B7D0-6183BF442118}" sibTransId="{E908EB23-B7AE-484A-8145-A39703C327CC}"/>
    <dgm:cxn modelId="{CCE4B84E-124B-4FD1-8BCC-AFE8D38D1BDB}" type="presOf" srcId="{FEF8278A-A9A1-436E-8DD2-6CCE6D74849E}" destId="{055B8392-D91C-4256-9BD6-5B8EF4395F13}" srcOrd="0" destOrd="0" presId="urn:microsoft.com/office/officeart/2005/8/layout/vList5"/>
    <dgm:cxn modelId="{6604A2CB-34A0-46F0-AB63-D0931ADC3957}" type="presOf" srcId="{993E9230-7D2B-4FC4-ABF7-BC8EF005F83C}" destId="{180BA1B6-5C19-4692-B08E-1D022D2CDFBB}" srcOrd="0" destOrd="0" presId="urn:microsoft.com/office/officeart/2005/8/layout/vList5"/>
    <dgm:cxn modelId="{2DEF722C-B947-4A38-BE49-5030037A16F5}" srcId="{9BEB0E1E-F5DC-409D-9BBD-87C57CAB6D3E}" destId="{281FF0E4-4597-4372-ADF3-1FAF20E0CC88}" srcOrd="0" destOrd="0" parTransId="{0493E849-3BB8-4C2A-853B-F49059F2E722}" sibTransId="{91EA7251-22A1-4F11-B100-DA30499F6930}"/>
    <dgm:cxn modelId="{E8B3D128-75AF-44F6-BA3C-C359CCFDFE87}" srcId="{62607DAE-0BC8-4C04-BCE9-B6DB817992AC}" destId="{77379971-1DA9-4D0D-8C2B-43516D6EFFCD}" srcOrd="2" destOrd="0" parTransId="{CA5C2D3F-6C50-47C4-9C41-F46B7A9EC5EA}" sibTransId="{C2CE6A03-F51E-4F6C-B675-81F0C76B6ABF}"/>
    <dgm:cxn modelId="{78B999A9-BE5A-4EB8-BD54-8BD84867CA2C}" srcId="{62607DAE-0BC8-4C04-BCE9-B6DB817992AC}" destId="{AD806EA3-D222-498E-8BA7-09B8C508008A}" srcOrd="3" destOrd="0" parTransId="{F20D9AC1-3B29-477E-A9D2-FACBDD28568E}" sibTransId="{27AFA35A-1563-49F8-BD98-75E7A23458FF}"/>
    <dgm:cxn modelId="{68A353A2-90C1-4310-9C9D-404C307AF2E2}" type="presOf" srcId="{6650092B-4C20-4433-9094-F6527B9D8D5B}" destId="{228E88C3-791B-4373-AD68-2A7364C977E4}" srcOrd="0" destOrd="0" presId="urn:microsoft.com/office/officeart/2005/8/layout/vList5"/>
    <dgm:cxn modelId="{38D5A735-2F8C-4C30-9AD1-525811B851A0}" srcId="{993E9230-7D2B-4FC4-ABF7-BC8EF005F83C}" destId="{6650092B-4C20-4433-9094-F6527B9D8D5B}" srcOrd="0" destOrd="0" parTransId="{E7B8BE32-CF88-4795-94C9-AA9B809CFE5C}" sibTransId="{B56F3595-4FEF-4787-97B8-6D1BE154FFA1}"/>
    <dgm:cxn modelId="{6E030FCF-4645-4DC3-95AC-9D863D74DD30}" type="presOf" srcId="{62607DAE-0BC8-4C04-BCE9-B6DB817992AC}" destId="{FB52AEE5-AE65-4386-902D-8A76224D6838}" srcOrd="0" destOrd="0" presId="urn:microsoft.com/office/officeart/2005/8/layout/vList5"/>
    <dgm:cxn modelId="{D913999E-A6EC-4579-B8EF-870FDF35722D}" type="presOf" srcId="{9BEB0E1E-F5DC-409D-9BBD-87C57CAB6D3E}" destId="{0557FA2C-F3CD-4AAF-B6BE-E02AB15DB32A}" srcOrd="0" destOrd="0" presId="urn:microsoft.com/office/officeart/2005/8/layout/vList5"/>
    <dgm:cxn modelId="{E782698F-7E0D-4CEF-8BB0-A5EDA6D67381}" type="presParOf" srcId="{FB52AEE5-AE65-4386-902D-8A76224D6838}" destId="{D4E3D6A4-0425-4AE3-8303-2378A9382C5C}" srcOrd="0" destOrd="0" presId="urn:microsoft.com/office/officeart/2005/8/layout/vList5"/>
    <dgm:cxn modelId="{7410CE6C-DB37-40C9-BE33-D320555A88FE}" type="presParOf" srcId="{D4E3D6A4-0425-4AE3-8303-2378A9382C5C}" destId="{180BA1B6-5C19-4692-B08E-1D022D2CDFBB}" srcOrd="0" destOrd="0" presId="urn:microsoft.com/office/officeart/2005/8/layout/vList5"/>
    <dgm:cxn modelId="{17576014-C9C0-41CA-8CA4-F4D686476DEB}" type="presParOf" srcId="{D4E3D6A4-0425-4AE3-8303-2378A9382C5C}" destId="{228E88C3-791B-4373-AD68-2A7364C977E4}" srcOrd="1" destOrd="0" presId="urn:microsoft.com/office/officeart/2005/8/layout/vList5"/>
    <dgm:cxn modelId="{08390F2C-424B-416D-8CEE-49F36E786463}" type="presParOf" srcId="{FB52AEE5-AE65-4386-902D-8A76224D6838}" destId="{E55FE16A-BE06-400F-AFA2-90A4B8465EA3}" srcOrd="1" destOrd="0" presId="urn:microsoft.com/office/officeart/2005/8/layout/vList5"/>
    <dgm:cxn modelId="{4290199F-0322-4015-A3F4-96339A01C2D9}" type="presParOf" srcId="{FB52AEE5-AE65-4386-902D-8A76224D6838}" destId="{89A9EACC-C88D-432A-BB44-8E6E8BF2A6F8}" srcOrd="2" destOrd="0" presId="urn:microsoft.com/office/officeart/2005/8/layout/vList5"/>
    <dgm:cxn modelId="{38461C43-BE56-4C98-AED6-E7168E407740}" type="presParOf" srcId="{89A9EACC-C88D-432A-BB44-8E6E8BF2A6F8}" destId="{0557FA2C-F3CD-4AAF-B6BE-E02AB15DB32A}" srcOrd="0" destOrd="0" presId="urn:microsoft.com/office/officeart/2005/8/layout/vList5"/>
    <dgm:cxn modelId="{8A28DB4F-E946-4B71-84B9-10214565B1CD}" type="presParOf" srcId="{89A9EACC-C88D-432A-BB44-8E6E8BF2A6F8}" destId="{DB822C2C-21EA-4A8B-A2AA-966DA693987E}" srcOrd="1" destOrd="0" presId="urn:microsoft.com/office/officeart/2005/8/layout/vList5"/>
    <dgm:cxn modelId="{85721173-E759-4736-AF7F-0089ED65CE5A}" type="presParOf" srcId="{FB52AEE5-AE65-4386-902D-8A76224D6838}" destId="{D4C7000E-9FC5-406A-9D17-1C09CA91361D}" srcOrd="3" destOrd="0" presId="urn:microsoft.com/office/officeart/2005/8/layout/vList5"/>
    <dgm:cxn modelId="{45802C3C-4FD4-4D78-B1B5-4271CE799778}" type="presParOf" srcId="{FB52AEE5-AE65-4386-902D-8A76224D6838}" destId="{58FE6BA0-F56A-4D1B-94C8-5E1621D709AE}" srcOrd="4" destOrd="0" presId="urn:microsoft.com/office/officeart/2005/8/layout/vList5"/>
    <dgm:cxn modelId="{756FF15E-5C0D-4EE5-B1BE-E541936B1AE1}" type="presParOf" srcId="{58FE6BA0-F56A-4D1B-94C8-5E1621D709AE}" destId="{F9432957-76E8-46EF-A979-1BF4999E4924}" srcOrd="0" destOrd="0" presId="urn:microsoft.com/office/officeart/2005/8/layout/vList5"/>
    <dgm:cxn modelId="{F03B22B2-7879-4EBD-B16D-533BD0CF24E0}" type="presParOf" srcId="{58FE6BA0-F56A-4D1B-94C8-5E1621D709AE}" destId="{A58BE33C-4163-435D-AC16-4BD491973087}" srcOrd="1" destOrd="0" presId="urn:microsoft.com/office/officeart/2005/8/layout/vList5"/>
    <dgm:cxn modelId="{F5C77CF4-8298-4282-8FAF-AD400DABD052}" type="presParOf" srcId="{FB52AEE5-AE65-4386-902D-8A76224D6838}" destId="{F83FB7AF-04FA-4684-9731-092A61CB6860}" srcOrd="5" destOrd="0" presId="urn:microsoft.com/office/officeart/2005/8/layout/vList5"/>
    <dgm:cxn modelId="{CF9033B0-0B1C-49B6-A409-E3D278AA0100}" type="presParOf" srcId="{FB52AEE5-AE65-4386-902D-8A76224D6838}" destId="{E6A6FB93-B6C4-49C8-BF7B-E25421A08F7B}" srcOrd="6" destOrd="0" presId="urn:microsoft.com/office/officeart/2005/8/layout/vList5"/>
    <dgm:cxn modelId="{C6B2089F-E1AC-45F4-AA44-32C2E9079E4E}" type="presParOf" srcId="{E6A6FB93-B6C4-49C8-BF7B-E25421A08F7B}" destId="{6CA28E07-9ABB-41D5-8FEC-36187DE58B57}" srcOrd="0" destOrd="0" presId="urn:microsoft.com/office/officeart/2005/8/layout/vList5"/>
    <dgm:cxn modelId="{F240A735-14ED-4CBD-9C56-E8AA10E1E4AB}" type="presParOf" srcId="{E6A6FB93-B6C4-49C8-BF7B-E25421A08F7B}" destId="{055B8392-D91C-4256-9BD6-5B8EF4395F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607DAE-0BC8-4C04-BCE9-B6DB817992A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650092B-4C20-4433-9094-F6527B9D8D5B}">
      <dgm:prSet phldrT="[文字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延伸聽、說、讀、寫及整合能力</a:t>
          </a:r>
          <a:r>
            <a:rPr lang="zh-TW" altLang="en-US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的訓練。</a:t>
          </a:r>
          <a:endParaRPr lang="zh-TW" altLang="en-US" sz="2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B8BE32-CF88-4795-94C9-AA9B809CFE5C}" type="parTrans" cxnId="{38D5A735-2F8C-4C30-9AD1-525811B851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6F3595-4FEF-4787-97B8-6D1BE154FFA1}" type="sibTrans" cxnId="{38D5A735-2F8C-4C30-9AD1-525811B851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EB0E1E-F5DC-409D-9BBD-87C57CAB6D3E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聽力與口說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D7E491-191E-49FF-8687-3D06F40033B2}" type="parTrans" cxnId="{B350D5FB-7B3E-4566-95F0-F1E51809F73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E32958-82BD-4777-A0A0-4446A882634E}" type="sibTrans" cxnId="{B350D5FB-7B3E-4566-95F0-F1E51809F73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1FF0E4-4597-4372-ADF3-1FAF20E0CC88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利用實際生活資料進行口語及聽力活動。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93E849-3BB8-4C2A-853B-F49059F2E722}" type="parTrans" cxnId="{2DEF722C-B947-4A38-BE49-5030037A16F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EA7251-22A1-4F11-B100-DA30499F6930}" type="sibTrans" cxnId="{2DEF722C-B947-4A38-BE49-5030037A16F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379971-1DA9-4D0D-8C2B-43516D6EFFCD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閱讀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5C2D3F-6C50-47C4-9C41-F46B7A9EC5EA}" type="parTrans" cxnId="{E8B3D128-75AF-44F6-BA3C-C359CCFDFE8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CE6A03-F51E-4F6C-B675-81F0C76B6ABF}" type="sibTrans" cxnId="{E8B3D128-75AF-44F6-BA3C-C359CCFDFE8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F8278A-A9A1-436E-8DD2-6CCE6D74849E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循序漸進從合併、改寫、完成句子、回答問題、造句到書寫簡單的段落。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2FC2FB-6031-48C9-AF98-31033AF82E7D}" type="parTrans" cxnId="{99FBBCAE-C64C-4F37-8A0B-A51F7041051F}">
      <dgm:prSet/>
      <dgm:spPr/>
      <dgm:t>
        <a:bodyPr/>
        <a:lstStyle/>
        <a:p>
          <a:endParaRPr lang="zh-TW" altLang="en-US"/>
        </a:p>
      </dgm:t>
    </dgm:pt>
    <dgm:pt modelId="{D05DBC57-1FC0-42EF-B751-5A137A0066B8}" type="sibTrans" cxnId="{99FBBCAE-C64C-4F37-8A0B-A51F7041051F}">
      <dgm:prSet/>
      <dgm:spPr/>
      <dgm:t>
        <a:bodyPr/>
        <a:lstStyle/>
        <a:p>
          <a:endParaRPr lang="zh-TW" altLang="en-US"/>
        </a:p>
      </dgm:t>
    </dgm:pt>
    <dgm:pt modelId="{AD806EA3-D222-498E-8BA7-09B8C508008A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寫作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0D9AC1-3B29-477E-A9D2-FACBDD28568E}" type="parTrans" cxnId="{78B999A9-BE5A-4EB8-BD54-8BD84867CA2C}">
      <dgm:prSet/>
      <dgm:spPr/>
      <dgm:t>
        <a:bodyPr/>
        <a:lstStyle/>
        <a:p>
          <a:endParaRPr lang="zh-TW" altLang="en-US"/>
        </a:p>
      </dgm:t>
    </dgm:pt>
    <dgm:pt modelId="{27AFA35A-1563-49F8-BD98-75E7A23458FF}" type="sibTrans" cxnId="{78B999A9-BE5A-4EB8-BD54-8BD84867CA2C}">
      <dgm:prSet/>
      <dgm:spPr/>
      <dgm:t>
        <a:bodyPr/>
        <a:lstStyle/>
        <a:p>
          <a:endParaRPr lang="zh-TW" altLang="en-US"/>
        </a:p>
      </dgm:t>
    </dgm:pt>
    <dgm:pt modelId="{A288948E-73B6-424B-9E65-C16DE76F9B40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應使用不同主題和體裁的教材，增強閱讀能力。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B096AA-C03F-4973-A22A-2D48FD584B6E}" type="sibTrans" cxnId="{770EB132-6A3E-420C-A589-57970C36EC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DFA735-6F31-4F15-9EBF-B6B7F1C2E426}" type="parTrans" cxnId="{770EB132-6A3E-420C-A589-57970C36EC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3E4895-9339-4170-81F2-1DF117F0FAE8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適度選取稍微超出學生現有字彙量的文本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，增強處理文本訊息的能力。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FCFD97-AFAC-49BD-BBCF-C7E454131CAF}" type="parTrans" cxnId="{06ECDE62-1B5E-471B-B700-6267310B619A}">
      <dgm:prSet/>
      <dgm:spPr/>
      <dgm:t>
        <a:bodyPr/>
        <a:lstStyle/>
        <a:p>
          <a:endParaRPr lang="zh-TW" altLang="en-US"/>
        </a:p>
      </dgm:t>
    </dgm:pt>
    <dgm:pt modelId="{3ACB63CA-ECEE-4E44-A818-74BB285023BE}" type="sibTrans" cxnId="{06ECDE62-1B5E-471B-B700-6267310B619A}">
      <dgm:prSet/>
      <dgm:spPr/>
      <dgm:t>
        <a:bodyPr/>
        <a:lstStyle/>
        <a:p>
          <a:endParaRPr lang="zh-TW" altLang="en-US"/>
        </a:p>
      </dgm:t>
    </dgm:pt>
    <dgm:pt modelId="{FB52AEE5-AE65-4386-902D-8A76224D6838}" type="pres">
      <dgm:prSet presAssocID="{62607DAE-0BC8-4C04-BCE9-B6DB817992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DDB712-65E3-4BEA-B179-B4F1A75FC8F1}" type="pres">
      <dgm:prSet presAssocID="{6650092B-4C20-4433-9094-F6527B9D8D5B}" presName="linNode" presStyleCnt="0"/>
      <dgm:spPr/>
    </dgm:pt>
    <dgm:pt modelId="{62E1C7AF-7957-4616-BE91-29B72C78F0B1}" type="pres">
      <dgm:prSet presAssocID="{6650092B-4C20-4433-9094-F6527B9D8D5B}" presName="parentText" presStyleLbl="node1" presStyleIdx="0" presStyleCnt="4" custScaleX="277778" custScaleY="7843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CC7617-577E-49AD-A743-953C0249C985}" type="pres">
      <dgm:prSet presAssocID="{B56F3595-4FEF-4787-97B8-6D1BE154FFA1}" presName="sp" presStyleCnt="0"/>
      <dgm:spPr/>
    </dgm:pt>
    <dgm:pt modelId="{89A9EACC-C88D-432A-BB44-8E6E8BF2A6F8}" type="pres">
      <dgm:prSet presAssocID="{9BEB0E1E-F5DC-409D-9BBD-87C57CAB6D3E}" presName="linNode" presStyleCnt="0"/>
      <dgm:spPr/>
    </dgm:pt>
    <dgm:pt modelId="{0557FA2C-F3CD-4AAF-B6BE-E02AB15DB32A}" type="pres">
      <dgm:prSet presAssocID="{9BEB0E1E-F5DC-409D-9BBD-87C57CAB6D3E}" presName="parentText" presStyleLbl="node1" presStyleIdx="1" presStyleCnt="4" custScaleX="9056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822C2C-21EA-4A8B-A2AA-966DA693987E}" type="pres">
      <dgm:prSet presAssocID="{9BEB0E1E-F5DC-409D-9BBD-87C57CAB6D3E}" presName="descendantText" presStyleLbl="alignAccFollowNode1" presStyleIdx="0" presStyleCnt="3" custScaleX="1048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7000E-9FC5-406A-9D17-1C09CA91361D}" type="pres">
      <dgm:prSet presAssocID="{E6E32958-82BD-4777-A0A0-4446A882634E}" presName="sp" presStyleCnt="0"/>
      <dgm:spPr/>
    </dgm:pt>
    <dgm:pt modelId="{58FE6BA0-F56A-4D1B-94C8-5E1621D709AE}" type="pres">
      <dgm:prSet presAssocID="{77379971-1DA9-4D0D-8C2B-43516D6EFFCD}" presName="linNode" presStyleCnt="0"/>
      <dgm:spPr/>
    </dgm:pt>
    <dgm:pt modelId="{F9432957-76E8-46EF-A979-1BF4999E4924}" type="pres">
      <dgm:prSet presAssocID="{77379971-1DA9-4D0D-8C2B-43516D6EFFCD}" presName="parentText" presStyleLbl="node1" presStyleIdx="2" presStyleCnt="4" custScaleX="9976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8BE33C-4163-435D-AC16-4BD491973087}" type="pres">
      <dgm:prSet presAssocID="{77379971-1DA9-4D0D-8C2B-43516D6EFFCD}" presName="descendantText" presStyleLbl="alignAccFollowNode1" presStyleIdx="1" presStyleCnt="3" custScaleX="117201" custScaleY="1506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3FB7AF-04FA-4684-9731-092A61CB6860}" type="pres">
      <dgm:prSet presAssocID="{C2CE6A03-F51E-4F6C-B675-81F0C76B6ABF}" presName="sp" presStyleCnt="0"/>
      <dgm:spPr/>
    </dgm:pt>
    <dgm:pt modelId="{E6A6FB93-B6C4-49C8-BF7B-E25421A08F7B}" type="pres">
      <dgm:prSet presAssocID="{AD806EA3-D222-498E-8BA7-09B8C508008A}" presName="linNode" presStyleCnt="0"/>
      <dgm:spPr/>
    </dgm:pt>
    <dgm:pt modelId="{6CA28E07-9ABB-41D5-8FEC-36187DE58B57}" type="pres">
      <dgm:prSet presAssocID="{AD806EA3-D222-498E-8BA7-09B8C508008A}" presName="parentText" presStyleLbl="node1" presStyleIdx="3" presStyleCnt="4" custScaleX="9104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5B8392-D91C-4256-9BD6-5B8EF4395F13}" type="pres">
      <dgm:prSet presAssocID="{AD806EA3-D222-498E-8BA7-09B8C508008A}" presName="descendantText" presStyleLbl="alignAccFollowNode1" presStyleIdx="2" presStyleCnt="3" custScaleX="105774" custScaleY="1122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B854424-0F30-460A-8558-7A5FE61B8EEB}" type="presOf" srcId="{A288948E-73B6-424B-9E65-C16DE76F9B40}" destId="{A58BE33C-4163-435D-AC16-4BD491973087}" srcOrd="0" destOrd="0" presId="urn:microsoft.com/office/officeart/2005/8/layout/vList5"/>
    <dgm:cxn modelId="{269B0FEB-272C-4F08-9BAC-E02CE950853C}" type="presOf" srcId="{281FF0E4-4597-4372-ADF3-1FAF20E0CC88}" destId="{DB822C2C-21EA-4A8B-A2AA-966DA693987E}" srcOrd="0" destOrd="0" presId="urn:microsoft.com/office/officeart/2005/8/layout/vList5"/>
    <dgm:cxn modelId="{06ECDE62-1B5E-471B-B700-6267310B619A}" srcId="{77379971-1DA9-4D0D-8C2B-43516D6EFFCD}" destId="{0C3E4895-9339-4170-81F2-1DF117F0FAE8}" srcOrd="1" destOrd="0" parTransId="{B5FCFD97-AFAC-49BD-BBCF-C7E454131CAF}" sibTransId="{3ACB63CA-ECEE-4E44-A818-74BB285023BE}"/>
    <dgm:cxn modelId="{D8782DC0-9519-447D-841B-E51848BCC021}" type="presOf" srcId="{77379971-1DA9-4D0D-8C2B-43516D6EFFCD}" destId="{F9432957-76E8-46EF-A979-1BF4999E4924}" srcOrd="0" destOrd="0" presId="urn:microsoft.com/office/officeart/2005/8/layout/vList5"/>
    <dgm:cxn modelId="{78B999A9-BE5A-4EB8-BD54-8BD84867CA2C}" srcId="{62607DAE-0BC8-4C04-BCE9-B6DB817992AC}" destId="{AD806EA3-D222-498E-8BA7-09B8C508008A}" srcOrd="3" destOrd="0" parTransId="{F20D9AC1-3B29-477E-A9D2-FACBDD28568E}" sibTransId="{27AFA35A-1563-49F8-BD98-75E7A23458FF}"/>
    <dgm:cxn modelId="{770EB132-6A3E-420C-A589-57970C36EC7D}" srcId="{77379971-1DA9-4D0D-8C2B-43516D6EFFCD}" destId="{A288948E-73B6-424B-9E65-C16DE76F9B40}" srcOrd="0" destOrd="0" parTransId="{4BDFA735-6F31-4F15-9EBF-B6B7F1C2E426}" sibTransId="{37B096AA-C03F-4973-A22A-2D48FD584B6E}"/>
    <dgm:cxn modelId="{99FBBCAE-C64C-4F37-8A0B-A51F7041051F}" srcId="{AD806EA3-D222-498E-8BA7-09B8C508008A}" destId="{FEF8278A-A9A1-436E-8DD2-6CCE6D74849E}" srcOrd="0" destOrd="0" parTransId="{802FC2FB-6031-48C9-AF98-31033AF82E7D}" sibTransId="{D05DBC57-1FC0-42EF-B751-5A137A0066B8}"/>
    <dgm:cxn modelId="{62D1D0B3-12DB-4C21-B67F-C4FB6F6F2E0C}" type="presOf" srcId="{6650092B-4C20-4433-9094-F6527B9D8D5B}" destId="{62E1C7AF-7957-4616-BE91-29B72C78F0B1}" srcOrd="0" destOrd="0" presId="urn:microsoft.com/office/officeart/2005/8/layout/vList5"/>
    <dgm:cxn modelId="{E9E48312-1AAF-438A-AC83-16EFB8C5CBE6}" type="presOf" srcId="{62607DAE-0BC8-4C04-BCE9-B6DB817992AC}" destId="{FB52AEE5-AE65-4386-902D-8A76224D6838}" srcOrd="0" destOrd="0" presId="urn:microsoft.com/office/officeart/2005/8/layout/vList5"/>
    <dgm:cxn modelId="{B350D5FB-7B3E-4566-95F0-F1E51809F73C}" srcId="{62607DAE-0BC8-4C04-BCE9-B6DB817992AC}" destId="{9BEB0E1E-F5DC-409D-9BBD-87C57CAB6D3E}" srcOrd="1" destOrd="0" parTransId="{78D7E491-191E-49FF-8687-3D06F40033B2}" sibTransId="{E6E32958-82BD-4777-A0A0-4446A882634E}"/>
    <dgm:cxn modelId="{E8B3D128-75AF-44F6-BA3C-C359CCFDFE87}" srcId="{62607DAE-0BC8-4C04-BCE9-B6DB817992AC}" destId="{77379971-1DA9-4D0D-8C2B-43516D6EFFCD}" srcOrd="2" destOrd="0" parTransId="{CA5C2D3F-6C50-47C4-9C41-F46B7A9EC5EA}" sibTransId="{C2CE6A03-F51E-4F6C-B675-81F0C76B6ABF}"/>
    <dgm:cxn modelId="{3F598B99-D474-4C6F-8F1D-EAE67D999376}" type="presOf" srcId="{9BEB0E1E-F5DC-409D-9BBD-87C57CAB6D3E}" destId="{0557FA2C-F3CD-4AAF-B6BE-E02AB15DB32A}" srcOrd="0" destOrd="0" presId="urn:microsoft.com/office/officeart/2005/8/layout/vList5"/>
    <dgm:cxn modelId="{125D1DA6-A578-4F14-A3F6-3C764DE87D3B}" type="presOf" srcId="{FEF8278A-A9A1-436E-8DD2-6CCE6D74849E}" destId="{055B8392-D91C-4256-9BD6-5B8EF4395F13}" srcOrd="0" destOrd="0" presId="urn:microsoft.com/office/officeart/2005/8/layout/vList5"/>
    <dgm:cxn modelId="{2DEF722C-B947-4A38-BE49-5030037A16F5}" srcId="{9BEB0E1E-F5DC-409D-9BBD-87C57CAB6D3E}" destId="{281FF0E4-4597-4372-ADF3-1FAF20E0CC88}" srcOrd="0" destOrd="0" parTransId="{0493E849-3BB8-4C2A-853B-F49059F2E722}" sibTransId="{91EA7251-22A1-4F11-B100-DA30499F6930}"/>
    <dgm:cxn modelId="{A9D7CC4A-FBC9-4CE5-90AD-4954185ED25A}" type="presOf" srcId="{AD806EA3-D222-498E-8BA7-09B8C508008A}" destId="{6CA28E07-9ABB-41D5-8FEC-36187DE58B57}" srcOrd="0" destOrd="0" presId="urn:microsoft.com/office/officeart/2005/8/layout/vList5"/>
    <dgm:cxn modelId="{38D5A735-2F8C-4C30-9AD1-525811B851A0}" srcId="{62607DAE-0BC8-4C04-BCE9-B6DB817992AC}" destId="{6650092B-4C20-4433-9094-F6527B9D8D5B}" srcOrd="0" destOrd="0" parTransId="{E7B8BE32-CF88-4795-94C9-AA9B809CFE5C}" sibTransId="{B56F3595-4FEF-4787-97B8-6D1BE154FFA1}"/>
    <dgm:cxn modelId="{B4C5AF80-84EB-4FA3-AADF-4950FC062B06}" type="presOf" srcId="{0C3E4895-9339-4170-81F2-1DF117F0FAE8}" destId="{A58BE33C-4163-435D-AC16-4BD491973087}" srcOrd="0" destOrd="1" presId="urn:microsoft.com/office/officeart/2005/8/layout/vList5"/>
    <dgm:cxn modelId="{9A62E6AD-81E4-4F95-81A4-1CA79A2AFEA5}" type="presParOf" srcId="{FB52AEE5-AE65-4386-902D-8A76224D6838}" destId="{70DDB712-65E3-4BEA-B179-B4F1A75FC8F1}" srcOrd="0" destOrd="0" presId="urn:microsoft.com/office/officeart/2005/8/layout/vList5"/>
    <dgm:cxn modelId="{082686B3-7DF1-4A2F-8CC7-FCFC649B86DC}" type="presParOf" srcId="{70DDB712-65E3-4BEA-B179-B4F1A75FC8F1}" destId="{62E1C7AF-7957-4616-BE91-29B72C78F0B1}" srcOrd="0" destOrd="0" presId="urn:microsoft.com/office/officeart/2005/8/layout/vList5"/>
    <dgm:cxn modelId="{F06DB9B4-1CBF-4BA2-B992-512E794BC732}" type="presParOf" srcId="{FB52AEE5-AE65-4386-902D-8A76224D6838}" destId="{3DCC7617-577E-49AD-A743-953C0249C985}" srcOrd="1" destOrd="0" presId="urn:microsoft.com/office/officeart/2005/8/layout/vList5"/>
    <dgm:cxn modelId="{EB1D9392-D6F1-4774-9D0C-F91679F2AFB5}" type="presParOf" srcId="{FB52AEE5-AE65-4386-902D-8A76224D6838}" destId="{89A9EACC-C88D-432A-BB44-8E6E8BF2A6F8}" srcOrd="2" destOrd="0" presId="urn:microsoft.com/office/officeart/2005/8/layout/vList5"/>
    <dgm:cxn modelId="{747B015A-5237-4133-A841-D3137C951AD8}" type="presParOf" srcId="{89A9EACC-C88D-432A-BB44-8E6E8BF2A6F8}" destId="{0557FA2C-F3CD-4AAF-B6BE-E02AB15DB32A}" srcOrd="0" destOrd="0" presId="urn:microsoft.com/office/officeart/2005/8/layout/vList5"/>
    <dgm:cxn modelId="{F1FEF652-D6DE-4A59-B22F-1CF25DCC50A6}" type="presParOf" srcId="{89A9EACC-C88D-432A-BB44-8E6E8BF2A6F8}" destId="{DB822C2C-21EA-4A8B-A2AA-966DA693987E}" srcOrd="1" destOrd="0" presId="urn:microsoft.com/office/officeart/2005/8/layout/vList5"/>
    <dgm:cxn modelId="{C0706D61-CD67-4CC8-82C0-54A035157BF7}" type="presParOf" srcId="{FB52AEE5-AE65-4386-902D-8A76224D6838}" destId="{D4C7000E-9FC5-406A-9D17-1C09CA91361D}" srcOrd="3" destOrd="0" presId="urn:microsoft.com/office/officeart/2005/8/layout/vList5"/>
    <dgm:cxn modelId="{68027C57-0DBF-46AE-9F51-8B2C658CC1F3}" type="presParOf" srcId="{FB52AEE5-AE65-4386-902D-8A76224D6838}" destId="{58FE6BA0-F56A-4D1B-94C8-5E1621D709AE}" srcOrd="4" destOrd="0" presId="urn:microsoft.com/office/officeart/2005/8/layout/vList5"/>
    <dgm:cxn modelId="{FA5248FE-5A1B-48F0-806A-1BF26B540CA0}" type="presParOf" srcId="{58FE6BA0-F56A-4D1B-94C8-5E1621D709AE}" destId="{F9432957-76E8-46EF-A979-1BF4999E4924}" srcOrd="0" destOrd="0" presId="urn:microsoft.com/office/officeart/2005/8/layout/vList5"/>
    <dgm:cxn modelId="{38E25596-9500-4334-B631-D94CDCF9EE37}" type="presParOf" srcId="{58FE6BA0-F56A-4D1B-94C8-5E1621D709AE}" destId="{A58BE33C-4163-435D-AC16-4BD491973087}" srcOrd="1" destOrd="0" presId="urn:microsoft.com/office/officeart/2005/8/layout/vList5"/>
    <dgm:cxn modelId="{8970C747-CB74-45F3-A681-F2671CD2E1FD}" type="presParOf" srcId="{FB52AEE5-AE65-4386-902D-8A76224D6838}" destId="{F83FB7AF-04FA-4684-9731-092A61CB6860}" srcOrd="5" destOrd="0" presId="urn:microsoft.com/office/officeart/2005/8/layout/vList5"/>
    <dgm:cxn modelId="{5C2AA266-94B7-4907-9B99-3C216256298C}" type="presParOf" srcId="{FB52AEE5-AE65-4386-902D-8A76224D6838}" destId="{E6A6FB93-B6C4-49C8-BF7B-E25421A08F7B}" srcOrd="6" destOrd="0" presId="urn:microsoft.com/office/officeart/2005/8/layout/vList5"/>
    <dgm:cxn modelId="{D9CE548B-7656-4CDF-8076-7DFB72A883F6}" type="presParOf" srcId="{E6A6FB93-B6C4-49C8-BF7B-E25421A08F7B}" destId="{6CA28E07-9ABB-41D5-8FEC-36187DE58B57}" srcOrd="0" destOrd="0" presId="urn:microsoft.com/office/officeart/2005/8/layout/vList5"/>
    <dgm:cxn modelId="{5FA0B2A2-B085-4E5E-8126-D93F7B9D2FF5}" type="presParOf" srcId="{E6A6FB93-B6C4-49C8-BF7B-E25421A08F7B}" destId="{055B8392-D91C-4256-9BD6-5B8EF4395F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2607DAE-0BC8-4C04-BCE9-B6DB817992A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93E9230-7D2B-4FC4-ABF7-BC8EF005F83C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綜合應用能力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76D3EF-AE6A-4A02-B7D0-6183BF442118}" type="parTrans" cxnId="{AB9AC301-D0DC-4098-893F-36C269DC52E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08EB23-B7AE-484A-8145-A39703C327CC}" type="sibTrans" cxnId="{AB9AC301-D0DC-4098-893F-36C269DC52E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50092B-4C20-4433-9094-F6527B9D8D5B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兼顧聽、說、讀、寫四項語言能力之訓練及整合運用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，營造適當的情境、運用任務導向的活動於教學之中。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B8BE32-CF88-4795-94C9-AA9B809CFE5C}" type="parTrans" cxnId="{38D5A735-2F8C-4C30-9AD1-525811B851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6F3595-4FEF-4787-97B8-6D1BE154FFA1}" type="sibTrans" cxnId="{38D5A735-2F8C-4C30-9AD1-525811B851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EB0E1E-F5DC-409D-9BBD-87C57CAB6D3E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聽力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D7E491-191E-49FF-8687-3D06F40033B2}" type="parTrans" cxnId="{B350D5FB-7B3E-4566-95F0-F1E51809F73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E32958-82BD-4777-A0A0-4446A882634E}" type="sibTrans" cxnId="{B350D5FB-7B3E-4566-95F0-F1E51809F73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1FF0E4-4597-4372-ADF3-1FAF20E0CC88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以語意理解為主，口說教學以語意表達為主。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93E849-3BB8-4C2A-853B-F49059F2E722}" type="parTrans" cxnId="{2DEF722C-B947-4A38-BE49-5030037A16F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EA7251-22A1-4F11-B100-DA30499F6930}" type="sibTrans" cxnId="{2DEF722C-B947-4A38-BE49-5030037A16F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379971-1DA9-4D0D-8C2B-43516D6EFFCD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閱讀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5C2D3F-6C50-47C4-9C41-F46B7A9EC5EA}" type="parTrans" cxnId="{E8B3D128-75AF-44F6-BA3C-C359CCFDFE8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CE6A03-F51E-4F6C-B675-81F0C76B6ABF}" type="sibTrans" cxnId="{E8B3D128-75AF-44F6-BA3C-C359CCFDFE8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D3D2ED-1946-4835-B48B-FA5158B21422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了解</a:t>
          </a:r>
          <a:r>
            <a:rPr lang="zh-TW" altLang="en-US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選文的主旨及重要細節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，並熟悉各種</a:t>
          </a:r>
          <a:r>
            <a:rPr lang="zh-TW" altLang="en-US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閱讀技巧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86BF65-C2E5-4514-9980-A96B6B2315AA}" type="parTrans" cxnId="{368F56FE-989E-468B-8C7F-B8A3049671D4}">
      <dgm:prSet/>
      <dgm:spPr/>
      <dgm:t>
        <a:bodyPr/>
        <a:lstStyle/>
        <a:p>
          <a:endParaRPr lang="zh-TW" altLang="en-US"/>
        </a:p>
      </dgm:t>
    </dgm:pt>
    <dgm:pt modelId="{A76114DD-6213-4B06-ABCD-1AF3D466354F}" type="sibTrans" cxnId="{368F56FE-989E-468B-8C7F-B8A3049671D4}">
      <dgm:prSet/>
      <dgm:spPr/>
      <dgm:t>
        <a:bodyPr/>
        <a:lstStyle/>
        <a:p>
          <a:endParaRPr lang="zh-TW" altLang="en-US"/>
        </a:p>
      </dgm:t>
    </dgm:pt>
    <dgm:pt modelId="{FEF8278A-A9A1-436E-8DD2-6CCE6D74849E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配合</a:t>
          </a:r>
          <a:r>
            <a:rPr lang="zh-TW" altLang="en-US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上下文語境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，確實了解其意義與用法。</a:t>
          </a:r>
          <a:endParaRPr lang="zh-TW" altLang="en-US" sz="16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2FC2FB-6031-48C9-AF98-31033AF82E7D}" type="parTrans" cxnId="{99FBBCAE-C64C-4F37-8A0B-A51F7041051F}">
      <dgm:prSet/>
      <dgm:spPr/>
      <dgm:t>
        <a:bodyPr/>
        <a:lstStyle/>
        <a:p>
          <a:endParaRPr lang="zh-TW" altLang="en-US"/>
        </a:p>
      </dgm:t>
    </dgm:pt>
    <dgm:pt modelId="{D05DBC57-1FC0-42EF-B751-5A137A0066B8}" type="sibTrans" cxnId="{99FBBCAE-C64C-4F37-8A0B-A51F7041051F}">
      <dgm:prSet/>
      <dgm:spPr/>
      <dgm:t>
        <a:bodyPr/>
        <a:lstStyle/>
        <a:p>
          <a:endParaRPr lang="zh-TW" altLang="en-US"/>
        </a:p>
      </dgm:t>
    </dgm:pt>
    <dgm:pt modelId="{AD806EA3-D222-498E-8BA7-09B8C508008A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字彙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0D9AC1-3B29-477E-A9D2-FACBDD28568E}" type="parTrans" cxnId="{78B999A9-BE5A-4EB8-BD54-8BD84867CA2C}">
      <dgm:prSet/>
      <dgm:spPr/>
      <dgm:t>
        <a:bodyPr/>
        <a:lstStyle/>
        <a:p>
          <a:endParaRPr lang="zh-TW" altLang="en-US"/>
        </a:p>
      </dgm:t>
    </dgm:pt>
    <dgm:pt modelId="{27AFA35A-1563-49F8-BD98-75E7A23458FF}" type="sibTrans" cxnId="{78B999A9-BE5A-4EB8-BD54-8BD84867CA2C}">
      <dgm:prSet/>
      <dgm:spPr/>
      <dgm:t>
        <a:bodyPr/>
        <a:lstStyle/>
        <a:p>
          <a:endParaRPr lang="zh-TW" altLang="en-US"/>
        </a:p>
      </dgm:t>
    </dgm:pt>
    <dgm:pt modelId="{2447A992-6AF8-4A15-B026-30484249FAF2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宜循序漸進，從句子層次的練習，</a:t>
          </a:r>
          <a:r>
            <a:rPr lang="zh-TW" altLang="en-US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進而到段落及短文的書寫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，並強調</a:t>
          </a:r>
          <a:r>
            <a:rPr lang="zh-TW" altLang="en-US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寫作歷程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的重要。</a:t>
          </a:r>
          <a:endParaRPr lang="zh-TW" altLang="en-US" sz="16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F3B499-36D1-4332-9BC4-B60DDAE7C39E}" type="parTrans" cxnId="{7F8AECD0-599F-4CD7-B3FD-6E31C0BC4149}">
      <dgm:prSet/>
      <dgm:spPr/>
      <dgm:t>
        <a:bodyPr/>
        <a:lstStyle/>
        <a:p>
          <a:endParaRPr lang="zh-TW" altLang="en-US"/>
        </a:p>
      </dgm:t>
    </dgm:pt>
    <dgm:pt modelId="{8CF1439E-30D4-43F7-9730-278F5F5C9106}" type="sibTrans" cxnId="{7F8AECD0-599F-4CD7-B3FD-6E31C0BC4149}">
      <dgm:prSet/>
      <dgm:spPr/>
      <dgm:t>
        <a:bodyPr/>
        <a:lstStyle/>
        <a:p>
          <a:endParaRPr lang="zh-TW" altLang="en-US"/>
        </a:p>
      </dgm:t>
    </dgm:pt>
    <dgm:pt modelId="{39C0C59D-5E2D-42B8-AA9A-0C55B64CFB27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寫作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2C8E5C-FDFF-4FBF-9C0F-66271C318BED}" type="parTrans" cxnId="{33B58346-04C2-4BF4-83EC-D1D985B6DBE7}">
      <dgm:prSet/>
      <dgm:spPr/>
      <dgm:t>
        <a:bodyPr/>
        <a:lstStyle/>
        <a:p>
          <a:endParaRPr lang="zh-TW" altLang="en-US"/>
        </a:p>
      </dgm:t>
    </dgm:pt>
    <dgm:pt modelId="{8B67F1C4-6123-4E90-8568-E283AB0A1BD7}" type="sibTrans" cxnId="{33B58346-04C2-4BF4-83EC-D1D985B6DBE7}">
      <dgm:prSet/>
      <dgm:spPr/>
      <dgm:t>
        <a:bodyPr/>
        <a:lstStyle/>
        <a:p>
          <a:endParaRPr lang="zh-TW" altLang="en-US"/>
        </a:p>
      </dgm:t>
    </dgm:pt>
    <dgm:pt modelId="{B117AB5A-1817-47D5-AE0A-194CEA1F7829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宜設計情境豐富的練習活動，培養</a:t>
          </a:r>
          <a:r>
            <a:rPr lang="zh-TW" altLang="en-US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實際應用文法結構或句型的能力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6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CF2366-DD63-4FBA-908F-E980298785D4}" type="parTrans" cxnId="{EAEC5960-5C0E-47C8-8B75-0A01E47E6DD1}">
      <dgm:prSet/>
      <dgm:spPr/>
      <dgm:t>
        <a:bodyPr/>
        <a:lstStyle/>
        <a:p>
          <a:endParaRPr lang="zh-TW" altLang="en-US"/>
        </a:p>
      </dgm:t>
    </dgm:pt>
    <dgm:pt modelId="{25DF351D-ADF6-4002-8C91-9B2F82D10336}" type="sibTrans" cxnId="{EAEC5960-5C0E-47C8-8B75-0A01E47E6DD1}">
      <dgm:prSet/>
      <dgm:spPr/>
      <dgm:t>
        <a:bodyPr/>
        <a:lstStyle/>
        <a:p>
          <a:endParaRPr lang="zh-TW" altLang="en-US"/>
        </a:p>
      </dgm:t>
    </dgm:pt>
    <dgm:pt modelId="{FEC531A3-823A-41CC-846C-4C5E80208B9D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文法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A0D894-C2C9-4062-8B71-7D4BF74AB6CA}" type="parTrans" cxnId="{37710B19-4235-4EF1-A159-B142A81C1065}">
      <dgm:prSet/>
      <dgm:spPr/>
      <dgm:t>
        <a:bodyPr/>
        <a:lstStyle/>
        <a:p>
          <a:endParaRPr lang="zh-TW" altLang="en-US"/>
        </a:p>
      </dgm:t>
    </dgm:pt>
    <dgm:pt modelId="{C312E9BA-8006-4DDD-A833-41E822DA1E5A}" type="sibTrans" cxnId="{37710B19-4235-4EF1-A159-B142A81C1065}">
      <dgm:prSet/>
      <dgm:spPr/>
      <dgm:t>
        <a:bodyPr/>
        <a:lstStyle/>
        <a:p>
          <a:endParaRPr lang="zh-TW" altLang="en-US"/>
        </a:p>
      </dgm:t>
    </dgm:pt>
    <dgm:pt modelId="{FB52AEE5-AE65-4386-902D-8A76224D6838}" type="pres">
      <dgm:prSet presAssocID="{62607DAE-0BC8-4C04-BCE9-B6DB817992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4E3D6A4-0425-4AE3-8303-2378A9382C5C}" type="pres">
      <dgm:prSet presAssocID="{993E9230-7D2B-4FC4-ABF7-BC8EF005F83C}" presName="linNode" presStyleCnt="0"/>
      <dgm:spPr/>
    </dgm:pt>
    <dgm:pt modelId="{180BA1B6-5C19-4692-B08E-1D022D2CDFBB}" type="pres">
      <dgm:prSet presAssocID="{993E9230-7D2B-4FC4-ABF7-BC8EF005F83C}" presName="parentText" presStyleLbl="node1" presStyleIdx="0" presStyleCnt="6" custScaleX="8396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8E88C3-791B-4373-AD68-2A7364C977E4}" type="pres">
      <dgm:prSet presAssocID="{993E9230-7D2B-4FC4-ABF7-BC8EF005F83C}" presName="descendantText" presStyleLbl="alignAccFollowNode1" presStyleIdx="0" presStyleCnt="6" custScaleX="1055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FE16A-BE06-400F-AFA2-90A4B8465EA3}" type="pres">
      <dgm:prSet presAssocID="{E908EB23-B7AE-484A-8145-A39703C327CC}" presName="sp" presStyleCnt="0"/>
      <dgm:spPr/>
    </dgm:pt>
    <dgm:pt modelId="{89A9EACC-C88D-432A-BB44-8E6E8BF2A6F8}" type="pres">
      <dgm:prSet presAssocID="{9BEB0E1E-F5DC-409D-9BBD-87C57CAB6D3E}" presName="linNode" presStyleCnt="0"/>
      <dgm:spPr/>
    </dgm:pt>
    <dgm:pt modelId="{0557FA2C-F3CD-4AAF-B6BE-E02AB15DB32A}" type="pres">
      <dgm:prSet presAssocID="{9BEB0E1E-F5DC-409D-9BBD-87C57CAB6D3E}" presName="parentText" presStyleLbl="node1" presStyleIdx="1" presStyleCnt="6" custScaleX="8458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822C2C-21EA-4A8B-A2AA-966DA693987E}" type="pres">
      <dgm:prSet presAssocID="{9BEB0E1E-F5DC-409D-9BBD-87C57CAB6D3E}" presName="descendantText" presStyleLbl="alignAccFollowNode1" presStyleIdx="1" presStyleCnt="6" custScaleX="1048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7000E-9FC5-406A-9D17-1C09CA91361D}" type="pres">
      <dgm:prSet presAssocID="{E6E32958-82BD-4777-A0A0-4446A882634E}" presName="sp" presStyleCnt="0"/>
      <dgm:spPr/>
    </dgm:pt>
    <dgm:pt modelId="{58FE6BA0-F56A-4D1B-94C8-5E1621D709AE}" type="pres">
      <dgm:prSet presAssocID="{77379971-1DA9-4D0D-8C2B-43516D6EFFCD}" presName="linNode" presStyleCnt="0"/>
      <dgm:spPr/>
    </dgm:pt>
    <dgm:pt modelId="{F9432957-76E8-46EF-A979-1BF4999E4924}" type="pres">
      <dgm:prSet presAssocID="{77379971-1DA9-4D0D-8C2B-43516D6EFFCD}" presName="parentText" presStyleLbl="node1" presStyleIdx="2" presStyleCnt="6" custScaleX="8396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8BE33C-4163-435D-AC16-4BD491973087}" type="pres">
      <dgm:prSet presAssocID="{77379971-1DA9-4D0D-8C2B-43516D6EFFCD}" presName="descendantText" presStyleLbl="alignAccFollowNode1" presStyleIdx="2" presStyleCnt="6" custScaleX="105774" custScaleY="1156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3FB7AF-04FA-4684-9731-092A61CB6860}" type="pres">
      <dgm:prSet presAssocID="{C2CE6A03-F51E-4F6C-B675-81F0C76B6ABF}" presName="sp" presStyleCnt="0"/>
      <dgm:spPr/>
    </dgm:pt>
    <dgm:pt modelId="{E6A6FB93-B6C4-49C8-BF7B-E25421A08F7B}" type="pres">
      <dgm:prSet presAssocID="{AD806EA3-D222-498E-8BA7-09B8C508008A}" presName="linNode" presStyleCnt="0"/>
      <dgm:spPr/>
    </dgm:pt>
    <dgm:pt modelId="{6CA28E07-9ABB-41D5-8FEC-36187DE58B57}" type="pres">
      <dgm:prSet presAssocID="{AD806EA3-D222-498E-8BA7-09B8C508008A}" presName="parentText" presStyleLbl="node1" presStyleIdx="3" presStyleCnt="6" custScaleX="8396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5B8392-D91C-4256-9BD6-5B8EF4395F13}" type="pres">
      <dgm:prSet presAssocID="{AD806EA3-D222-498E-8BA7-09B8C508008A}" presName="descendantText" presStyleLbl="alignAccFollowNode1" presStyleIdx="3" presStyleCnt="6" custScaleX="105774" custScaleY="1122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BC1369-92B7-4039-BEA7-F5A8DDE84E1C}" type="pres">
      <dgm:prSet presAssocID="{27AFA35A-1563-49F8-BD98-75E7A23458FF}" presName="sp" presStyleCnt="0"/>
      <dgm:spPr/>
    </dgm:pt>
    <dgm:pt modelId="{1DAE1800-3F46-46F7-8046-31A382F390D5}" type="pres">
      <dgm:prSet presAssocID="{39C0C59D-5E2D-42B8-AA9A-0C55B64CFB27}" presName="linNode" presStyleCnt="0"/>
      <dgm:spPr/>
    </dgm:pt>
    <dgm:pt modelId="{13D10154-B7EE-4E90-AB86-581A6C7D362C}" type="pres">
      <dgm:prSet presAssocID="{39C0C59D-5E2D-42B8-AA9A-0C55B64CFB27}" presName="parentText" presStyleLbl="node1" presStyleIdx="4" presStyleCnt="6" custScaleX="8493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8EAEA2-4E3C-424F-82AF-412FA05EEB9E}" type="pres">
      <dgm:prSet presAssocID="{39C0C59D-5E2D-42B8-AA9A-0C55B64CFB27}" presName="descendantText" presStyleLbl="alignAccFollowNode1" presStyleIdx="4" presStyleCnt="6" custScaleX="1057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53B24D-E62A-43FC-9EB6-61BF49B655DD}" type="pres">
      <dgm:prSet presAssocID="{8B67F1C4-6123-4E90-8568-E283AB0A1BD7}" presName="sp" presStyleCnt="0"/>
      <dgm:spPr/>
    </dgm:pt>
    <dgm:pt modelId="{8AEB8118-F47B-4FDD-BF51-8366B1112E9A}" type="pres">
      <dgm:prSet presAssocID="{FEC531A3-823A-41CC-846C-4C5E80208B9D}" presName="linNode" presStyleCnt="0"/>
      <dgm:spPr/>
    </dgm:pt>
    <dgm:pt modelId="{91B416CA-C293-4EAD-ADEB-E2505DEC6A78}" type="pres">
      <dgm:prSet presAssocID="{FEC531A3-823A-41CC-846C-4C5E80208B9D}" presName="parentText" presStyleLbl="node1" presStyleIdx="5" presStyleCnt="6" custScaleX="8544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7C3041-1A02-4F04-A075-694E6CD9A378}" type="pres">
      <dgm:prSet presAssocID="{FEC531A3-823A-41CC-846C-4C5E80208B9D}" presName="descendantText" presStyleLbl="alignAccFollowNode1" presStyleIdx="5" presStyleCnt="6" custScaleX="1062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0A4A027-28F4-4EEF-88F8-B24508E22E23}" type="presOf" srcId="{6650092B-4C20-4433-9094-F6527B9D8D5B}" destId="{228E88C3-791B-4373-AD68-2A7364C977E4}" srcOrd="0" destOrd="0" presId="urn:microsoft.com/office/officeart/2005/8/layout/vList5"/>
    <dgm:cxn modelId="{35DA1968-6ECA-4FDE-AD40-E47CF02766F5}" type="presOf" srcId="{993E9230-7D2B-4FC4-ABF7-BC8EF005F83C}" destId="{180BA1B6-5C19-4692-B08E-1D022D2CDFBB}" srcOrd="0" destOrd="0" presId="urn:microsoft.com/office/officeart/2005/8/layout/vList5"/>
    <dgm:cxn modelId="{B350D5FB-7B3E-4566-95F0-F1E51809F73C}" srcId="{62607DAE-0BC8-4C04-BCE9-B6DB817992AC}" destId="{9BEB0E1E-F5DC-409D-9BBD-87C57CAB6D3E}" srcOrd="1" destOrd="0" parTransId="{78D7E491-191E-49FF-8687-3D06F40033B2}" sibTransId="{E6E32958-82BD-4777-A0A0-4446A882634E}"/>
    <dgm:cxn modelId="{E8B3D128-75AF-44F6-BA3C-C359CCFDFE87}" srcId="{62607DAE-0BC8-4C04-BCE9-B6DB817992AC}" destId="{77379971-1DA9-4D0D-8C2B-43516D6EFFCD}" srcOrd="2" destOrd="0" parTransId="{CA5C2D3F-6C50-47C4-9C41-F46B7A9EC5EA}" sibTransId="{C2CE6A03-F51E-4F6C-B675-81F0C76B6ABF}"/>
    <dgm:cxn modelId="{C9386A6B-2EBA-4E29-87E5-6206093BF761}" type="presOf" srcId="{39C0C59D-5E2D-42B8-AA9A-0C55B64CFB27}" destId="{13D10154-B7EE-4E90-AB86-581A6C7D362C}" srcOrd="0" destOrd="0" presId="urn:microsoft.com/office/officeart/2005/8/layout/vList5"/>
    <dgm:cxn modelId="{EB2130CA-0099-45A1-BBA2-63BFA9C3CDE7}" type="presOf" srcId="{9BEB0E1E-F5DC-409D-9BBD-87C57CAB6D3E}" destId="{0557FA2C-F3CD-4AAF-B6BE-E02AB15DB32A}" srcOrd="0" destOrd="0" presId="urn:microsoft.com/office/officeart/2005/8/layout/vList5"/>
    <dgm:cxn modelId="{AB9AC301-D0DC-4098-893F-36C269DC52EF}" srcId="{62607DAE-0BC8-4C04-BCE9-B6DB817992AC}" destId="{993E9230-7D2B-4FC4-ABF7-BC8EF005F83C}" srcOrd="0" destOrd="0" parTransId="{E176D3EF-AE6A-4A02-B7D0-6183BF442118}" sibTransId="{E908EB23-B7AE-484A-8145-A39703C327CC}"/>
    <dgm:cxn modelId="{EAEC5960-5C0E-47C8-8B75-0A01E47E6DD1}" srcId="{FEC531A3-823A-41CC-846C-4C5E80208B9D}" destId="{B117AB5A-1817-47D5-AE0A-194CEA1F7829}" srcOrd="0" destOrd="0" parTransId="{CACF2366-DD63-4FBA-908F-E980298785D4}" sibTransId="{25DF351D-ADF6-4002-8C91-9B2F82D10336}"/>
    <dgm:cxn modelId="{408A8A34-56E9-485E-B0DA-89384DCCECA4}" type="presOf" srcId="{FEF8278A-A9A1-436E-8DD2-6CCE6D74849E}" destId="{055B8392-D91C-4256-9BD6-5B8EF4395F13}" srcOrd="0" destOrd="0" presId="urn:microsoft.com/office/officeart/2005/8/layout/vList5"/>
    <dgm:cxn modelId="{7F8AECD0-599F-4CD7-B3FD-6E31C0BC4149}" srcId="{39C0C59D-5E2D-42B8-AA9A-0C55B64CFB27}" destId="{2447A992-6AF8-4A15-B026-30484249FAF2}" srcOrd="0" destOrd="0" parTransId="{70F3B499-36D1-4332-9BC4-B60DDAE7C39E}" sibTransId="{8CF1439E-30D4-43F7-9730-278F5F5C9106}"/>
    <dgm:cxn modelId="{62F3AA0C-9628-417D-9E88-05177D04E70E}" type="presOf" srcId="{2447A992-6AF8-4A15-B026-30484249FAF2}" destId="{858EAEA2-4E3C-424F-82AF-412FA05EEB9E}" srcOrd="0" destOrd="0" presId="urn:microsoft.com/office/officeart/2005/8/layout/vList5"/>
    <dgm:cxn modelId="{251557BE-3679-4F86-BC50-A6C1071C8CE8}" type="presOf" srcId="{AD806EA3-D222-498E-8BA7-09B8C508008A}" destId="{6CA28E07-9ABB-41D5-8FEC-36187DE58B57}" srcOrd="0" destOrd="0" presId="urn:microsoft.com/office/officeart/2005/8/layout/vList5"/>
    <dgm:cxn modelId="{2DEF722C-B947-4A38-BE49-5030037A16F5}" srcId="{9BEB0E1E-F5DC-409D-9BBD-87C57CAB6D3E}" destId="{281FF0E4-4597-4372-ADF3-1FAF20E0CC88}" srcOrd="0" destOrd="0" parTransId="{0493E849-3BB8-4C2A-853B-F49059F2E722}" sibTransId="{91EA7251-22A1-4F11-B100-DA30499F6930}"/>
    <dgm:cxn modelId="{38D5A735-2F8C-4C30-9AD1-525811B851A0}" srcId="{993E9230-7D2B-4FC4-ABF7-BC8EF005F83C}" destId="{6650092B-4C20-4433-9094-F6527B9D8D5B}" srcOrd="0" destOrd="0" parTransId="{E7B8BE32-CF88-4795-94C9-AA9B809CFE5C}" sibTransId="{B56F3595-4FEF-4787-97B8-6D1BE154FFA1}"/>
    <dgm:cxn modelId="{33B58346-04C2-4BF4-83EC-D1D985B6DBE7}" srcId="{62607DAE-0BC8-4C04-BCE9-B6DB817992AC}" destId="{39C0C59D-5E2D-42B8-AA9A-0C55B64CFB27}" srcOrd="4" destOrd="0" parTransId="{282C8E5C-FDFF-4FBF-9C0F-66271C318BED}" sibTransId="{8B67F1C4-6123-4E90-8568-E283AB0A1BD7}"/>
    <dgm:cxn modelId="{FA57D270-0348-4E0B-BB58-3A762C97D7C6}" type="presOf" srcId="{62607DAE-0BC8-4C04-BCE9-B6DB817992AC}" destId="{FB52AEE5-AE65-4386-902D-8A76224D6838}" srcOrd="0" destOrd="0" presId="urn:microsoft.com/office/officeart/2005/8/layout/vList5"/>
    <dgm:cxn modelId="{26F67D26-436B-43D1-ABBE-1FA0A870D5CC}" type="presOf" srcId="{77379971-1DA9-4D0D-8C2B-43516D6EFFCD}" destId="{F9432957-76E8-46EF-A979-1BF4999E4924}" srcOrd="0" destOrd="0" presId="urn:microsoft.com/office/officeart/2005/8/layout/vList5"/>
    <dgm:cxn modelId="{FECCC5E9-5621-4563-8316-0C61A231EEF0}" type="presOf" srcId="{FEC531A3-823A-41CC-846C-4C5E80208B9D}" destId="{91B416CA-C293-4EAD-ADEB-E2505DEC6A78}" srcOrd="0" destOrd="0" presId="urn:microsoft.com/office/officeart/2005/8/layout/vList5"/>
    <dgm:cxn modelId="{37710B19-4235-4EF1-A159-B142A81C1065}" srcId="{62607DAE-0BC8-4C04-BCE9-B6DB817992AC}" destId="{FEC531A3-823A-41CC-846C-4C5E80208B9D}" srcOrd="5" destOrd="0" parTransId="{8AA0D894-C2C9-4062-8B71-7D4BF74AB6CA}" sibTransId="{C312E9BA-8006-4DDD-A833-41E822DA1E5A}"/>
    <dgm:cxn modelId="{584508DE-2627-44E7-97F7-926527D3C6E1}" type="presOf" srcId="{281FF0E4-4597-4372-ADF3-1FAF20E0CC88}" destId="{DB822C2C-21EA-4A8B-A2AA-966DA693987E}" srcOrd="0" destOrd="0" presId="urn:microsoft.com/office/officeart/2005/8/layout/vList5"/>
    <dgm:cxn modelId="{9977E432-327B-4021-B8C3-BB2F4DF3ABC3}" type="presOf" srcId="{B117AB5A-1817-47D5-AE0A-194CEA1F7829}" destId="{397C3041-1A02-4F04-A075-694E6CD9A378}" srcOrd="0" destOrd="0" presId="urn:microsoft.com/office/officeart/2005/8/layout/vList5"/>
    <dgm:cxn modelId="{368F56FE-989E-468B-8C7F-B8A3049671D4}" srcId="{77379971-1DA9-4D0D-8C2B-43516D6EFFCD}" destId="{B3D3D2ED-1946-4835-B48B-FA5158B21422}" srcOrd="0" destOrd="0" parTransId="{5186BF65-C2E5-4514-9980-A96B6B2315AA}" sibTransId="{A76114DD-6213-4B06-ABCD-1AF3D466354F}"/>
    <dgm:cxn modelId="{78B999A9-BE5A-4EB8-BD54-8BD84867CA2C}" srcId="{62607DAE-0BC8-4C04-BCE9-B6DB817992AC}" destId="{AD806EA3-D222-498E-8BA7-09B8C508008A}" srcOrd="3" destOrd="0" parTransId="{F20D9AC1-3B29-477E-A9D2-FACBDD28568E}" sibTransId="{27AFA35A-1563-49F8-BD98-75E7A23458FF}"/>
    <dgm:cxn modelId="{99FBBCAE-C64C-4F37-8A0B-A51F7041051F}" srcId="{AD806EA3-D222-498E-8BA7-09B8C508008A}" destId="{FEF8278A-A9A1-436E-8DD2-6CCE6D74849E}" srcOrd="0" destOrd="0" parTransId="{802FC2FB-6031-48C9-AF98-31033AF82E7D}" sibTransId="{D05DBC57-1FC0-42EF-B751-5A137A0066B8}"/>
    <dgm:cxn modelId="{DEED8C3B-699A-4872-9EF1-3FC8BD8A68C7}" type="presOf" srcId="{B3D3D2ED-1946-4835-B48B-FA5158B21422}" destId="{A58BE33C-4163-435D-AC16-4BD491973087}" srcOrd="0" destOrd="0" presId="urn:microsoft.com/office/officeart/2005/8/layout/vList5"/>
    <dgm:cxn modelId="{F9D83241-0AA6-4053-AD38-C65644B32075}" type="presParOf" srcId="{FB52AEE5-AE65-4386-902D-8A76224D6838}" destId="{D4E3D6A4-0425-4AE3-8303-2378A9382C5C}" srcOrd="0" destOrd="0" presId="urn:microsoft.com/office/officeart/2005/8/layout/vList5"/>
    <dgm:cxn modelId="{F7ACDAEF-6CCA-4042-945E-26193FBFF2BA}" type="presParOf" srcId="{D4E3D6A4-0425-4AE3-8303-2378A9382C5C}" destId="{180BA1B6-5C19-4692-B08E-1D022D2CDFBB}" srcOrd="0" destOrd="0" presId="urn:microsoft.com/office/officeart/2005/8/layout/vList5"/>
    <dgm:cxn modelId="{A7712707-4ACA-4B91-8F35-F93E5037C724}" type="presParOf" srcId="{D4E3D6A4-0425-4AE3-8303-2378A9382C5C}" destId="{228E88C3-791B-4373-AD68-2A7364C977E4}" srcOrd="1" destOrd="0" presId="urn:microsoft.com/office/officeart/2005/8/layout/vList5"/>
    <dgm:cxn modelId="{58CA5273-74DD-47E6-BFB5-E8953703C080}" type="presParOf" srcId="{FB52AEE5-AE65-4386-902D-8A76224D6838}" destId="{E55FE16A-BE06-400F-AFA2-90A4B8465EA3}" srcOrd="1" destOrd="0" presId="urn:microsoft.com/office/officeart/2005/8/layout/vList5"/>
    <dgm:cxn modelId="{602BAAF6-7293-4932-874A-A819F87C8CD0}" type="presParOf" srcId="{FB52AEE5-AE65-4386-902D-8A76224D6838}" destId="{89A9EACC-C88D-432A-BB44-8E6E8BF2A6F8}" srcOrd="2" destOrd="0" presId="urn:microsoft.com/office/officeart/2005/8/layout/vList5"/>
    <dgm:cxn modelId="{C468F722-769D-4A9C-B4BB-CD64EEDD4512}" type="presParOf" srcId="{89A9EACC-C88D-432A-BB44-8E6E8BF2A6F8}" destId="{0557FA2C-F3CD-4AAF-B6BE-E02AB15DB32A}" srcOrd="0" destOrd="0" presId="urn:microsoft.com/office/officeart/2005/8/layout/vList5"/>
    <dgm:cxn modelId="{F97CFD95-B607-4465-A786-E792B2000E50}" type="presParOf" srcId="{89A9EACC-C88D-432A-BB44-8E6E8BF2A6F8}" destId="{DB822C2C-21EA-4A8B-A2AA-966DA693987E}" srcOrd="1" destOrd="0" presId="urn:microsoft.com/office/officeart/2005/8/layout/vList5"/>
    <dgm:cxn modelId="{1B5EBFF6-A8F2-4720-A206-98DC6DF2AC13}" type="presParOf" srcId="{FB52AEE5-AE65-4386-902D-8A76224D6838}" destId="{D4C7000E-9FC5-406A-9D17-1C09CA91361D}" srcOrd="3" destOrd="0" presId="urn:microsoft.com/office/officeart/2005/8/layout/vList5"/>
    <dgm:cxn modelId="{F366CC96-1C60-440C-8388-DD2C06347601}" type="presParOf" srcId="{FB52AEE5-AE65-4386-902D-8A76224D6838}" destId="{58FE6BA0-F56A-4D1B-94C8-5E1621D709AE}" srcOrd="4" destOrd="0" presId="urn:microsoft.com/office/officeart/2005/8/layout/vList5"/>
    <dgm:cxn modelId="{04741FE9-7A6E-4925-810E-CF75566533E2}" type="presParOf" srcId="{58FE6BA0-F56A-4D1B-94C8-5E1621D709AE}" destId="{F9432957-76E8-46EF-A979-1BF4999E4924}" srcOrd="0" destOrd="0" presId="urn:microsoft.com/office/officeart/2005/8/layout/vList5"/>
    <dgm:cxn modelId="{97592D37-5155-418D-A09B-063C6AC8B700}" type="presParOf" srcId="{58FE6BA0-F56A-4D1B-94C8-5E1621D709AE}" destId="{A58BE33C-4163-435D-AC16-4BD491973087}" srcOrd="1" destOrd="0" presId="urn:microsoft.com/office/officeart/2005/8/layout/vList5"/>
    <dgm:cxn modelId="{6A8203E4-4102-4DCC-802D-7C599F8971C8}" type="presParOf" srcId="{FB52AEE5-AE65-4386-902D-8A76224D6838}" destId="{F83FB7AF-04FA-4684-9731-092A61CB6860}" srcOrd="5" destOrd="0" presId="urn:microsoft.com/office/officeart/2005/8/layout/vList5"/>
    <dgm:cxn modelId="{21F8EBED-E75C-4D1B-8580-87BDA9367752}" type="presParOf" srcId="{FB52AEE5-AE65-4386-902D-8A76224D6838}" destId="{E6A6FB93-B6C4-49C8-BF7B-E25421A08F7B}" srcOrd="6" destOrd="0" presId="urn:microsoft.com/office/officeart/2005/8/layout/vList5"/>
    <dgm:cxn modelId="{239B02A3-FB7D-44D5-B9F5-9EA40108DC8A}" type="presParOf" srcId="{E6A6FB93-B6C4-49C8-BF7B-E25421A08F7B}" destId="{6CA28E07-9ABB-41D5-8FEC-36187DE58B57}" srcOrd="0" destOrd="0" presId="urn:microsoft.com/office/officeart/2005/8/layout/vList5"/>
    <dgm:cxn modelId="{E5EAF645-FBDF-4A6D-B506-D757C0CDB7E7}" type="presParOf" srcId="{E6A6FB93-B6C4-49C8-BF7B-E25421A08F7B}" destId="{055B8392-D91C-4256-9BD6-5B8EF4395F13}" srcOrd="1" destOrd="0" presId="urn:microsoft.com/office/officeart/2005/8/layout/vList5"/>
    <dgm:cxn modelId="{45E982DD-01A2-432A-A2DD-6099948DBB1A}" type="presParOf" srcId="{FB52AEE5-AE65-4386-902D-8A76224D6838}" destId="{0BBC1369-92B7-4039-BEA7-F5A8DDE84E1C}" srcOrd="7" destOrd="0" presId="urn:microsoft.com/office/officeart/2005/8/layout/vList5"/>
    <dgm:cxn modelId="{9406DCA0-0C2A-4F60-A7BE-8E1BE26DFD68}" type="presParOf" srcId="{FB52AEE5-AE65-4386-902D-8A76224D6838}" destId="{1DAE1800-3F46-46F7-8046-31A382F390D5}" srcOrd="8" destOrd="0" presId="urn:microsoft.com/office/officeart/2005/8/layout/vList5"/>
    <dgm:cxn modelId="{F91C63F6-57A8-4F58-8A4B-873E9F29B5F6}" type="presParOf" srcId="{1DAE1800-3F46-46F7-8046-31A382F390D5}" destId="{13D10154-B7EE-4E90-AB86-581A6C7D362C}" srcOrd="0" destOrd="0" presId="urn:microsoft.com/office/officeart/2005/8/layout/vList5"/>
    <dgm:cxn modelId="{CBC71455-2219-4999-9624-19819177444E}" type="presParOf" srcId="{1DAE1800-3F46-46F7-8046-31A382F390D5}" destId="{858EAEA2-4E3C-424F-82AF-412FA05EEB9E}" srcOrd="1" destOrd="0" presId="urn:microsoft.com/office/officeart/2005/8/layout/vList5"/>
    <dgm:cxn modelId="{9380978A-7AC5-4D53-A43F-EFE37C2C67F5}" type="presParOf" srcId="{FB52AEE5-AE65-4386-902D-8A76224D6838}" destId="{2F53B24D-E62A-43FC-9EB6-61BF49B655DD}" srcOrd="9" destOrd="0" presId="urn:microsoft.com/office/officeart/2005/8/layout/vList5"/>
    <dgm:cxn modelId="{0F161428-88DF-4C3E-81D9-12A4411FEC5E}" type="presParOf" srcId="{FB52AEE5-AE65-4386-902D-8A76224D6838}" destId="{8AEB8118-F47B-4FDD-BF51-8366B1112E9A}" srcOrd="10" destOrd="0" presId="urn:microsoft.com/office/officeart/2005/8/layout/vList5"/>
    <dgm:cxn modelId="{CAE0C932-4CA0-499A-A7C7-E3FAA298911B}" type="presParOf" srcId="{8AEB8118-F47B-4FDD-BF51-8366B1112E9A}" destId="{91B416CA-C293-4EAD-ADEB-E2505DEC6A78}" srcOrd="0" destOrd="0" presId="urn:microsoft.com/office/officeart/2005/8/layout/vList5"/>
    <dgm:cxn modelId="{77C7101D-9CD3-48E3-BEBE-C7F67E7665E9}" type="presParOf" srcId="{8AEB8118-F47B-4FDD-BF51-8366B1112E9A}" destId="{397C3041-1A02-4F04-A075-694E6CD9A3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2607DAE-0BC8-4C04-BCE9-B6DB817992A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93E9230-7D2B-4FC4-ABF7-BC8EF005F83C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評量依據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76D3EF-AE6A-4A02-B7D0-6183BF442118}" type="parTrans" cxnId="{AB9AC301-D0DC-4098-893F-36C269DC52E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08EB23-B7AE-484A-8145-A39703C327CC}" type="sibTrans" cxnId="{AB9AC301-D0DC-4098-893F-36C269DC52E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50092B-4C20-4433-9094-F6527B9D8D5B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依學習表現，設計學習評量。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B8BE32-CF88-4795-94C9-AA9B809CFE5C}" type="parTrans" cxnId="{38D5A735-2F8C-4C30-9AD1-525811B851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6F3595-4FEF-4787-97B8-6D1BE154FFA1}" type="sibTrans" cxnId="{38D5A735-2F8C-4C30-9AD1-525811B851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EB0E1E-F5DC-409D-9BBD-87C57CAB6D3E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評量範圍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D7E491-191E-49FF-8687-3D06F40033B2}" type="parTrans" cxnId="{B350D5FB-7B3E-4566-95F0-F1E51809F73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E32958-82BD-4777-A0A0-4446A882634E}" type="sibTrans" cxnId="{B350D5FB-7B3E-4566-95F0-F1E51809F73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1FF0E4-4597-4372-ADF3-1FAF20E0CC88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可分為知識、思考、技能和情意等類別。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93E849-3BB8-4C2A-853B-F49059F2E722}" type="parTrans" cxnId="{2DEF722C-B947-4A38-BE49-5030037A16F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EA7251-22A1-4F11-B100-DA30499F6930}" type="sibTrans" cxnId="{2DEF722C-B947-4A38-BE49-5030037A16F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379971-1DA9-4D0D-8C2B-43516D6EFFCD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評量方式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5C2D3F-6C50-47C4-9C41-F46B7A9EC5EA}" type="parTrans" cxnId="{E8B3D128-75AF-44F6-BA3C-C359CCFDFE8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CE6A03-F51E-4F6C-B675-81F0C76B6ABF}" type="sibTrans" cxnId="{E8B3D128-75AF-44F6-BA3C-C359CCFDFE8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3E8DC0-D387-42B5-AD77-B16EF7D1FCD6}">
      <dgm:prSet custT="1"/>
      <dgm:spPr/>
      <dgm:t>
        <a:bodyPr/>
        <a:lstStyle/>
        <a:p>
          <a:endParaRPr lang="zh-TW" altLang="en-US" sz="16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9CB312-41B8-42DF-9790-98D1F3EA6D05}" type="parTrans" cxnId="{19EB0638-BFB9-418B-AB85-BE78C3657E27}">
      <dgm:prSet/>
      <dgm:spPr/>
      <dgm:t>
        <a:bodyPr/>
        <a:lstStyle/>
        <a:p>
          <a:endParaRPr lang="zh-TW" altLang="en-US"/>
        </a:p>
      </dgm:t>
    </dgm:pt>
    <dgm:pt modelId="{D4593F35-CEC7-4513-A092-CEC188D462DE}" type="sibTrans" cxnId="{19EB0638-BFB9-418B-AB85-BE78C3657E27}">
      <dgm:prSet/>
      <dgm:spPr/>
      <dgm:t>
        <a:bodyPr/>
        <a:lstStyle/>
        <a:p>
          <a:endParaRPr lang="zh-TW" altLang="en-US"/>
        </a:p>
      </dgm:t>
    </dgm:pt>
    <dgm:pt modelId="{6A6B68EE-5DBD-4238-96F1-E658C4D1A2D4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採用多元評量，兼顧形成性評量與總結性評量。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E7E0A4-2AD8-4CB0-86D1-E801CE56E681}" type="parTrans" cxnId="{F19F8D8C-9889-497C-83C6-9C8CED2534A8}">
      <dgm:prSet/>
      <dgm:spPr/>
      <dgm:t>
        <a:bodyPr/>
        <a:lstStyle/>
        <a:p>
          <a:endParaRPr lang="zh-TW" altLang="en-US"/>
        </a:p>
      </dgm:t>
    </dgm:pt>
    <dgm:pt modelId="{C947BC38-8757-4655-8297-E653B509A2FC}" type="sibTrans" cxnId="{F19F8D8C-9889-497C-83C6-9C8CED2534A8}">
      <dgm:prSet/>
      <dgm:spPr/>
      <dgm:t>
        <a:bodyPr/>
        <a:lstStyle/>
        <a:p>
          <a:endParaRPr lang="zh-TW" altLang="en-US"/>
        </a:p>
      </dgm:t>
    </dgm:pt>
    <dgm:pt modelId="{DE0C5C34-CA73-4BA5-98A3-36C66DF43B4D}">
      <dgm:prSet phldrT="[文字]" custT="1"/>
      <dgm:spPr/>
      <dgm:t>
        <a:bodyPr/>
        <a:lstStyle/>
        <a:p>
          <a:pPr>
            <a:spcAft>
              <a:spcPts val="0"/>
            </a:spcAft>
          </a:pP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55EA77-0D6A-44A2-843E-9D9F0A302145}" type="parTrans" cxnId="{F6C3F8F3-9176-4366-BB4A-61E5B9DD4BE7}">
      <dgm:prSet/>
      <dgm:spPr/>
      <dgm:t>
        <a:bodyPr/>
        <a:lstStyle/>
        <a:p>
          <a:endParaRPr lang="zh-TW" altLang="en-US"/>
        </a:p>
      </dgm:t>
    </dgm:pt>
    <dgm:pt modelId="{17166208-C5F9-4DCD-9145-AF301FFD3719}" type="sibTrans" cxnId="{F6C3F8F3-9176-4366-BB4A-61E5B9DD4BE7}">
      <dgm:prSet/>
      <dgm:spPr/>
      <dgm:t>
        <a:bodyPr/>
        <a:lstStyle/>
        <a:p>
          <a:endParaRPr lang="zh-TW" altLang="en-US"/>
        </a:p>
      </dgm:t>
    </dgm:pt>
    <dgm:pt modelId="{6D363D78-C3B3-4DE7-8E3D-7FD7043C38EA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事先告知學生學習評量的相關內容與方法。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0095E0-4475-473F-A577-4AE42291CDFB}" type="parTrans" cxnId="{A8523006-E5B0-448E-93A5-669930513F2B}">
      <dgm:prSet/>
      <dgm:spPr/>
      <dgm:t>
        <a:bodyPr/>
        <a:lstStyle/>
        <a:p>
          <a:endParaRPr lang="zh-TW" altLang="en-US"/>
        </a:p>
      </dgm:t>
    </dgm:pt>
    <dgm:pt modelId="{970114E8-BE70-4BAD-9C03-A0FA71D7C58D}" type="sibTrans" cxnId="{A8523006-E5B0-448E-93A5-669930513F2B}">
      <dgm:prSet/>
      <dgm:spPr/>
      <dgm:t>
        <a:bodyPr/>
        <a:lstStyle/>
        <a:p>
          <a:endParaRPr lang="zh-TW" altLang="en-US"/>
        </a:p>
      </dgm:t>
    </dgm:pt>
    <dgm:pt modelId="{05187729-3720-4EC3-AEB1-F393BCCB20CD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包含正式測驗、課堂參與、作業表現、學習態度及進步情形等。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AD3A28-2791-426F-97F4-653353EE2A9D}" type="parTrans" cxnId="{DE8FBBD6-1018-40A9-8B41-D1DA8393966E}">
      <dgm:prSet/>
      <dgm:spPr/>
      <dgm:t>
        <a:bodyPr/>
        <a:lstStyle/>
        <a:p>
          <a:endParaRPr lang="zh-TW" altLang="en-US"/>
        </a:p>
      </dgm:t>
    </dgm:pt>
    <dgm:pt modelId="{05F94571-3AE6-41C1-ADBE-8307CC46E7C8}" type="sibTrans" cxnId="{DE8FBBD6-1018-40A9-8B41-D1DA8393966E}">
      <dgm:prSet/>
      <dgm:spPr/>
      <dgm:t>
        <a:bodyPr/>
        <a:lstStyle/>
        <a:p>
          <a:endParaRPr lang="zh-TW" altLang="en-US"/>
        </a:p>
      </dgm:t>
    </dgm:pt>
    <dgm:pt modelId="{D47BCB4E-8304-4573-A5AD-31E3D2464982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善用形成性評量，了解學生學習起點及個別進步情形。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19D44A-3814-4C7D-B269-BC63E4147F5B}" type="parTrans" cxnId="{19426177-8B4B-44CE-9FC2-B9DFA2D694C0}">
      <dgm:prSet/>
      <dgm:spPr/>
      <dgm:t>
        <a:bodyPr/>
        <a:lstStyle/>
        <a:p>
          <a:endParaRPr lang="zh-TW" altLang="en-US"/>
        </a:p>
      </dgm:t>
    </dgm:pt>
    <dgm:pt modelId="{4BC7830C-9520-496D-92AA-FD720B90077A}" type="sibTrans" cxnId="{19426177-8B4B-44CE-9FC2-B9DFA2D694C0}">
      <dgm:prSet/>
      <dgm:spPr/>
      <dgm:t>
        <a:bodyPr/>
        <a:lstStyle/>
        <a:p>
          <a:endParaRPr lang="zh-TW" altLang="en-US"/>
        </a:p>
      </dgm:t>
    </dgm:pt>
    <dgm:pt modelId="{B3D3D2ED-1946-4835-B48B-FA5158B21422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實施符合差異化教學內涵的分組評量。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86BF65-C2E5-4514-9980-A96B6B2315AA}" type="parTrans" cxnId="{368F56FE-989E-468B-8C7F-B8A3049671D4}">
      <dgm:prSet/>
      <dgm:spPr/>
      <dgm:t>
        <a:bodyPr/>
        <a:lstStyle/>
        <a:p>
          <a:endParaRPr lang="zh-TW" altLang="en-US"/>
        </a:p>
      </dgm:t>
    </dgm:pt>
    <dgm:pt modelId="{A76114DD-6213-4B06-ABCD-1AF3D466354F}" type="sibTrans" cxnId="{368F56FE-989E-468B-8C7F-B8A3049671D4}">
      <dgm:prSet/>
      <dgm:spPr/>
      <dgm:t>
        <a:bodyPr/>
        <a:lstStyle/>
        <a:p>
          <a:endParaRPr lang="zh-TW" altLang="en-US"/>
        </a:p>
      </dgm:t>
    </dgm:pt>
    <dgm:pt modelId="{FB52AEE5-AE65-4386-902D-8A76224D6838}" type="pres">
      <dgm:prSet presAssocID="{62607DAE-0BC8-4C04-BCE9-B6DB817992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4E3D6A4-0425-4AE3-8303-2378A9382C5C}" type="pres">
      <dgm:prSet presAssocID="{993E9230-7D2B-4FC4-ABF7-BC8EF005F83C}" presName="linNode" presStyleCnt="0"/>
      <dgm:spPr/>
    </dgm:pt>
    <dgm:pt modelId="{180BA1B6-5C19-4692-B08E-1D022D2CDFBB}" type="pres">
      <dgm:prSet presAssocID="{993E9230-7D2B-4FC4-ABF7-BC8EF005F83C}" presName="parentText" presStyleLbl="node1" presStyleIdx="0" presStyleCnt="3" custScaleX="7616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8E88C3-791B-4373-AD68-2A7364C977E4}" type="pres">
      <dgm:prSet presAssocID="{993E9230-7D2B-4FC4-ABF7-BC8EF005F83C}" presName="descendantText" presStyleLbl="alignAccFollowNode1" presStyleIdx="0" presStyleCnt="3" custScaleX="1117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FE16A-BE06-400F-AFA2-90A4B8465EA3}" type="pres">
      <dgm:prSet presAssocID="{E908EB23-B7AE-484A-8145-A39703C327CC}" presName="sp" presStyleCnt="0"/>
      <dgm:spPr/>
    </dgm:pt>
    <dgm:pt modelId="{89A9EACC-C88D-432A-BB44-8E6E8BF2A6F8}" type="pres">
      <dgm:prSet presAssocID="{9BEB0E1E-F5DC-409D-9BBD-87C57CAB6D3E}" presName="linNode" presStyleCnt="0"/>
      <dgm:spPr/>
    </dgm:pt>
    <dgm:pt modelId="{0557FA2C-F3CD-4AAF-B6BE-E02AB15DB32A}" type="pres">
      <dgm:prSet presAssocID="{9BEB0E1E-F5DC-409D-9BBD-87C57CAB6D3E}" presName="parentText" presStyleLbl="node1" presStyleIdx="1" presStyleCnt="3" custScaleX="8458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822C2C-21EA-4A8B-A2AA-966DA693987E}" type="pres">
      <dgm:prSet presAssocID="{9BEB0E1E-F5DC-409D-9BBD-87C57CAB6D3E}" presName="descendantText" presStyleLbl="alignAccFollowNode1" presStyleIdx="1" presStyleCnt="3" custScaleX="1244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7000E-9FC5-406A-9D17-1C09CA91361D}" type="pres">
      <dgm:prSet presAssocID="{E6E32958-82BD-4777-A0A0-4446A882634E}" presName="sp" presStyleCnt="0"/>
      <dgm:spPr/>
    </dgm:pt>
    <dgm:pt modelId="{58FE6BA0-F56A-4D1B-94C8-5E1621D709AE}" type="pres">
      <dgm:prSet presAssocID="{77379971-1DA9-4D0D-8C2B-43516D6EFFCD}" presName="linNode" presStyleCnt="0"/>
      <dgm:spPr/>
    </dgm:pt>
    <dgm:pt modelId="{F9432957-76E8-46EF-A979-1BF4999E4924}" type="pres">
      <dgm:prSet presAssocID="{77379971-1DA9-4D0D-8C2B-43516D6EFFCD}" presName="parentText" presStyleLbl="node1" presStyleIdx="2" presStyleCnt="3" custScaleX="8396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8BE33C-4163-435D-AC16-4BD491973087}" type="pres">
      <dgm:prSet presAssocID="{77379971-1DA9-4D0D-8C2B-43516D6EFFCD}" presName="descendantText" presStyleLbl="alignAccFollowNode1" presStyleIdx="2" presStyleCnt="3" custScaleX="123864" custScaleY="1122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350D5FB-7B3E-4566-95F0-F1E51809F73C}" srcId="{62607DAE-0BC8-4C04-BCE9-B6DB817992AC}" destId="{9BEB0E1E-F5DC-409D-9BBD-87C57CAB6D3E}" srcOrd="1" destOrd="0" parTransId="{78D7E491-191E-49FF-8687-3D06F40033B2}" sibTransId="{E6E32958-82BD-4777-A0A0-4446A882634E}"/>
    <dgm:cxn modelId="{93613C08-253A-4B2C-9096-56762F1B4374}" type="presOf" srcId="{6A6B68EE-5DBD-4238-96F1-E658C4D1A2D4}" destId="{A58BE33C-4163-435D-AC16-4BD491973087}" srcOrd="0" destOrd="0" presId="urn:microsoft.com/office/officeart/2005/8/layout/vList5"/>
    <dgm:cxn modelId="{4B6656F1-B919-4C35-8C48-2E357048A26D}" type="presOf" srcId="{993E9230-7D2B-4FC4-ABF7-BC8EF005F83C}" destId="{180BA1B6-5C19-4692-B08E-1D022D2CDFBB}" srcOrd="0" destOrd="0" presId="urn:microsoft.com/office/officeart/2005/8/layout/vList5"/>
    <dgm:cxn modelId="{368F56FE-989E-468B-8C7F-B8A3049671D4}" srcId="{77379971-1DA9-4D0D-8C2B-43516D6EFFCD}" destId="{B3D3D2ED-1946-4835-B48B-FA5158B21422}" srcOrd="2" destOrd="0" parTransId="{5186BF65-C2E5-4514-9980-A96B6B2315AA}" sibTransId="{A76114DD-6213-4B06-ABCD-1AF3D466354F}"/>
    <dgm:cxn modelId="{19EB0638-BFB9-418B-AB85-BE78C3657E27}" srcId="{9BEB0E1E-F5DC-409D-9BBD-87C57CAB6D3E}" destId="{623E8DC0-D387-42B5-AD77-B16EF7D1FCD6}" srcOrd="3" destOrd="0" parTransId="{419CB312-41B8-42DF-9790-98D1F3EA6D05}" sibTransId="{D4593F35-CEC7-4513-A092-CEC188D462DE}"/>
    <dgm:cxn modelId="{A8523006-E5B0-448E-93A5-669930513F2B}" srcId="{993E9230-7D2B-4FC4-ABF7-BC8EF005F83C}" destId="{6D363D78-C3B3-4DE7-8E3D-7FD7043C38EA}" srcOrd="1" destOrd="0" parTransId="{D70095E0-4475-473F-A577-4AE42291CDFB}" sibTransId="{970114E8-BE70-4BAD-9C03-A0FA71D7C58D}"/>
    <dgm:cxn modelId="{DE8FBBD6-1018-40A9-8B41-D1DA8393966E}" srcId="{9BEB0E1E-F5DC-409D-9BBD-87C57CAB6D3E}" destId="{05187729-3720-4EC3-AEB1-F393BCCB20CD}" srcOrd="2" destOrd="0" parTransId="{D2AD3A28-2791-426F-97F4-653353EE2A9D}" sibTransId="{05F94571-3AE6-41C1-ADBE-8307CC46E7C8}"/>
    <dgm:cxn modelId="{FFFB93E1-4D78-406C-82F4-1F3E69F5F649}" type="presOf" srcId="{D47BCB4E-8304-4573-A5AD-31E3D2464982}" destId="{A58BE33C-4163-435D-AC16-4BD491973087}" srcOrd="0" destOrd="1" presId="urn:microsoft.com/office/officeart/2005/8/layout/vList5"/>
    <dgm:cxn modelId="{E0213974-B119-412E-B9C6-D552F0513EBA}" type="presOf" srcId="{B3D3D2ED-1946-4835-B48B-FA5158B21422}" destId="{A58BE33C-4163-435D-AC16-4BD491973087}" srcOrd="0" destOrd="2" presId="urn:microsoft.com/office/officeart/2005/8/layout/vList5"/>
    <dgm:cxn modelId="{AB9AC301-D0DC-4098-893F-36C269DC52EF}" srcId="{62607DAE-0BC8-4C04-BCE9-B6DB817992AC}" destId="{993E9230-7D2B-4FC4-ABF7-BC8EF005F83C}" srcOrd="0" destOrd="0" parTransId="{E176D3EF-AE6A-4A02-B7D0-6183BF442118}" sibTransId="{E908EB23-B7AE-484A-8145-A39703C327CC}"/>
    <dgm:cxn modelId="{F6C3F8F3-9176-4366-BB4A-61E5B9DD4BE7}" srcId="{9BEB0E1E-F5DC-409D-9BBD-87C57CAB6D3E}" destId="{DE0C5C34-CA73-4BA5-98A3-36C66DF43B4D}" srcOrd="0" destOrd="0" parTransId="{2055EA77-0D6A-44A2-843E-9D9F0A302145}" sibTransId="{17166208-C5F9-4DCD-9145-AF301FFD3719}"/>
    <dgm:cxn modelId="{6BF67A33-F3BD-499A-9751-A369C4D541B2}" type="presOf" srcId="{77379971-1DA9-4D0D-8C2B-43516D6EFFCD}" destId="{F9432957-76E8-46EF-A979-1BF4999E4924}" srcOrd="0" destOrd="0" presId="urn:microsoft.com/office/officeart/2005/8/layout/vList5"/>
    <dgm:cxn modelId="{982CB153-3C7A-4F3C-9488-E10B901E0B09}" type="presOf" srcId="{62607DAE-0BC8-4C04-BCE9-B6DB817992AC}" destId="{FB52AEE5-AE65-4386-902D-8A76224D6838}" srcOrd="0" destOrd="0" presId="urn:microsoft.com/office/officeart/2005/8/layout/vList5"/>
    <dgm:cxn modelId="{013F3E21-1229-4D52-865A-3D4715DF8817}" type="presOf" srcId="{6D363D78-C3B3-4DE7-8E3D-7FD7043C38EA}" destId="{228E88C3-791B-4373-AD68-2A7364C977E4}" srcOrd="0" destOrd="1" presId="urn:microsoft.com/office/officeart/2005/8/layout/vList5"/>
    <dgm:cxn modelId="{2DEF722C-B947-4A38-BE49-5030037A16F5}" srcId="{9BEB0E1E-F5DC-409D-9BBD-87C57CAB6D3E}" destId="{281FF0E4-4597-4372-ADF3-1FAF20E0CC88}" srcOrd="1" destOrd="0" parTransId="{0493E849-3BB8-4C2A-853B-F49059F2E722}" sibTransId="{91EA7251-22A1-4F11-B100-DA30499F6930}"/>
    <dgm:cxn modelId="{E52071EC-7D48-4276-A3FD-ADEB48A8CA0A}" type="presOf" srcId="{DE0C5C34-CA73-4BA5-98A3-36C66DF43B4D}" destId="{DB822C2C-21EA-4A8B-A2AA-966DA693987E}" srcOrd="0" destOrd="0" presId="urn:microsoft.com/office/officeart/2005/8/layout/vList5"/>
    <dgm:cxn modelId="{005402D3-EA8C-490C-8676-301813F31CDB}" type="presOf" srcId="{281FF0E4-4597-4372-ADF3-1FAF20E0CC88}" destId="{DB822C2C-21EA-4A8B-A2AA-966DA693987E}" srcOrd="0" destOrd="1" presId="urn:microsoft.com/office/officeart/2005/8/layout/vList5"/>
    <dgm:cxn modelId="{F19F8D8C-9889-497C-83C6-9C8CED2534A8}" srcId="{77379971-1DA9-4D0D-8C2B-43516D6EFFCD}" destId="{6A6B68EE-5DBD-4238-96F1-E658C4D1A2D4}" srcOrd="0" destOrd="0" parTransId="{08E7E0A4-2AD8-4CB0-86D1-E801CE56E681}" sibTransId="{C947BC38-8757-4655-8297-E653B509A2FC}"/>
    <dgm:cxn modelId="{E8B3D128-75AF-44F6-BA3C-C359CCFDFE87}" srcId="{62607DAE-0BC8-4C04-BCE9-B6DB817992AC}" destId="{77379971-1DA9-4D0D-8C2B-43516D6EFFCD}" srcOrd="2" destOrd="0" parTransId="{CA5C2D3F-6C50-47C4-9C41-F46B7A9EC5EA}" sibTransId="{C2CE6A03-F51E-4F6C-B675-81F0C76B6ABF}"/>
    <dgm:cxn modelId="{7B57245D-9C4A-4D9D-A44E-2B1395703338}" type="presOf" srcId="{623E8DC0-D387-42B5-AD77-B16EF7D1FCD6}" destId="{DB822C2C-21EA-4A8B-A2AA-966DA693987E}" srcOrd="0" destOrd="3" presId="urn:microsoft.com/office/officeart/2005/8/layout/vList5"/>
    <dgm:cxn modelId="{19426177-8B4B-44CE-9FC2-B9DFA2D694C0}" srcId="{77379971-1DA9-4D0D-8C2B-43516D6EFFCD}" destId="{D47BCB4E-8304-4573-A5AD-31E3D2464982}" srcOrd="1" destOrd="0" parTransId="{5519D44A-3814-4C7D-B269-BC63E4147F5B}" sibTransId="{4BC7830C-9520-496D-92AA-FD720B90077A}"/>
    <dgm:cxn modelId="{C36D63C5-0B72-40F8-B2F6-1C1588464CF4}" type="presOf" srcId="{9BEB0E1E-F5DC-409D-9BBD-87C57CAB6D3E}" destId="{0557FA2C-F3CD-4AAF-B6BE-E02AB15DB32A}" srcOrd="0" destOrd="0" presId="urn:microsoft.com/office/officeart/2005/8/layout/vList5"/>
    <dgm:cxn modelId="{D4622628-E3D9-4392-B64D-6F1C0FFCB4AB}" type="presOf" srcId="{6650092B-4C20-4433-9094-F6527B9D8D5B}" destId="{228E88C3-791B-4373-AD68-2A7364C977E4}" srcOrd="0" destOrd="0" presId="urn:microsoft.com/office/officeart/2005/8/layout/vList5"/>
    <dgm:cxn modelId="{38D5A735-2F8C-4C30-9AD1-525811B851A0}" srcId="{993E9230-7D2B-4FC4-ABF7-BC8EF005F83C}" destId="{6650092B-4C20-4433-9094-F6527B9D8D5B}" srcOrd="0" destOrd="0" parTransId="{E7B8BE32-CF88-4795-94C9-AA9B809CFE5C}" sibTransId="{B56F3595-4FEF-4787-97B8-6D1BE154FFA1}"/>
    <dgm:cxn modelId="{1D5D3809-1503-45B4-A7FC-3839A9370B02}" type="presOf" srcId="{05187729-3720-4EC3-AEB1-F393BCCB20CD}" destId="{DB822C2C-21EA-4A8B-A2AA-966DA693987E}" srcOrd="0" destOrd="2" presId="urn:microsoft.com/office/officeart/2005/8/layout/vList5"/>
    <dgm:cxn modelId="{448BA80C-363A-428B-A94D-9BD20AF13B1B}" type="presParOf" srcId="{FB52AEE5-AE65-4386-902D-8A76224D6838}" destId="{D4E3D6A4-0425-4AE3-8303-2378A9382C5C}" srcOrd="0" destOrd="0" presId="urn:microsoft.com/office/officeart/2005/8/layout/vList5"/>
    <dgm:cxn modelId="{6D262916-1611-4F16-8DF1-CC328BB94B54}" type="presParOf" srcId="{D4E3D6A4-0425-4AE3-8303-2378A9382C5C}" destId="{180BA1B6-5C19-4692-B08E-1D022D2CDFBB}" srcOrd="0" destOrd="0" presId="urn:microsoft.com/office/officeart/2005/8/layout/vList5"/>
    <dgm:cxn modelId="{4BDB97D6-D390-4F4E-BDF7-32CB14DCFFFD}" type="presParOf" srcId="{D4E3D6A4-0425-4AE3-8303-2378A9382C5C}" destId="{228E88C3-791B-4373-AD68-2A7364C977E4}" srcOrd="1" destOrd="0" presId="urn:microsoft.com/office/officeart/2005/8/layout/vList5"/>
    <dgm:cxn modelId="{8E5D3EB8-5C61-4E7F-8AA2-4CBBC88633EC}" type="presParOf" srcId="{FB52AEE5-AE65-4386-902D-8A76224D6838}" destId="{E55FE16A-BE06-400F-AFA2-90A4B8465EA3}" srcOrd="1" destOrd="0" presId="urn:microsoft.com/office/officeart/2005/8/layout/vList5"/>
    <dgm:cxn modelId="{32C1301B-B519-4245-8F9B-5D8C6A25B5FA}" type="presParOf" srcId="{FB52AEE5-AE65-4386-902D-8A76224D6838}" destId="{89A9EACC-C88D-432A-BB44-8E6E8BF2A6F8}" srcOrd="2" destOrd="0" presId="urn:microsoft.com/office/officeart/2005/8/layout/vList5"/>
    <dgm:cxn modelId="{08F77517-BF82-4263-97D6-161A5A83F99B}" type="presParOf" srcId="{89A9EACC-C88D-432A-BB44-8E6E8BF2A6F8}" destId="{0557FA2C-F3CD-4AAF-B6BE-E02AB15DB32A}" srcOrd="0" destOrd="0" presId="urn:microsoft.com/office/officeart/2005/8/layout/vList5"/>
    <dgm:cxn modelId="{99048CFF-57B8-49EA-A74E-EA6A6496705A}" type="presParOf" srcId="{89A9EACC-C88D-432A-BB44-8E6E8BF2A6F8}" destId="{DB822C2C-21EA-4A8B-A2AA-966DA693987E}" srcOrd="1" destOrd="0" presId="urn:microsoft.com/office/officeart/2005/8/layout/vList5"/>
    <dgm:cxn modelId="{8948910C-CE6C-486D-B55B-664E5F7E7069}" type="presParOf" srcId="{FB52AEE5-AE65-4386-902D-8A76224D6838}" destId="{D4C7000E-9FC5-406A-9D17-1C09CA91361D}" srcOrd="3" destOrd="0" presId="urn:microsoft.com/office/officeart/2005/8/layout/vList5"/>
    <dgm:cxn modelId="{275AD49D-DAA2-4767-91F0-C84073832FF7}" type="presParOf" srcId="{FB52AEE5-AE65-4386-902D-8A76224D6838}" destId="{58FE6BA0-F56A-4D1B-94C8-5E1621D709AE}" srcOrd="4" destOrd="0" presId="urn:microsoft.com/office/officeart/2005/8/layout/vList5"/>
    <dgm:cxn modelId="{FF93FF0F-46C3-4DBF-8251-A6AE3200E6DB}" type="presParOf" srcId="{58FE6BA0-F56A-4D1B-94C8-5E1621D709AE}" destId="{F9432957-76E8-46EF-A979-1BF4999E4924}" srcOrd="0" destOrd="0" presId="urn:microsoft.com/office/officeart/2005/8/layout/vList5"/>
    <dgm:cxn modelId="{7DFD6B08-4A49-4641-968B-A50ACCD3A364}" type="presParOf" srcId="{58FE6BA0-F56A-4D1B-94C8-5E1621D709AE}" destId="{A58BE33C-4163-435D-AC16-4BD4919730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2607DAE-0BC8-4C04-BCE9-B6DB817992A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93E9230-7D2B-4FC4-ABF7-BC8EF005F83C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評量內容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76D3EF-AE6A-4A02-B7D0-6183BF442118}" type="parTrans" cxnId="{AB9AC301-D0DC-4098-893F-36C269DC52E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08EB23-B7AE-484A-8145-A39703C327CC}" type="sibTrans" cxnId="{AB9AC301-D0DC-4098-893F-36C269DC52E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EB0E1E-F5DC-409D-9BBD-87C57CAB6D3E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結果呈現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D7E491-191E-49FF-8687-3D06F40033B2}" type="parTrans" cxnId="{B350D5FB-7B3E-4566-95F0-F1E51809F73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E32958-82BD-4777-A0A0-4446A882634E}" type="sibTrans" cxnId="{B350D5FB-7B3E-4566-95F0-F1E51809F73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1FF0E4-4597-4372-ADF3-1FAF20E0CC88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可使用質的敘述方式呈現學生的學習成果。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93E849-3BB8-4C2A-853B-F49059F2E722}" type="parTrans" cxnId="{2DEF722C-B947-4A38-BE49-5030037A16F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EA7251-22A1-4F11-B100-DA30499F6930}" type="sibTrans" cxnId="{2DEF722C-B947-4A38-BE49-5030037A16F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379971-1DA9-4D0D-8C2B-43516D6EFFCD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回饋應用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5C2D3F-6C50-47C4-9C41-F46B7A9EC5EA}" type="parTrans" cxnId="{E8B3D128-75AF-44F6-BA3C-C359CCFDFE8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CE6A03-F51E-4F6C-B675-81F0C76B6ABF}" type="sibTrans" cxnId="{E8B3D128-75AF-44F6-BA3C-C359CCFDFE8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3E8DC0-D387-42B5-AD77-B16EF7D1FCD6}">
      <dgm:prSet custT="1"/>
      <dgm:spPr/>
      <dgm:t>
        <a:bodyPr/>
        <a:lstStyle/>
        <a:p>
          <a:endParaRPr lang="zh-TW" altLang="en-US" sz="16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9CB312-41B8-42DF-9790-98D1F3EA6D05}" type="parTrans" cxnId="{19EB0638-BFB9-418B-AB85-BE78C3657E27}">
      <dgm:prSet/>
      <dgm:spPr/>
      <dgm:t>
        <a:bodyPr/>
        <a:lstStyle/>
        <a:p>
          <a:endParaRPr lang="zh-TW" altLang="en-US"/>
        </a:p>
      </dgm:t>
    </dgm:pt>
    <dgm:pt modelId="{D4593F35-CEC7-4513-A092-CEC188D462DE}" type="sibTrans" cxnId="{19EB0638-BFB9-418B-AB85-BE78C3657E27}">
      <dgm:prSet/>
      <dgm:spPr/>
      <dgm:t>
        <a:bodyPr/>
        <a:lstStyle/>
        <a:p>
          <a:endParaRPr lang="zh-TW" altLang="en-US"/>
        </a:p>
      </dgm:t>
    </dgm:pt>
    <dgm:pt modelId="{6A6B68EE-5DBD-4238-96F1-E658C4D1A2D4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教師可建立個人試題檔案，評估試題品質及學生學習成效，以提供適性學習輔導。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E7E0A4-2AD8-4CB0-86D1-E801CE56E681}" type="parTrans" cxnId="{F19F8D8C-9889-497C-83C6-9C8CED2534A8}">
      <dgm:prSet/>
      <dgm:spPr/>
      <dgm:t>
        <a:bodyPr/>
        <a:lstStyle/>
        <a:p>
          <a:endParaRPr lang="zh-TW" altLang="en-US"/>
        </a:p>
      </dgm:t>
    </dgm:pt>
    <dgm:pt modelId="{C947BC38-8757-4655-8297-E653B509A2FC}" type="sibTrans" cxnId="{F19F8D8C-9889-497C-83C6-9C8CED2534A8}">
      <dgm:prSet/>
      <dgm:spPr/>
      <dgm:t>
        <a:bodyPr/>
        <a:lstStyle/>
        <a:p>
          <a:endParaRPr lang="zh-TW" altLang="en-US"/>
        </a:p>
      </dgm:t>
    </dgm:pt>
    <dgm:pt modelId="{DE0C5C34-CA73-4BA5-98A3-36C66DF43B4D}">
      <dgm:prSet phldrT="[文字]" custT="1"/>
      <dgm:spPr/>
      <dgm:t>
        <a:bodyPr/>
        <a:lstStyle/>
        <a:p>
          <a:pPr>
            <a:spcAft>
              <a:spcPts val="0"/>
            </a:spcAft>
          </a:pP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55EA77-0D6A-44A2-843E-9D9F0A302145}" type="parTrans" cxnId="{F6C3F8F3-9176-4366-BB4A-61E5B9DD4BE7}">
      <dgm:prSet/>
      <dgm:spPr/>
      <dgm:t>
        <a:bodyPr/>
        <a:lstStyle/>
        <a:p>
          <a:endParaRPr lang="zh-TW" altLang="en-US"/>
        </a:p>
      </dgm:t>
    </dgm:pt>
    <dgm:pt modelId="{17166208-C5F9-4DCD-9145-AF301FFD3719}" type="sibTrans" cxnId="{F6C3F8F3-9176-4366-BB4A-61E5B9DD4BE7}">
      <dgm:prSet/>
      <dgm:spPr/>
      <dgm:t>
        <a:bodyPr/>
        <a:lstStyle/>
        <a:p>
          <a:endParaRPr lang="zh-TW" altLang="en-US"/>
        </a:p>
      </dgm:t>
    </dgm:pt>
    <dgm:pt modelId="{09B18772-256E-4FE6-9937-1B2ECB99842B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兼顧語言成分（語音、字彙、文法）及語言應用能力（聽、說、讀、寫）之評量，且後者重於前者。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A857CC-8551-487A-B96B-A10EAE067928}" type="parTrans" cxnId="{7CC357AF-0224-49CD-A422-D37AC06D175C}">
      <dgm:prSet/>
      <dgm:spPr/>
      <dgm:t>
        <a:bodyPr/>
        <a:lstStyle/>
        <a:p>
          <a:endParaRPr lang="zh-TW" altLang="en-US"/>
        </a:p>
      </dgm:t>
    </dgm:pt>
    <dgm:pt modelId="{7A07D777-E947-4DD4-8828-E33EDF8082CE}" type="sibTrans" cxnId="{7CC357AF-0224-49CD-A422-D37AC06D175C}">
      <dgm:prSet/>
      <dgm:spPr/>
      <dgm:t>
        <a:bodyPr/>
        <a:lstStyle/>
        <a:p>
          <a:endParaRPr lang="zh-TW" altLang="en-US"/>
        </a:p>
      </dgm:t>
    </dgm:pt>
    <dgm:pt modelId="{FFD88F38-99DF-4A97-AFE8-30DBC31E54E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兼顧語言的流暢度及正確性，難度應符合適性原則。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57FA2F-1900-41BD-89AC-F3AD787E4062}" type="parTrans" cxnId="{BF37AC71-77BE-474F-BA65-B2C8430EA7C1}">
      <dgm:prSet/>
      <dgm:spPr/>
      <dgm:t>
        <a:bodyPr/>
        <a:lstStyle/>
        <a:p>
          <a:endParaRPr lang="zh-TW" altLang="en-US"/>
        </a:p>
      </dgm:t>
    </dgm:pt>
    <dgm:pt modelId="{91E5D1A2-D3DA-41C3-AB3E-95711AF5B2E2}" type="sibTrans" cxnId="{BF37AC71-77BE-474F-BA65-B2C8430EA7C1}">
      <dgm:prSet/>
      <dgm:spPr/>
      <dgm:t>
        <a:bodyPr/>
        <a:lstStyle/>
        <a:p>
          <a:endParaRPr lang="zh-TW" altLang="en-US"/>
        </a:p>
      </dgm:t>
    </dgm:pt>
    <dgm:pt modelId="{18A7A06D-1F41-407E-A182-AB21459FE99D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考量學生身心發展、個別差異及文化等差異，進行差異化評量。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320146-973B-404F-9886-CAC679D269BF}" type="parTrans" cxnId="{368AFEC5-5F07-4294-82FB-2D4C455FEC4A}">
      <dgm:prSet/>
      <dgm:spPr/>
      <dgm:t>
        <a:bodyPr/>
        <a:lstStyle/>
        <a:p>
          <a:endParaRPr lang="zh-TW" altLang="en-US"/>
        </a:p>
      </dgm:t>
    </dgm:pt>
    <dgm:pt modelId="{0DA256A6-309E-4C16-9B34-2E3874A31F3C}" type="sibTrans" cxnId="{368AFEC5-5F07-4294-82FB-2D4C455FEC4A}">
      <dgm:prSet/>
      <dgm:spPr/>
      <dgm:t>
        <a:bodyPr/>
        <a:lstStyle/>
        <a:p>
          <a:endParaRPr lang="zh-TW" altLang="en-US"/>
        </a:p>
      </dgm:t>
    </dgm:pt>
    <dgm:pt modelId="{5451C7DA-251E-4D2A-8398-3DE36B679A89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學習目標的達成情形、學習的優勢、課內外英語文活動的參與情形、學習動機與態度等。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976990-A84C-4B45-B96D-7D91C2126627}" type="parTrans" cxnId="{46B86371-C530-4DE9-9C6D-F67084F0BF5D}">
      <dgm:prSet/>
      <dgm:spPr/>
      <dgm:t>
        <a:bodyPr/>
        <a:lstStyle/>
        <a:p>
          <a:endParaRPr lang="zh-TW" altLang="en-US"/>
        </a:p>
      </dgm:t>
    </dgm:pt>
    <dgm:pt modelId="{3F7D1932-9ECC-442B-A778-203E972DAB92}" type="sibTrans" cxnId="{46B86371-C530-4DE9-9C6D-F67084F0BF5D}">
      <dgm:prSet/>
      <dgm:spPr/>
      <dgm:t>
        <a:bodyPr/>
        <a:lstStyle/>
        <a:p>
          <a:endParaRPr lang="zh-TW" altLang="en-US"/>
        </a:p>
      </dgm:t>
    </dgm:pt>
    <dgm:pt modelId="{FB52AEE5-AE65-4386-902D-8A76224D6838}" type="pres">
      <dgm:prSet presAssocID="{62607DAE-0BC8-4C04-BCE9-B6DB817992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4E3D6A4-0425-4AE3-8303-2378A9382C5C}" type="pres">
      <dgm:prSet presAssocID="{993E9230-7D2B-4FC4-ABF7-BC8EF005F83C}" presName="linNode" presStyleCnt="0"/>
      <dgm:spPr/>
    </dgm:pt>
    <dgm:pt modelId="{180BA1B6-5C19-4692-B08E-1D022D2CDFBB}" type="pres">
      <dgm:prSet presAssocID="{993E9230-7D2B-4FC4-ABF7-BC8EF005F83C}" presName="parentText" presStyleLbl="node1" presStyleIdx="0" presStyleCnt="3" custScaleX="7435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8E88C3-791B-4373-AD68-2A7364C977E4}" type="pres">
      <dgm:prSet presAssocID="{993E9230-7D2B-4FC4-ABF7-BC8EF005F83C}" presName="descendantText" presStyleLbl="alignAccFollowNode1" presStyleIdx="0" presStyleCnt="3" custScaleX="1196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FE16A-BE06-400F-AFA2-90A4B8465EA3}" type="pres">
      <dgm:prSet presAssocID="{E908EB23-B7AE-484A-8145-A39703C327CC}" presName="sp" presStyleCnt="0"/>
      <dgm:spPr/>
    </dgm:pt>
    <dgm:pt modelId="{89A9EACC-C88D-432A-BB44-8E6E8BF2A6F8}" type="pres">
      <dgm:prSet presAssocID="{9BEB0E1E-F5DC-409D-9BBD-87C57CAB6D3E}" presName="linNode" presStyleCnt="0"/>
      <dgm:spPr/>
    </dgm:pt>
    <dgm:pt modelId="{0557FA2C-F3CD-4AAF-B6BE-E02AB15DB32A}" type="pres">
      <dgm:prSet presAssocID="{9BEB0E1E-F5DC-409D-9BBD-87C57CAB6D3E}" presName="parentText" presStyleLbl="node1" presStyleIdx="1" presStyleCnt="3" custScaleX="84581" custLinFactNeighborY="-67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822C2C-21EA-4A8B-A2AA-966DA693987E}" type="pres">
      <dgm:prSet presAssocID="{9BEB0E1E-F5DC-409D-9BBD-87C57CAB6D3E}" presName="descendantText" presStyleLbl="alignAccFollowNode1" presStyleIdx="1" presStyleCnt="3" custScaleX="131543" custLinFactNeighborY="-8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7000E-9FC5-406A-9D17-1C09CA91361D}" type="pres">
      <dgm:prSet presAssocID="{E6E32958-82BD-4777-A0A0-4446A882634E}" presName="sp" presStyleCnt="0"/>
      <dgm:spPr/>
    </dgm:pt>
    <dgm:pt modelId="{58FE6BA0-F56A-4D1B-94C8-5E1621D709AE}" type="pres">
      <dgm:prSet presAssocID="{77379971-1DA9-4D0D-8C2B-43516D6EFFCD}" presName="linNode" presStyleCnt="0"/>
      <dgm:spPr/>
    </dgm:pt>
    <dgm:pt modelId="{F9432957-76E8-46EF-A979-1BF4999E4924}" type="pres">
      <dgm:prSet presAssocID="{77379971-1DA9-4D0D-8C2B-43516D6EFFCD}" presName="parentText" presStyleLbl="node1" presStyleIdx="2" presStyleCnt="3" custScaleX="7237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8BE33C-4163-435D-AC16-4BD491973087}" type="pres">
      <dgm:prSet presAssocID="{77379971-1DA9-4D0D-8C2B-43516D6EFFCD}" presName="descendantText" presStyleLbl="alignAccFollowNode1" presStyleIdx="2" presStyleCnt="3" custScaleX="115190" custScaleY="1122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350D5FB-7B3E-4566-95F0-F1E51809F73C}" srcId="{62607DAE-0BC8-4C04-BCE9-B6DB817992AC}" destId="{9BEB0E1E-F5DC-409D-9BBD-87C57CAB6D3E}" srcOrd="1" destOrd="0" parTransId="{78D7E491-191E-49FF-8687-3D06F40033B2}" sibTransId="{E6E32958-82BD-4777-A0A0-4446A882634E}"/>
    <dgm:cxn modelId="{93613C08-253A-4B2C-9096-56762F1B4374}" type="presOf" srcId="{6A6B68EE-5DBD-4238-96F1-E658C4D1A2D4}" destId="{A58BE33C-4163-435D-AC16-4BD491973087}" srcOrd="0" destOrd="0" presId="urn:microsoft.com/office/officeart/2005/8/layout/vList5"/>
    <dgm:cxn modelId="{7CC357AF-0224-49CD-A422-D37AC06D175C}" srcId="{993E9230-7D2B-4FC4-ABF7-BC8EF005F83C}" destId="{09B18772-256E-4FE6-9937-1B2ECB99842B}" srcOrd="0" destOrd="0" parTransId="{BEA857CC-8551-487A-B96B-A10EAE067928}" sibTransId="{7A07D777-E947-4DD4-8828-E33EDF8082CE}"/>
    <dgm:cxn modelId="{46B86371-C530-4DE9-9C6D-F67084F0BF5D}" srcId="{9BEB0E1E-F5DC-409D-9BBD-87C57CAB6D3E}" destId="{5451C7DA-251E-4D2A-8398-3DE36B679A89}" srcOrd="2" destOrd="0" parTransId="{29976990-A84C-4B45-B96D-7D91C2126627}" sibTransId="{3F7D1932-9ECC-442B-A778-203E972DAB92}"/>
    <dgm:cxn modelId="{4B6656F1-B919-4C35-8C48-2E357048A26D}" type="presOf" srcId="{993E9230-7D2B-4FC4-ABF7-BC8EF005F83C}" destId="{180BA1B6-5C19-4692-B08E-1D022D2CDFBB}" srcOrd="0" destOrd="0" presId="urn:microsoft.com/office/officeart/2005/8/layout/vList5"/>
    <dgm:cxn modelId="{BF37AC71-77BE-474F-BA65-B2C8430EA7C1}" srcId="{993E9230-7D2B-4FC4-ABF7-BC8EF005F83C}" destId="{FFD88F38-99DF-4A97-AFE8-30DBC31E54EF}" srcOrd="1" destOrd="0" parTransId="{0857FA2F-1900-41BD-89AC-F3AD787E4062}" sibTransId="{91E5D1A2-D3DA-41C3-AB3E-95711AF5B2E2}"/>
    <dgm:cxn modelId="{19EB0638-BFB9-418B-AB85-BE78C3657E27}" srcId="{9BEB0E1E-F5DC-409D-9BBD-87C57CAB6D3E}" destId="{623E8DC0-D387-42B5-AD77-B16EF7D1FCD6}" srcOrd="3" destOrd="0" parTransId="{419CB312-41B8-42DF-9790-98D1F3EA6D05}" sibTransId="{D4593F35-CEC7-4513-A092-CEC188D462DE}"/>
    <dgm:cxn modelId="{332444F4-4071-4687-901D-413EA93977F2}" type="presOf" srcId="{18A7A06D-1F41-407E-A182-AB21459FE99D}" destId="{228E88C3-791B-4373-AD68-2A7364C977E4}" srcOrd="0" destOrd="2" presId="urn:microsoft.com/office/officeart/2005/8/layout/vList5"/>
    <dgm:cxn modelId="{B6D6DA97-4F17-4B79-B932-157E57AF67FB}" type="presOf" srcId="{09B18772-256E-4FE6-9937-1B2ECB99842B}" destId="{228E88C3-791B-4373-AD68-2A7364C977E4}" srcOrd="0" destOrd="0" presId="urn:microsoft.com/office/officeart/2005/8/layout/vList5"/>
    <dgm:cxn modelId="{AB9AC301-D0DC-4098-893F-36C269DC52EF}" srcId="{62607DAE-0BC8-4C04-BCE9-B6DB817992AC}" destId="{993E9230-7D2B-4FC4-ABF7-BC8EF005F83C}" srcOrd="0" destOrd="0" parTransId="{E176D3EF-AE6A-4A02-B7D0-6183BF442118}" sibTransId="{E908EB23-B7AE-484A-8145-A39703C327CC}"/>
    <dgm:cxn modelId="{F6C3F8F3-9176-4366-BB4A-61E5B9DD4BE7}" srcId="{9BEB0E1E-F5DC-409D-9BBD-87C57CAB6D3E}" destId="{DE0C5C34-CA73-4BA5-98A3-36C66DF43B4D}" srcOrd="0" destOrd="0" parTransId="{2055EA77-0D6A-44A2-843E-9D9F0A302145}" sibTransId="{17166208-C5F9-4DCD-9145-AF301FFD3719}"/>
    <dgm:cxn modelId="{6BF67A33-F3BD-499A-9751-A369C4D541B2}" type="presOf" srcId="{77379971-1DA9-4D0D-8C2B-43516D6EFFCD}" destId="{F9432957-76E8-46EF-A979-1BF4999E4924}" srcOrd="0" destOrd="0" presId="urn:microsoft.com/office/officeart/2005/8/layout/vList5"/>
    <dgm:cxn modelId="{982CB153-3C7A-4F3C-9488-E10B901E0B09}" type="presOf" srcId="{62607DAE-0BC8-4C04-BCE9-B6DB817992AC}" destId="{FB52AEE5-AE65-4386-902D-8A76224D6838}" srcOrd="0" destOrd="0" presId="urn:microsoft.com/office/officeart/2005/8/layout/vList5"/>
    <dgm:cxn modelId="{1EF73647-7660-40CD-B785-EF2AE5F31139}" type="presOf" srcId="{FFD88F38-99DF-4A97-AFE8-30DBC31E54EF}" destId="{228E88C3-791B-4373-AD68-2A7364C977E4}" srcOrd="0" destOrd="1" presId="urn:microsoft.com/office/officeart/2005/8/layout/vList5"/>
    <dgm:cxn modelId="{368AFEC5-5F07-4294-82FB-2D4C455FEC4A}" srcId="{993E9230-7D2B-4FC4-ABF7-BC8EF005F83C}" destId="{18A7A06D-1F41-407E-A182-AB21459FE99D}" srcOrd="2" destOrd="0" parTransId="{A5320146-973B-404F-9886-CAC679D269BF}" sibTransId="{0DA256A6-309E-4C16-9B34-2E3874A31F3C}"/>
    <dgm:cxn modelId="{6FD54194-236B-4D75-968B-DEE46410032B}" type="presOf" srcId="{5451C7DA-251E-4D2A-8398-3DE36B679A89}" destId="{DB822C2C-21EA-4A8B-A2AA-966DA693987E}" srcOrd="0" destOrd="2" presId="urn:microsoft.com/office/officeart/2005/8/layout/vList5"/>
    <dgm:cxn modelId="{2DEF722C-B947-4A38-BE49-5030037A16F5}" srcId="{9BEB0E1E-F5DC-409D-9BBD-87C57CAB6D3E}" destId="{281FF0E4-4597-4372-ADF3-1FAF20E0CC88}" srcOrd="1" destOrd="0" parTransId="{0493E849-3BB8-4C2A-853B-F49059F2E722}" sibTransId="{91EA7251-22A1-4F11-B100-DA30499F6930}"/>
    <dgm:cxn modelId="{E52071EC-7D48-4276-A3FD-ADEB48A8CA0A}" type="presOf" srcId="{DE0C5C34-CA73-4BA5-98A3-36C66DF43B4D}" destId="{DB822C2C-21EA-4A8B-A2AA-966DA693987E}" srcOrd="0" destOrd="0" presId="urn:microsoft.com/office/officeart/2005/8/layout/vList5"/>
    <dgm:cxn modelId="{005402D3-EA8C-490C-8676-301813F31CDB}" type="presOf" srcId="{281FF0E4-4597-4372-ADF3-1FAF20E0CC88}" destId="{DB822C2C-21EA-4A8B-A2AA-966DA693987E}" srcOrd="0" destOrd="1" presId="urn:microsoft.com/office/officeart/2005/8/layout/vList5"/>
    <dgm:cxn modelId="{F19F8D8C-9889-497C-83C6-9C8CED2534A8}" srcId="{77379971-1DA9-4D0D-8C2B-43516D6EFFCD}" destId="{6A6B68EE-5DBD-4238-96F1-E658C4D1A2D4}" srcOrd="0" destOrd="0" parTransId="{08E7E0A4-2AD8-4CB0-86D1-E801CE56E681}" sibTransId="{C947BC38-8757-4655-8297-E653B509A2FC}"/>
    <dgm:cxn modelId="{7B57245D-9C4A-4D9D-A44E-2B1395703338}" type="presOf" srcId="{623E8DC0-D387-42B5-AD77-B16EF7D1FCD6}" destId="{DB822C2C-21EA-4A8B-A2AA-966DA693987E}" srcOrd="0" destOrd="3" presId="urn:microsoft.com/office/officeart/2005/8/layout/vList5"/>
    <dgm:cxn modelId="{E8B3D128-75AF-44F6-BA3C-C359CCFDFE87}" srcId="{62607DAE-0BC8-4C04-BCE9-B6DB817992AC}" destId="{77379971-1DA9-4D0D-8C2B-43516D6EFFCD}" srcOrd="2" destOrd="0" parTransId="{CA5C2D3F-6C50-47C4-9C41-F46B7A9EC5EA}" sibTransId="{C2CE6A03-F51E-4F6C-B675-81F0C76B6ABF}"/>
    <dgm:cxn modelId="{C36D63C5-0B72-40F8-B2F6-1C1588464CF4}" type="presOf" srcId="{9BEB0E1E-F5DC-409D-9BBD-87C57CAB6D3E}" destId="{0557FA2C-F3CD-4AAF-B6BE-E02AB15DB32A}" srcOrd="0" destOrd="0" presId="urn:microsoft.com/office/officeart/2005/8/layout/vList5"/>
    <dgm:cxn modelId="{448BA80C-363A-428B-A94D-9BD20AF13B1B}" type="presParOf" srcId="{FB52AEE5-AE65-4386-902D-8A76224D6838}" destId="{D4E3D6A4-0425-4AE3-8303-2378A9382C5C}" srcOrd="0" destOrd="0" presId="urn:microsoft.com/office/officeart/2005/8/layout/vList5"/>
    <dgm:cxn modelId="{6D262916-1611-4F16-8DF1-CC328BB94B54}" type="presParOf" srcId="{D4E3D6A4-0425-4AE3-8303-2378A9382C5C}" destId="{180BA1B6-5C19-4692-B08E-1D022D2CDFBB}" srcOrd="0" destOrd="0" presId="urn:microsoft.com/office/officeart/2005/8/layout/vList5"/>
    <dgm:cxn modelId="{4BDB97D6-D390-4F4E-BDF7-32CB14DCFFFD}" type="presParOf" srcId="{D4E3D6A4-0425-4AE3-8303-2378A9382C5C}" destId="{228E88C3-791B-4373-AD68-2A7364C977E4}" srcOrd="1" destOrd="0" presId="urn:microsoft.com/office/officeart/2005/8/layout/vList5"/>
    <dgm:cxn modelId="{8E5D3EB8-5C61-4E7F-8AA2-4CBBC88633EC}" type="presParOf" srcId="{FB52AEE5-AE65-4386-902D-8A76224D6838}" destId="{E55FE16A-BE06-400F-AFA2-90A4B8465EA3}" srcOrd="1" destOrd="0" presId="urn:microsoft.com/office/officeart/2005/8/layout/vList5"/>
    <dgm:cxn modelId="{32C1301B-B519-4245-8F9B-5D8C6A25B5FA}" type="presParOf" srcId="{FB52AEE5-AE65-4386-902D-8A76224D6838}" destId="{89A9EACC-C88D-432A-BB44-8E6E8BF2A6F8}" srcOrd="2" destOrd="0" presId="urn:microsoft.com/office/officeart/2005/8/layout/vList5"/>
    <dgm:cxn modelId="{08F77517-BF82-4263-97D6-161A5A83F99B}" type="presParOf" srcId="{89A9EACC-C88D-432A-BB44-8E6E8BF2A6F8}" destId="{0557FA2C-F3CD-4AAF-B6BE-E02AB15DB32A}" srcOrd="0" destOrd="0" presId="urn:microsoft.com/office/officeart/2005/8/layout/vList5"/>
    <dgm:cxn modelId="{99048CFF-57B8-49EA-A74E-EA6A6496705A}" type="presParOf" srcId="{89A9EACC-C88D-432A-BB44-8E6E8BF2A6F8}" destId="{DB822C2C-21EA-4A8B-A2AA-966DA693987E}" srcOrd="1" destOrd="0" presId="urn:microsoft.com/office/officeart/2005/8/layout/vList5"/>
    <dgm:cxn modelId="{8948910C-CE6C-486D-B55B-664E5F7E7069}" type="presParOf" srcId="{FB52AEE5-AE65-4386-902D-8A76224D6838}" destId="{D4C7000E-9FC5-406A-9D17-1C09CA91361D}" srcOrd="3" destOrd="0" presId="urn:microsoft.com/office/officeart/2005/8/layout/vList5"/>
    <dgm:cxn modelId="{275AD49D-DAA2-4767-91F0-C84073832FF7}" type="presParOf" srcId="{FB52AEE5-AE65-4386-902D-8A76224D6838}" destId="{58FE6BA0-F56A-4D1B-94C8-5E1621D709AE}" srcOrd="4" destOrd="0" presId="urn:microsoft.com/office/officeart/2005/8/layout/vList5"/>
    <dgm:cxn modelId="{FF93FF0F-46C3-4DBF-8251-A6AE3200E6DB}" type="presParOf" srcId="{58FE6BA0-F56A-4D1B-94C8-5E1621D709AE}" destId="{F9432957-76E8-46EF-A979-1BF4999E4924}" srcOrd="0" destOrd="0" presId="urn:microsoft.com/office/officeart/2005/8/layout/vList5"/>
    <dgm:cxn modelId="{7DFD6B08-4A49-4641-968B-A50ACCD3A364}" type="presParOf" srcId="{58FE6BA0-F56A-4D1B-94C8-5E1621D709AE}" destId="{A58BE33C-4163-435D-AC16-4BD4919730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DB7C064-F839-40E6-BE38-6EA8D9DF594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86718F3-CC3E-4346-905B-734E09BDB6CA}">
      <dgm:prSet phldrT="[文字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扶弱適性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428CA3-0127-4D40-8789-99B644586C37}" type="parTrans" cxnId="{552CE2C1-97C9-4C25-AFC3-06098E10D8D4}">
      <dgm:prSet/>
      <dgm:spPr/>
      <dgm:t>
        <a:bodyPr/>
        <a:lstStyle/>
        <a:p>
          <a:endParaRPr lang="zh-TW" altLang="en-US"/>
        </a:p>
      </dgm:t>
    </dgm:pt>
    <dgm:pt modelId="{28F7560C-BC8D-44AF-BA28-8774E69BB46B}" type="sibTrans" cxnId="{552CE2C1-97C9-4C25-AFC3-06098E10D8D4}">
      <dgm:prSet/>
      <dgm:spPr/>
      <dgm:t>
        <a:bodyPr/>
        <a:lstStyle/>
        <a:p>
          <a:endParaRPr lang="zh-TW" altLang="en-US"/>
        </a:p>
      </dgm:t>
    </dgm:pt>
    <dgm:pt modelId="{FE63F6DD-6B23-44DA-B612-6CB26510058A}">
      <dgm:prSet phldrT="[文字]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連貫統整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E86CDE-C16A-4D9E-98BF-6B8EE1F2A801}" type="parTrans" cxnId="{A0828E2A-3915-48D4-8767-2B087BFADA98}">
      <dgm:prSet/>
      <dgm:spPr/>
      <dgm:t>
        <a:bodyPr/>
        <a:lstStyle/>
        <a:p>
          <a:endParaRPr lang="zh-TW" altLang="en-US"/>
        </a:p>
      </dgm:t>
    </dgm:pt>
    <dgm:pt modelId="{C21A70B0-7B1B-46F3-B5EB-837978D6172B}" type="sibTrans" cxnId="{A0828E2A-3915-48D4-8767-2B087BFADA98}">
      <dgm:prSet/>
      <dgm:spPr/>
      <dgm:t>
        <a:bodyPr/>
        <a:lstStyle/>
        <a:p>
          <a:endParaRPr lang="zh-TW" altLang="en-US"/>
        </a:p>
      </dgm:t>
    </dgm:pt>
    <dgm:pt modelId="{46527A5E-C7C3-4805-B088-C67191658A3A}">
      <dgm:prSet phldrT="[文字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與時俱進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06F362-1364-4A48-B5E7-3BD220F29AFC}" type="parTrans" cxnId="{BA36CE5F-D3AE-46A5-A01E-9D54FCD9A091}">
      <dgm:prSet/>
      <dgm:spPr/>
      <dgm:t>
        <a:bodyPr/>
        <a:lstStyle/>
        <a:p>
          <a:endParaRPr lang="zh-TW" altLang="en-US"/>
        </a:p>
      </dgm:t>
    </dgm:pt>
    <dgm:pt modelId="{6AA7D2FE-B940-4E5F-B225-06E8532EFD16}" type="sibTrans" cxnId="{BA36CE5F-D3AE-46A5-A01E-9D54FCD9A091}">
      <dgm:prSet/>
      <dgm:spPr/>
      <dgm:t>
        <a:bodyPr/>
        <a:lstStyle/>
        <a:p>
          <a:endParaRPr lang="zh-TW" altLang="en-US"/>
        </a:p>
      </dgm:t>
    </dgm:pt>
    <dgm:pt modelId="{A87A52A2-597D-4445-BF14-A8F3B07FA8A0}">
      <dgm:prSet phldrT="[文字]"/>
      <dgm:spPr>
        <a:solidFill>
          <a:schemeClr val="accent4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多元彈性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8BE21D-2C62-4EE8-B964-947AAE6CF423}" type="parTrans" cxnId="{92CC64E2-FAC6-4666-A4FD-BA70F04E719C}">
      <dgm:prSet/>
      <dgm:spPr/>
      <dgm:t>
        <a:bodyPr/>
        <a:lstStyle/>
        <a:p>
          <a:endParaRPr lang="zh-TW" altLang="en-US"/>
        </a:p>
      </dgm:t>
    </dgm:pt>
    <dgm:pt modelId="{D0D06B98-C409-4093-B07C-F1EFCFFB5651}" type="sibTrans" cxnId="{92CC64E2-FAC6-4666-A4FD-BA70F04E719C}">
      <dgm:prSet/>
      <dgm:spPr/>
      <dgm:t>
        <a:bodyPr/>
        <a:lstStyle/>
        <a:p>
          <a:endParaRPr lang="zh-TW" altLang="en-US"/>
        </a:p>
      </dgm:t>
    </dgm:pt>
    <dgm:pt modelId="{FA70CB81-DDBA-4999-98C1-B979F11A3455}" type="pres">
      <dgm:prSet presAssocID="{1DB7C064-F839-40E6-BE38-6EA8D9DF59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FFE5648-48C3-4CA9-BE0A-6392827155F0}" type="pres">
      <dgm:prSet presAssocID="{486718F3-CC3E-4346-905B-734E09BDB6CA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98E9F1-F540-4167-A549-0FF6C3FD419B}" type="pres">
      <dgm:prSet presAssocID="{28F7560C-BC8D-44AF-BA28-8774E69BB46B}" presName="space" presStyleCnt="0"/>
      <dgm:spPr/>
    </dgm:pt>
    <dgm:pt modelId="{54CF3370-DA3D-431B-89DF-0A9ECC2C29DA}" type="pres">
      <dgm:prSet presAssocID="{FE63F6DD-6B23-44DA-B612-6CB26510058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0CFFDA-1ABB-464E-B166-E6A94382CCA8}" type="pres">
      <dgm:prSet presAssocID="{C21A70B0-7B1B-46F3-B5EB-837978D6172B}" presName="space" presStyleCnt="0"/>
      <dgm:spPr/>
    </dgm:pt>
    <dgm:pt modelId="{E3224E5F-EA3C-425F-BE02-00468F366470}" type="pres">
      <dgm:prSet presAssocID="{46527A5E-C7C3-4805-B088-C67191658A3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6B26A3-A893-46CE-A812-5934E76BCF82}" type="pres">
      <dgm:prSet presAssocID="{6AA7D2FE-B940-4E5F-B225-06E8532EFD16}" presName="space" presStyleCnt="0"/>
      <dgm:spPr/>
    </dgm:pt>
    <dgm:pt modelId="{F2F411FD-CB6C-4AC5-A985-A94FD5C0430F}" type="pres">
      <dgm:prSet presAssocID="{A87A52A2-597D-4445-BF14-A8F3B07FA8A0}" presName="Name5" presStyleLbl="vennNode1" presStyleIdx="3" presStyleCnt="4" custLinFactNeighborX="-3652" custLinFactNeighborY="10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08477F7-94A9-4E31-BB16-6C479ADE2E81}" type="presOf" srcId="{1DB7C064-F839-40E6-BE38-6EA8D9DF594D}" destId="{FA70CB81-DDBA-4999-98C1-B979F11A3455}" srcOrd="0" destOrd="0" presId="urn:microsoft.com/office/officeart/2005/8/layout/venn3"/>
    <dgm:cxn modelId="{BD704FFE-7153-4501-81FC-891A82703FE6}" type="presOf" srcId="{46527A5E-C7C3-4805-B088-C67191658A3A}" destId="{E3224E5F-EA3C-425F-BE02-00468F366470}" srcOrd="0" destOrd="0" presId="urn:microsoft.com/office/officeart/2005/8/layout/venn3"/>
    <dgm:cxn modelId="{92CC64E2-FAC6-4666-A4FD-BA70F04E719C}" srcId="{1DB7C064-F839-40E6-BE38-6EA8D9DF594D}" destId="{A87A52A2-597D-4445-BF14-A8F3B07FA8A0}" srcOrd="3" destOrd="0" parTransId="{B48BE21D-2C62-4EE8-B964-947AAE6CF423}" sibTransId="{D0D06B98-C409-4093-B07C-F1EFCFFB5651}"/>
    <dgm:cxn modelId="{25982C05-EA07-4B63-BAB7-B8BD9AD89490}" type="presOf" srcId="{486718F3-CC3E-4346-905B-734E09BDB6CA}" destId="{1FFE5648-48C3-4CA9-BE0A-6392827155F0}" srcOrd="0" destOrd="0" presId="urn:microsoft.com/office/officeart/2005/8/layout/venn3"/>
    <dgm:cxn modelId="{552CE2C1-97C9-4C25-AFC3-06098E10D8D4}" srcId="{1DB7C064-F839-40E6-BE38-6EA8D9DF594D}" destId="{486718F3-CC3E-4346-905B-734E09BDB6CA}" srcOrd="0" destOrd="0" parTransId="{88428CA3-0127-4D40-8789-99B644586C37}" sibTransId="{28F7560C-BC8D-44AF-BA28-8774E69BB46B}"/>
    <dgm:cxn modelId="{B9A95FD9-101C-449A-94CB-B3AF4D318B18}" type="presOf" srcId="{A87A52A2-597D-4445-BF14-A8F3B07FA8A0}" destId="{F2F411FD-CB6C-4AC5-A985-A94FD5C0430F}" srcOrd="0" destOrd="0" presId="urn:microsoft.com/office/officeart/2005/8/layout/venn3"/>
    <dgm:cxn modelId="{A0828E2A-3915-48D4-8767-2B087BFADA98}" srcId="{1DB7C064-F839-40E6-BE38-6EA8D9DF594D}" destId="{FE63F6DD-6B23-44DA-B612-6CB26510058A}" srcOrd="1" destOrd="0" parTransId="{8DE86CDE-C16A-4D9E-98BF-6B8EE1F2A801}" sibTransId="{C21A70B0-7B1B-46F3-B5EB-837978D6172B}"/>
    <dgm:cxn modelId="{BA36CE5F-D3AE-46A5-A01E-9D54FCD9A091}" srcId="{1DB7C064-F839-40E6-BE38-6EA8D9DF594D}" destId="{46527A5E-C7C3-4805-B088-C67191658A3A}" srcOrd="2" destOrd="0" parTransId="{D606F362-1364-4A48-B5E7-3BD220F29AFC}" sibTransId="{6AA7D2FE-B940-4E5F-B225-06E8532EFD16}"/>
    <dgm:cxn modelId="{696B92D7-BF5C-4A6D-BDCD-0165FBAA3ABB}" type="presOf" srcId="{FE63F6DD-6B23-44DA-B612-6CB26510058A}" destId="{54CF3370-DA3D-431B-89DF-0A9ECC2C29DA}" srcOrd="0" destOrd="0" presId="urn:microsoft.com/office/officeart/2005/8/layout/venn3"/>
    <dgm:cxn modelId="{89D825F8-E0B4-4645-9473-B6CB387EFE38}" type="presParOf" srcId="{FA70CB81-DDBA-4999-98C1-B979F11A3455}" destId="{1FFE5648-48C3-4CA9-BE0A-6392827155F0}" srcOrd="0" destOrd="0" presId="urn:microsoft.com/office/officeart/2005/8/layout/venn3"/>
    <dgm:cxn modelId="{33C259B7-D65D-425E-AD0E-7001A9916F9A}" type="presParOf" srcId="{FA70CB81-DDBA-4999-98C1-B979F11A3455}" destId="{5E98E9F1-F540-4167-A549-0FF6C3FD419B}" srcOrd="1" destOrd="0" presId="urn:microsoft.com/office/officeart/2005/8/layout/venn3"/>
    <dgm:cxn modelId="{816BA5FB-4AB2-4DF7-835B-38DE3BC084F9}" type="presParOf" srcId="{FA70CB81-DDBA-4999-98C1-B979F11A3455}" destId="{54CF3370-DA3D-431B-89DF-0A9ECC2C29DA}" srcOrd="2" destOrd="0" presId="urn:microsoft.com/office/officeart/2005/8/layout/venn3"/>
    <dgm:cxn modelId="{FFF2C29D-C131-4F58-A700-1B7D5B36DF37}" type="presParOf" srcId="{FA70CB81-DDBA-4999-98C1-B979F11A3455}" destId="{730CFFDA-1ABB-464E-B166-E6A94382CCA8}" srcOrd="3" destOrd="0" presId="urn:microsoft.com/office/officeart/2005/8/layout/venn3"/>
    <dgm:cxn modelId="{02B29C50-A99B-4C0F-9F3B-D824B1C55B10}" type="presParOf" srcId="{FA70CB81-DDBA-4999-98C1-B979F11A3455}" destId="{E3224E5F-EA3C-425F-BE02-00468F366470}" srcOrd="4" destOrd="0" presId="urn:microsoft.com/office/officeart/2005/8/layout/venn3"/>
    <dgm:cxn modelId="{B798581D-C6E8-4196-9475-AF629EC4453B}" type="presParOf" srcId="{FA70CB81-DDBA-4999-98C1-B979F11A3455}" destId="{396B26A3-A893-46CE-A812-5934E76BCF82}" srcOrd="5" destOrd="0" presId="urn:microsoft.com/office/officeart/2005/8/layout/venn3"/>
    <dgm:cxn modelId="{E06F94E3-EAC3-4C1A-9D03-B701979DEC4C}" type="presParOf" srcId="{FA70CB81-DDBA-4999-98C1-B979F11A3455}" destId="{F2F411FD-CB6C-4AC5-A985-A94FD5C0430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E85B550-3702-40D9-A427-07AF6FCFAC2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3CF7EB20-C397-4A88-880D-3F215D7F9EE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b="1" u="sng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課程綱要</a:t>
          </a:r>
          <a:endParaRPr lang="zh-TW" altLang="en-US" sz="1800" b="1" u="sng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DC29C4-BF0A-4296-90DB-0D034898095D}" type="par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3D746652-0E0E-4525-B0FD-7820FB83578D}" type="sib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A35310C1-D341-4080-BAC2-F1991AC5AD34}" type="pres">
      <dgm:prSet presAssocID="{8E85B550-3702-40D9-A427-07AF6FCFAC24}" presName="diagram" presStyleCnt="0">
        <dgm:presLayoutVars>
          <dgm:dir/>
          <dgm:animLvl val="lvl"/>
          <dgm:resizeHandles val="exact"/>
        </dgm:presLayoutVars>
      </dgm:prSet>
      <dgm:spPr/>
    </dgm:pt>
    <dgm:pt modelId="{91B1B8B2-4071-4BB8-B7DA-3D6A1216383E}" type="pres">
      <dgm:prSet presAssocID="{3CF7EB20-C397-4A88-880D-3F215D7F9EEF}" presName="compNode" presStyleCnt="0"/>
      <dgm:spPr/>
    </dgm:pt>
    <dgm:pt modelId="{B848A202-CF9D-4C10-8601-0750009DA951}" type="pres">
      <dgm:prSet presAssocID="{3CF7EB20-C397-4A88-880D-3F215D7F9EEF}" presName="childRect" presStyleLbl="bgAcc1" presStyleIdx="0" presStyleCnt="1">
        <dgm:presLayoutVars>
          <dgm:bulletEnabled val="1"/>
        </dgm:presLayoutVars>
      </dgm:prSet>
      <dgm:spPr/>
    </dgm:pt>
    <dgm:pt modelId="{1B837A30-6E8B-43DE-867C-3442812939C1}" type="pres">
      <dgm:prSet presAssocID="{3CF7EB20-C397-4A88-880D-3F215D7F9E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A83FCE-84E4-48F4-9525-F9B997E206DE}" type="pres">
      <dgm:prSet presAssocID="{3CF7EB20-C397-4A88-880D-3F215D7F9EEF}" presName="parentRect" presStyleLbl="alignNode1" presStyleIdx="0" presStyleCnt="1" custScaleY="112306" custLinFactNeighborX="156" custLinFactNeighborY="35089"/>
      <dgm:spPr/>
      <dgm:t>
        <a:bodyPr/>
        <a:lstStyle/>
        <a:p>
          <a:endParaRPr lang="zh-TW" altLang="en-US"/>
        </a:p>
      </dgm:t>
    </dgm:pt>
    <dgm:pt modelId="{5346BA52-849F-4A7D-8B52-170149EAECD6}" type="pres">
      <dgm:prSet presAssocID="{3CF7EB20-C397-4A88-880D-3F215D7F9EEF}" presName="adorn" presStyleLbl="fgAccFollowNode1" presStyleIdx="0" presStyleCnt="1" custFlipVert="1" custFlipHor="1" custScaleX="3992" custScaleY="3992" custLinFactX="100000" custLinFactY="-100000" custLinFactNeighborX="191203" custLinFactNeighborY="-167775"/>
      <dgm:spPr/>
      <dgm:t>
        <a:bodyPr/>
        <a:lstStyle/>
        <a:p>
          <a:endParaRPr lang="zh-TW" altLang="en-US"/>
        </a:p>
      </dgm:t>
    </dgm:pt>
  </dgm:ptLst>
  <dgm:cxnLst>
    <dgm:cxn modelId="{15712F8E-519E-4BE4-B159-782F3192946C}" type="presOf" srcId="{8E85B550-3702-40D9-A427-07AF6FCFAC24}" destId="{A35310C1-D341-4080-BAC2-F1991AC5AD34}" srcOrd="0" destOrd="0" presId="urn:microsoft.com/office/officeart/2005/8/layout/bList2#1"/>
    <dgm:cxn modelId="{444B5B6C-CA21-4355-93C9-C2FC617A39E1}" srcId="{8E85B550-3702-40D9-A427-07AF6FCFAC24}" destId="{3CF7EB20-C397-4A88-880D-3F215D7F9EEF}" srcOrd="0" destOrd="0" parTransId="{CADC29C4-BF0A-4296-90DB-0D034898095D}" sibTransId="{3D746652-0E0E-4525-B0FD-7820FB83578D}"/>
    <dgm:cxn modelId="{F7F02765-FDE3-4100-8A83-ACA44C923440}" type="presOf" srcId="{3CF7EB20-C397-4A88-880D-3F215D7F9EEF}" destId="{1B837A30-6E8B-43DE-867C-3442812939C1}" srcOrd="0" destOrd="0" presId="urn:microsoft.com/office/officeart/2005/8/layout/bList2#1"/>
    <dgm:cxn modelId="{553BABA2-7714-4265-ADC0-0BC9698D23F9}" type="presOf" srcId="{3CF7EB20-C397-4A88-880D-3F215D7F9EEF}" destId="{E9A83FCE-84E4-48F4-9525-F9B997E206DE}" srcOrd="1" destOrd="0" presId="urn:microsoft.com/office/officeart/2005/8/layout/bList2#1"/>
    <dgm:cxn modelId="{6391E632-A898-4FF3-8B8B-0B679FDC6F26}" type="presParOf" srcId="{A35310C1-D341-4080-BAC2-F1991AC5AD34}" destId="{91B1B8B2-4071-4BB8-B7DA-3D6A1216383E}" srcOrd="0" destOrd="0" presId="urn:microsoft.com/office/officeart/2005/8/layout/bList2#1"/>
    <dgm:cxn modelId="{D92823CD-0448-492E-ACCD-D4CF84E36BA4}" type="presParOf" srcId="{91B1B8B2-4071-4BB8-B7DA-3D6A1216383E}" destId="{B848A202-CF9D-4C10-8601-0750009DA951}" srcOrd="0" destOrd="0" presId="urn:microsoft.com/office/officeart/2005/8/layout/bList2#1"/>
    <dgm:cxn modelId="{4B2535EF-B8FB-405C-AB58-8AE9444DCCDE}" type="presParOf" srcId="{91B1B8B2-4071-4BB8-B7DA-3D6A1216383E}" destId="{1B837A30-6E8B-43DE-867C-3442812939C1}" srcOrd="1" destOrd="0" presId="urn:microsoft.com/office/officeart/2005/8/layout/bList2#1"/>
    <dgm:cxn modelId="{12496CAF-27DE-4D3E-AD86-5CDDF147A11F}" type="presParOf" srcId="{91B1B8B2-4071-4BB8-B7DA-3D6A1216383E}" destId="{E9A83FCE-84E4-48F4-9525-F9B997E206DE}" srcOrd="2" destOrd="0" presId="urn:microsoft.com/office/officeart/2005/8/layout/bList2#1"/>
    <dgm:cxn modelId="{929BCED9-8E59-4A7F-88ED-9A22BBE2530D}" type="presParOf" srcId="{91B1B8B2-4071-4BB8-B7DA-3D6A1216383E}" destId="{5346BA52-849F-4A7D-8B52-170149EAECD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D9E4B-77D6-40EA-BCCC-4874D6074DFE}" type="doc">
      <dgm:prSet loTypeId="urn:microsoft.com/office/officeart/2005/8/layout/cycle6" loCatId="cycle" qsTypeId="urn:microsoft.com/office/officeart/2005/8/quickstyle/simple1#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BCC0CAC-D7E7-4970-AB78-731692792365}">
      <dgm:prSet phldrT="[文字]" custT="1"/>
      <dgm:spPr>
        <a:solidFill>
          <a:srgbClr val="FFFF00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素養導向</a:t>
          </a:r>
        </a:p>
      </dgm:t>
    </dgm:pt>
    <dgm:pt modelId="{CDB24D28-3A16-4CF8-A187-BB25E254E46A}" type="parTrans" cxnId="{06A69079-56E0-42FB-A97E-DA49EFA53EDF}">
      <dgm:prSet/>
      <dgm:spPr/>
      <dgm:t>
        <a:bodyPr/>
        <a:lstStyle/>
        <a:p>
          <a:endParaRPr lang="zh-TW" altLang="en-US"/>
        </a:p>
      </dgm:t>
    </dgm:pt>
    <dgm:pt modelId="{92152AA2-639A-444C-8D39-958A84DB1990}" type="sibTrans" cxnId="{06A69079-56E0-42FB-A97E-DA49EFA53ED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AB2EDB3-28AF-45A5-A42D-68C8C052E00A}">
      <dgm:prSet phldrT="[文字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多元適性</a:t>
          </a:r>
        </a:p>
      </dgm:t>
    </dgm:pt>
    <dgm:pt modelId="{A230113F-057E-481D-9653-5D6A503F49DE}" type="parTrans" cxnId="{19ED4D35-2074-4CCE-BBEA-02EB9BF0F327}">
      <dgm:prSet/>
      <dgm:spPr/>
      <dgm:t>
        <a:bodyPr/>
        <a:lstStyle/>
        <a:p>
          <a:endParaRPr lang="zh-TW" altLang="en-US"/>
        </a:p>
      </dgm:t>
    </dgm:pt>
    <dgm:pt modelId="{DF0AC922-2C11-4E62-AD05-110195B8C28A}" type="sibTrans" cxnId="{19ED4D35-2074-4CCE-BBEA-02EB9BF0F327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1320812-6503-441E-879E-13341694427E}">
      <dgm:prSet phldrT="[文字]" custT="1"/>
      <dgm:spPr>
        <a:solidFill>
          <a:srgbClr val="ED7D31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連貫統整</a:t>
          </a:r>
          <a:endParaRPr lang="zh-TW" altLang="en-US" sz="32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4B57DA-5233-4C91-B37C-DA36AFFFF234}" type="parTrans" cxnId="{D0513952-2AEA-42BD-929A-3CF7682098E6}">
      <dgm:prSet/>
      <dgm:spPr/>
      <dgm:t>
        <a:bodyPr/>
        <a:lstStyle/>
        <a:p>
          <a:endParaRPr lang="zh-TW" altLang="en-US"/>
        </a:p>
      </dgm:t>
    </dgm:pt>
    <dgm:pt modelId="{996D5AF9-97C7-47C9-96C2-64410583F2E6}" type="sibTrans" cxnId="{D0513952-2AEA-42BD-929A-3CF7682098E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03D9C47-D833-4004-AABE-BD01E43A4962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配套整合</a:t>
          </a:r>
        </a:p>
      </dgm:t>
    </dgm:pt>
    <dgm:pt modelId="{36955FE2-BDFA-41C9-8C37-54CCF216EA83}" type="parTrans" cxnId="{BF3D63B0-7444-48FB-9B0E-F07F9B4868F0}">
      <dgm:prSet/>
      <dgm:spPr/>
      <dgm:t>
        <a:bodyPr/>
        <a:lstStyle/>
        <a:p>
          <a:endParaRPr lang="zh-TW" altLang="en-US"/>
        </a:p>
      </dgm:t>
    </dgm:pt>
    <dgm:pt modelId="{D5271E6C-6569-4BA8-877E-2B14038D8612}" type="sibTrans" cxnId="{BF3D63B0-7444-48FB-9B0E-F07F9B4868F0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1EDC155-5360-4CA4-806D-D8C6FB3B2857}">
      <dgm:prSet phldrT="[文字]" custT="1"/>
      <dgm:spPr/>
      <dgm:t>
        <a:bodyPr/>
        <a:lstStyle/>
        <a:p>
          <a:r>
            <a:rPr lang="zh-TW" altLang="en-US" sz="32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彈性活力</a:t>
          </a:r>
          <a:endParaRPr lang="zh-TW" altLang="en-US" sz="32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969807-8FF3-413E-8D75-0D90F2FC8CAB}" type="sibTrans" cxnId="{E980B247-E9D3-454D-8132-C5033ABFF06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2593FFA-88A8-44A3-A04D-AE8CFC2567D9}" type="parTrans" cxnId="{E980B247-E9D3-454D-8132-C5033ABFF068}">
      <dgm:prSet/>
      <dgm:spPr/>
      <dgm:t>
        <a:bodyPr/>
        <a:lstStyle/>
        <a:p>
          <a:endParaRPr lang="zh-TW" altLang="en-US"/>
        </a:p>
      </dgm:t>
    </dgm:pt>
    <dgm:pt modelId="{AE477167-8651-4BAD-BED5-3E43C2D01E7D}" type="pres">
      <dgm:prSet presAssocID="{C7DD9E4B-77D6-40EA-BCCC-4874D6074D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FA76436-0714-40A9-BFE4-71D927E2F895}" type="pres">
      <dgm:prSet presAssocID="{2BCC0CAC-D7E7-4970-AB78-731692792365}" presName="node" presStyleLbl="node1" presStyleIdx="0" presStyleCnt="5" custScaleX="132479" custRadScaleRad="100228" custRadScaleInc="-10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931809-C88C-46FB-97FA-03D0915DB6F3}" type="pres">
      <dgm:prSet presAssocID="{2BCC0CAC-D7E7-4970-AB78-731692792365}" presName="spNode" presStyleCnt="0"/>
      <dgm:spPr/>
      <dgm:t>
        <a:bodyPr/>
        <a:lstStyle/>
        <a:p>
          <a:endParaRPr lang="zh-TW" altLang="en-US"/>
        </a:p>
      </dgm:t>
    </dgm:pt>
    <dgm:pt modelId="{8E78EEC7-8339-4245-AE14-50F6EA9EAEB0}" type="pres">
      <dgm:prSet presAssocID="{92152AA2-639A-444C-8D39-958A84DB1990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79125D34-94AF-44A6-BADF-7753F4A6D10A}" type="pres">
      <dgm:prSet presAssocID="{61EDC155-5360-4CA4-806D-D8C6FB3B2857}" presName="node" presStyleLbl="node1" presStyleIdx="1" presStyleCnt="5" custScaleX="119208" custScaleY="100000" custRadScaleRad="103531" custRadScaleInc="-343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9F6153-CC25-4878-A559-34B03E7E470C}" type="pres">
      <dgm:prSet presAssocID="{61EDC155-5360-4CA4-806D-D8C6FB3B2857}" presName="spNode" presStyleCnt="0"/>
      <dgm:spPr/>
      <dgm:t>
        <a:bodyPr/>
        <a:lstStyle/>
        <a:p>
          <a:endParaRPr lang="zh-TW" altLang="en-US"/>
        </a:p>
      </dgm:t>
    </dgm:pt>
    <dgm:pt modelId="{EF7D8736-F10C-4F96-8413-249B49891B2E}" type="pres">
      <dgm:prSet presAssocID="{E7969807-8FF3-413E-8D75-0D90F2FC8CAB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D7EAB9C6-C45F-4D48-B1CC-4A0FF9D6906E}" type="pres">
      <dgm:prSet presAssocID="{6AB2EDB3-28AF-45A5-A42D-68C8C052E00A}" presName="node" presStyleLbl="node1" presStyleIdx="2" presStyleCnt="5" custScaleX="135473" custScaleY="87423" custRadScaleRad="84709" custRadScaleInc="-825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164AEA-5017-4518-88E2-F079E99BD046}" type="pres">
      <dgm:prSet presAssocID="{6AB2EDB3-28AF-45A5-A42D-68C8C052E00A}" presName="spNode" presStyleCnt="0"/>
      <dgm:spPr/>
      <dgm:t>
        <a:bodyPr/>
        <a:lstStyle/>
        <a:p>
          <a:endParaRPr lang="zh-TW" altLang="en-US"/>
        </a:p>
      </dgm:t>
    </dgm:pt>
    <dgm:pt modelId="{AC5E532D-E9A8-4E51-8C37-264AA576B324}" type="pres">
      <dgm:prSet presAssocID="{DF0AC922-2C11-4E62-AD05-110195B8C28A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8ABF3B8D-0461-4746-B6F8-993FB7EA6B3C}" type="pres">
      <dgm:prSet presAssocID="{11320812-6503-441E-879E-13341694427E}" presName="node" presStyleLbl="node1" presStyleIdx="3" presStyleCnt="5" custScaleX="140598" custScaleY="87632" custRadScaleRad="93816" custRadScaleInc="995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C098AC-DC82-49C3-B090-4F37775428B4}" type="pres">
      <dgm:prSet presAssocID="{11320812-6503-441E-879E-13341694427E}" presName="spNode" presStyleCnt="0"/>
      <dgm:spPr/>
      <dgm:t>
        <a:bodyPr/>
        <a:lstStyle/>
        <a:p>
          <a:endParaRPr lang="zh-TW" altLang="en-US"/>
        </a:p>
      </dgm:t>
    </dgm:pt>
    <dgm:pt modelId="{8412900E-D6C5-4453-BE45-A6AE4056D28A}" type="pres">
      <dgm:prSet presAssocID="{996D5AF9-97C7-47C9-96C2-64410583F2E6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3CB1B4FD-ADB1-4BBE-93D6-851FAB81D2A0}" type="pres">
      <dgm:prSet presAssocID="{403D9C47-D833-4004-AABE-BD01E43A4962}" presName="node" presStyleLbl="node1" presStyleIdx="4" presStyleCnt="5" custScaleX="132479" custRadScaleRad="112639" custRadScaleInc="30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3DEDF0-C66C-40C8-96CA-69D807E79074}" type="pres">
      <dgm:prSet presAssocID="{403D9C47-D833-4004-AABE-BD01E43A4962}" presName="spNode" presStyleCnt="0"/>
      <dgm:spPr/>
      <dgm:t>
        <a:bodyPr/>
        <a:lstStyle/>
        <a:p>
          <a:endParaRPr lang="zh-TW" altLang="en-US"/>
        </a:p>
      </dgm:t>
    </dgm:pt>
    <dgm:pt modelId="{BE1EE3AD-6C86-43EE-BE46-EEAD2F8AC26F}" type="pres">
      <dgm:prSet presAssocID="{D5271E6C-6569-4BA8-877E-2B14038D8612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6CB51286-D708-4E52-8E77-45916A79FF1A}" type="presOf" srcId="{61EDC155-5360-4CA4-806D-D8C6FB3B2857}" destId="{79125D34-94AF-44A6-BADF-7753F4A6D10A}" srcOrd="0" destOrd="0" presId="urn:microsoft.com/office/officeart/2005/8/layout/cycle6"/>
    <dgm:cxn modelId="{BE34C014-FF47-426B-ABD1-F2C7DF7745EA}" type="presOf" srcId="{C7DD9E4B-77D6-40EA-BCCC-4874D6074DFE}" destId="{AE477167-8651-4BAD-BED5-3E43C2D01E7D}" srcOrd="0" destOrd="0" presId="urn:microsoft.com/office/officeart/2005/8/layout/cycle6"/>
    <dgm:cxn modelId="{19ED4D35-2074-4CCE-BBEA-02EB9BF0F327}" srcId="{C7DD9E4B-77D6-40EA-BCCC-4874D6074DFE}" destId="{6AB2EDB3-28AF-45A5-A42D-68C8C052E00A}" srcOrd="2" destOrd="0" parTransId="{A230113F-057E-481D-9653-5D6A503F49DE}" sibTransId="{DF0AC922-2C11-4E62-AD05-110195B8C28A}"/>
    <dgm:cxn modelId="{D0513952-2AEA-42BD-929A-3CF7682098E6}" srcId="{C7DD9E4B-77D6-40EA-BCCC-4874D6074DFE}" destId="{11320812-6503-441E-879E-13341694427E}" srcOrd="3" destOrd="0" parTransId="{B94B57DA-5233-4C91-B37C-DA36AFFFF234}" sibTransId="{996D5AF9-97C7-47C9-96C2-64410583F2E6}"/>
    <dgm:cxn modelId="{D3918152-3BF0-4BD7-8AC6-8192F91BA93E}" type="presOf" srcId="{DF0AC922-2C11-4E62-AD05-110195B8C28A}" destId="{AC5E532D-E9A8-4E51-8C37-264AA576B324}" srcOrd="0" destOrd="0" presId="urn:microsoft.com/office/officeart/2005/8/layout/cycle6"/>
    <dgm:cxn modelId="{3E4A470F-446B-41FE-A384-639573DD06A8}" type="presOf" srcId="{403D9C47-D833-4004-AABE-BD01E43A4962}" destId="{3CB1B4FD-ADB1-4BBE-93D6-851FAB81D2A0}" srcOrd="0" destOrd="0" presId="urn:microsoft.com/office/officeart/2005/8/layout/cycle6"/>
    <dgm:cxn modelId="{06A69079-56E0-42FB-A97E-DA49EFA53EDF}" srcId="{C7DD9E4B-77D6-40EA-BCCC-4874D6074DFE}" destId="{2BCC0CAC-D7E7-4970-AB78-731692792365}" srcOrd="0" destOrd="0" parTransId="{CDB24D28-3A16-4CF8-A187-BB25E254E46A}" sibTransId="{92152AA2-639A-444C-8D39-958A84DB1990}"/>
    <dgm:cxn modelId="{23A6BA0A-9D2C-4F23-A8B2-E59DBE70AEE2}" type="presOf" srcId="{D5271E6C-6569-4BA8-877E-2B14038D8612}" destId="{BE1EE3AD-6C86-43EE-BE46-EEAD2F8AC26F}" srcOrd="0" destOrd="0" presId="urn:microsoft.com/office/officeart/2005/8/layout/cycle6"/>
    <dgm:cxn modelId="{B0E9EC45-C519-45BC-BF5A-95CD15992F9E}" type="presOf" srcId="{996D5AF9-97C7-47C9-96C2-64410583F2E6}" destId="{8412900E-D6C5-4453-BE45-A6AE4056D28A}" srcOrd="0" destOrd="0" presId="urn:microsoft.com/office/officeart/2005/8/layout/cycle6"/>
    <dgm:cxn modelId="{C529FE60-53B8-422C-A363-E72B36DCE195}" type="presOf" srcId="{6AB2EDB3-28AF-45A5-A42D-68C8C052E00A}" destId="{D7EAB9C6-C45F-4D48-B1CC-4A0FF9D6906E}" srcOrd="0" destOrd="0" presId="urn:microsoft.com/office/officeart/2005/8/layout/cycle6"/>
    <dgm:cxn modelId="{871F5170-8FFB-4EC6-9D9A-A2A402A167CC}" type="presOf" srcId="{11320812-6503-441E-879E-13341694427E}" destId="{8ABF3B8D-0461-4746-B6F8-993FB7EA6B3C}" srcOrd="0" destOrd="0" presId="urn:microsoft.com/office/officeart/2005/8/layout/cycle6"/>
    <dgm:cxn modelId="{BF3D63B0-7444-48FB-9B0E-F07F9B4868F0}" srcId="{C7DD9E4B-77D6-40EA-BCCC-4874D6074DFE}" destId="{403D9C47-D833-4004-AABE-BD01E43A4962}" srcOrd="4" destOrd="0" parTransId="{36955FE2-BDFA-41C9-8C37-54CCF216EA83}" sibTransId="{D5271E6C-6569-4BA8-877E-2B14038D8612}"/>
    <dgm:cxn modelId="{E4E4FDF3-1CBB-49D2-B72C-D777D2885E1B}" type="presOf" srcId="{92152AA2-639A-444C-8D39-958A84DB1990}" destId="{8E78EEC7-8339-4245-AE14-50F6EA9EAEB0}" srcOrd="0" destOrd="0" presId="urn:microsoft.com/office/officeart/2005/8/layout/cycle6"/>
    <dgm:cxn modelId="{E10E7577-AA1B-4FB5-9D97-0F2CC62BDE58}" type="presOf" srcId="{E7969807-8FF3-413E-8D75-0D90F2FC8CAB}" destId="{EF7D8736-F10C-4F96-8413-249B49891B2E}" srcOrd="0" destOrd="0" presId="urn:microsoft.com/office/officeart/2005/8/layout/cycle6"/>
    <dgm:cxn modelId="{F84B259F-B485-4824-AA03-AE4774360E57}" type="presOf" srcId="{2BCC0CAC-D7E7-4970-AB78-731692792365}" destId="{5FA76436-0714-40A9-BFE4-71D927E2F895}" srcOrd="0" destOrd="0" presId="urn:microsoft.com/office/officeart/2005/8/layout/cycle6"/>
    <dgm:cxn modelId="{E980B247-E9D3-454D-8132-C5033ABFF068}" srcId="{C7DD9E4B-77D6-40EA-BCCC-4874D6074DFE}" destId="{61EDC155-5360-4CA4-806D-D8C6FB3B2857}" srcOrd="1" destOrd="0" parTransId="{22593FFA-88A8-44A3-A04D-AE8CFC2567D9}" sibTransId="{E7969807-8FF3-413E-8D75-0D90F2FC8CAB}"/>
    <dgm:cxn modelId="{2E651067-B812-495B-9E00-BFF996EA5D9A}" type="presParOf" srcId="{AE477167-8651-4BAD-BED5-3E43C2D01E7D}" destId="{5FA76436-0714-40A9-BFE4-71D927E2F895}" srcOrd="0" destOrd="0" presId="urn:microsoft.com/office/officeart/2005/8/layout/cycle6"/>
    <dgm:cxn modelId="{099525AD-8BE4-4753-B042-93F6206C8471}" type="presParOf" srcId="{AE477167-8651-4BAD-BED5-3E43C2D01E7D}" destId="{B1931809-C88C-46FB-97FA-03D0915DB6F3}" srcOrd="1" destOrd="0" presId="urn:microsoft.com/office/officeart/2005/8/layout/cycle6"/>
    <dgm:cxn modelId="{6D27BF61-A49A-4FD2-8FE6-57E7FB30DEB4}" type="presParOf" srcId="{AE477167-8651-4BAD-BED5-3E43C2D01E7D}" destId="{8E78EEC7-8339-4245-AE14-50F6EA9EAEB0}" srcOrd="2" destOrd="0" presId="urn:microsoft.com/office/officeart/2005/8/layout/cycle6"/>
    <dgm:cxn modelId="{793D009E-A2F7-4EF4-8C7A-A3FDE48AC389}" type="presParOf" srcId="{AE477167-8651-4BAD-BED5-3E43C2D01E7D}" destId="{79125D34-94AF-44A6-BADF-7753F4A6D10A}" srcOrd="3" destOrd="0" presId="urn:microsoft.com/office/officeart/2005/8/layout/cycle6"/>
    <dgm:cxn modelId="{80CA6033-180C-4108-971B-85FE63BDAA58}" type="presParOf" srcId="{AE477167-8651-4BAD-BED5-3E43C2D01E7D}" destId="{759F6153-CC25-4878-A559-34B03E7E470C}" srcOrd="4" destOrd="0" presId="urn:microsoft.com/office/officeart/2005/8/layout/cycle6"/>
    <dgm:cxn modelId="{D184086C-FCF9-4358-8F3A-7F9F123A1ABA}" type="presParOf" srcId="{AE477167-8651-4BAD-BED5-3E43C2D01E7D}" destId="{EF7D8736-F10C-4F96-8413-249B49891B2E}" srcOrd="5" destOrd="0" presId="urn:microsoft.com/office/officeart/2005/8/layout/cycle6"/>
    <dgm:cxn modelId="{72F2A3EC-6C6C-4879-B3A2-98002DCC3C0C}" type="presParOf" srcId="{AE477167-8651-4BAD-BED5-3E43C2D01E7D}" destId="{D7EAB9C6-C45F-4D48-B1CC-4A0FF9D6906E}" srcOrd="6" destOrd="0" presId="urn:microsoft.com/office/officeart/2005/8/layout/cycle6"/>
    <dgm:cxn modelId="{E89156FA-A56E-4711-971A-18847103D812}" type="presParOf" srcId="{AE477167-8651-4BAD-BED5-3E43C2D01E7D}" destId="{72164AEA-5017-4518-88E2-F079E99BD046}" srcOrd="7" destOrd="0" presId="urn:microsoft.com/office/officeart/2005/8/layout/cycle6"/>
    <dgm:cxn modelId="{89A63A1F-5607-40B7-9ACF-C33688BD9DF5}" type="presParOf" srcId="{AE477167-8651-4BAD-BED5-3E43C2D01E7D}" destId="{AC5E532D-E9A8-4E51-8C37-264AA576B324}" srcOrd="8" destOrd="0" presId="urn:microsoft.com/office/officeart/2005/8/layout/cycle6"/>
    <dgm:cxn modelId="{0A52C1A1-1794-478C-8961-E0C436C638A7}" type="presParOf" srcId="{AE477167-8651-4BAD-BED5-3E43C2D01E7D}" destId="{8ABF3B8D-0461-4746-B6F8-993FB7EA6B3C}" srcOrd="9" destOrd="0" presId="urn:microsoft.com/office/officeart/2005/8/layout/cycle6"/>
    <dgm:cxn modelId="{C6F9D3A5-8E8F-4F63-9B57-2F7772371D8F}" type="presParOf" srcId="{AE477167-8651-4BAD-BED5-3E43C2D01E7D}" destId="{6AC098AC-DC82-49C3-B090-4F37775428B4}" srcOrd="10" destOrd="0" presId="urn:microsoft.com/office/officeart/2005/8/layout/cycle6"/>
    <dgm:cxn modelId="{A4614BDA-DA8D-466E-8129-A534094983E3}" type="presParOf" srcId="{AE477167-8651-4BAD-BED5-3E43C2D01E7D}" destId="{8412900E-D6C5-4453-BE45-A6AE4056D28A}" srcOrd="11" destOrd="0" presId="urn:microsoft.com/office/officeart/2005/8/layout/cycle6"/>
    <dgm:cxn modelId="{4C5FFE56-9675-4A99-B761-F2C9E527D5B3}" type="presParOf" srcId="{AE477167-8651-4BAD-BED5-3E43C2D01E7D}" destId="{3CB1B4FD-ADB1-4BBE-93D6-851FAB81D2A0}" srcOrd="12" destOrd="0" presId="urn:microsoft.com/office/officeart/2005/8/layout/cycle6"/>
    <dgm:cxn modelId="{57082551-1CE7-4C83-8B8C-2195C32BFF01}" type="presParOf" srcId="{AE477167-8651-4BAD-BED5-3E43C2D01E7D}" destId="{D83DEDF0-C66C-40C8-96CA-69D807E79074}" srcOrd="13" destOrd="0" presId="urn:microsoft.com/office/officeart/2005/8/layout/cycle6"/>
    <dgm:cxn modelId="{3E3245BA-AEDA-4AF2-A10E-ECAE9831633B}" type="presParOf" srcId="{AE477167-8651-4BAD-BED5-3E43C2D01E7D}" destId="{BE1EE3AD-6C86-43EE-BE46-EEAD2F8AC26F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E85B550-3702-40D9-A427-07AF6FCFAC2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3CF7EB20-C397-4A88-880D-3F215D7F9EE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．課程手冊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．教學模組示例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DC29C4-BF0A-4296-90DB-0D034898095D}" type="par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3D746652-0E0E-4525-B0FD-7820FB83578D}" type="sib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66BBF1D2-84F6-44F8-9777-F53353C6BF60}">
      <dgm:prSet phldrT="[文字]" custT="1"/>
      <dgm:spPr/>
      <dgm:t>
        <a:bodyPr/>
        <a:lstStyle/>
        <a:p>
          <a:r>
            <a:rPr lang="zh-TW" altLang="en-US" sz="2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教學影片示例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6430B0-C4F3-4FAC-9870-6EEB4A5B9B1F}" type="parTrans" cxnId="{7F612183-A326-469C-BFC9-6DE28F274552}">
      <dgm:prSet/>
      <dgm:spPr/>
      <dgm:t>
        <a:bodyPr/>
        <a:lstStyle/>
        <a:p>
          <a:endParaRPr lang="zh-TW" altLang="en-US"/>
        </a:p>
      </dgm:t>
    </dgm:pt>
    <dgm:pt modelId="{51745C13-A3F6-4CA9-98F8-23F42CA15025}" type="sibTrans" cxnId="{7F612183-A326-469C-BFC9-6DE28F274552}">
      <dgm:prSet/>
      <dgm:spPr/>
      <dgm:t>
        <a:bodyPr/>
        <a:lstStyle/>
        <a:p>
          <a:endParaRPr lang="zh-TW" altLang="en-US"/>
        </a:p>
      </dgm:t>
    </dgm:pt>
    <dgm:pt modelId="{A35310C1-D341-4080-BAC2-F1991AC5AD34}" type="pres">
      <dgm:prSet presAssocID="{8E85B550-3702-40D9-A427-07AF6FCFAC24}" presName="diagram" presStyleCnt="0">
        <dgm:presLayoutVars>
          <dgm:dir/>
          <dgm:animLvl val="lvl"/>
          <dgm:resizeHandles val="exact"/>
        </dgm:presLayoutVars>
      </dgm:prSet>
      <dgm:spPr/>
    </dgm:pt>
    <dgm:pt modelId="{91B1B8B2-4071-4BB8-B7DA-3D6A1216383E}" type="pres">
      <dgm:prSet presAssocID="{3CF7EB20-C397-4A88-880D-3F215D7F9EEF}" presName="compNode" presStyleCnt="0"/>
      <dgm:spPr/>
    </dgm:pt>
    <dgm:pt modelId="{B848A202-CF9D-4C10-8601-0750009DA951}" type="pres">
      <dgm:prSet presAssocID="{3CF7EB20-C397-4A88-880D-3F215D7F9EEF}" presName="childRect" presStyleLbl="bgAcc1" presStyleIdx="0" presStyleCnt="2" custLinFactNeighborX="156" custLinFactNeighborY="-971">
        <dgm:presLayoutVars>
          <dgm:bulletEnabled val="1"/>
        </dgm:presLayoutVars>
      </dgm:prSet>
      <dgm:spPr/>
    </dgm:pt>
    <dgm:pt modelId="{1B837A30-6E8B-43DE-867C-3442812939C1}" type="pres">
      <dgm:prSet presAssocID="{3CF7EB20-C397-4A88-880D-3F215D7F9E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A83FCE-84E4-48F4-9525-F9B997E206DE}" type="pres">
      <dgm:prSet presAssocID="{3CF7EB20-C397-4A88-880D-3F215D7F9EEF}" presName="parentRect" presStyleLbl="alignNode1" presStyleIdx="0" presStyleCnt="2" custScaleY="196910" custLinFactNeighborX="156" custLinFactNeighborY="35089"/>
      <dgm:spPr/>
      <dgm:t>
        <a:bodyPr/>
        <a:lstStyle/>
        <a:p>
          <a:endParaRPr lang="zh-TW" altLang="en-US"/>
        </a:p>
      </dgm:t>
    </dgm:pt>
    <dgm:pt modelId="{5346BA52-849F-4A7D-8B52-170149EAECD6}" type="pres">
      <dgm:prSet presAssocID="{3CF7EB20-C397-4A88-880D-3F215D7F9EEF}" presName="adorn" presStyleLbl="fgAccFollowNode1" presStyleIdx="0" presStyleCnt="2" custScaleX="187415" custScaleY="124924" custLinFactX="100000" custLinFactNeighborX="146937" custLinFactNeighborY="-46254"/>
      <dgm:spPr/>
      <dgm:t>
        <a:bodyPr/>
        <a:lstStyle/>
        <a:p>
          <a:endParaRPr lang="zh-TW" altLang="en-US"/>
        </a:p>
      </dgm:t>
    </dgm:pt>
    <dgm:pt modelId="{52C4C641-DD25-48CD-9649-E28D1E84228A}" type="pres">
      <dgm:prSet presAssocID="{3D746652-0E0E-4525-B0FD-7820FB83578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852974FD-0080-4E47-8F68-74AC35EBB8DA}" type="pres">
      <dgm:prSet presAssocID="{66BBF1D2-84F6-44F8-9777-F53353C6BF60}" presName="compNode" presStyleCnt="0"/>
      <dgm:spPr/>
    </dgm:pt>
    <dgm:pt modelId="{54B1779A-C27B-4C8B-A005-94F961E1E877}" type="pres">
      <dgm:prSet presAssocID="{66BBF1D2-84F6-44F8-9777-F53353C6BF60}" presName="childRect" presStyleLbl="bgAcc1" presStyleIdx="1" presStyleCnt="2" custLinFactNeighborX="73" custLinFactNeighborY="-1520">
        <dgm:presLayoutVars>
          <dgm:bulletEnabled val="1"/>
        </dgm:presLayoutVars>
      </dgm:prSet>
      <dgm:spPr/>
    </dgm:pt>
    <dgm:pt modelId="{950ABF11-01C1-42D3-B24F-FD2512D0F430}" type="pres">
      <dgm:prSet presAssocID="{66BBF1D2-84F6-44F8-9777-F53353C6BF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28F23E-61BE-47FC-B571-6E6471E84B7A}" type="pres">
      <dgm:prSet presAssocID="{66BBF1D2-84F6-44F8-9777-F53353C6BF60}" presName="parentRect" presStyleLbl="alignNode1" presStyleIdx="1" presStyleCnt="2" custScaleY="197019" custLinFactNeighborX="483" custLinFactNeighborY="38050"/>
      <dgm:spPr/>
      <dgm:t>
        <a:bodyPr/>
        <a:lstStyle/>
        <a:p>
          <a:endParaRPr lang="zh-TW" altLang="en-US"/>
        </a:p>
      </dgm:t>
    </dgm:pt>
    <dgm:pt modelId="{3A6E1B93-5CED-4903-82BF-34402A594524}" type="pres">
      <dgm:prSet presAssocID="{66BBF1D2-84F6-44F8-9777-F53353C6BF60}" presName="adorn" presStyleLbl="fgAccFollowNode1" presStyleIdx="1" presStyleCnt="2" custLinFactX="-11697" custLinFactY="-57044" custLinFactNeighborX="-100000" custLinFactNeighborY="-100000"/>
      <dgm:spPr/>
      <dgm:t>
        <a:bodyPr/>
        <a:lstStyle/>
        <a:p>
          <a:endParaRPr lang="zh-TW" altLang="en-US"/>
        </a:p>
      </dgm:t>
    </dgm:pt>
  </dgm:ptLst>
  <dgm:cxnLst>
    <dgm:cxn modelId="{6176CCA2-1A98-4AB3-9DE4-4136C6647940}" type="presOf" srcId="{3CF7EB20-C397-4A88-880D-3F215D7F9EEF}" destId="{E9A83FCE-84E4-48F4-9525-F9B997E206DE}" srcOrd="1" destOrd="0" presId="urn:microsoft.com/office/officeart/2005/8/layout/bList2"/>
    <dgm:cxn modelId="{7F612183-A326-469C-BFC9-6DE28F274552}" srcId="{8E85B550-3702-40D9-A427-07AF6FCFAC24}" destId="{66BBF1D2-84F6-44F8-9777-F53353C6BF60}" srcOrd="1" destOrd="0" parTransId="{EA6430B0-C4F3-4FAC-9870-6EEB4A5B9B1F}" sibTransId="{51745C13-A3F6-4CA9-98F8-23F42CA15025}"/>
    <dgm:cxn modelId="{EAD8CC8B-208F-4EF4-B8E2-ACDD5F313C40}" type="presOf" srcId="{3CF7EB20-C397-4A88-880D-3F215D7F9EEF}" destId="{1B837A30-6E8B-43DE-867C-3442812939C1}" srcOrd="0" destOrd="0" presId="urn:microsoft.com/office/officeart/2005/8/layout/bList2"/>
    <dgm:cxn modelId="{CA501DAC-9AA8-406F-918C-F5D0A7064605}" type="presOf" srcId="{8E85B550-3702-40D9-A427-07AF6FCFAC24}" destId="{A35310C1-D341-4080-BAC2-F1991AC5AD34}" srcOrd="0" destOrd="0" presId="urn:microsoft.com/office/officeart/2005/8/layout/bList2"/>
    <dgm:cxn modelId="{A2376134-3A1D-4AC3-801F-FCD801A348A9}" type="presOf" srcId="{66BBF1D2-84F6-44F8-9777-F53353C6BF60}" destId="{F128F23E-61BE-47FC-B571-6E6471E84B7A}" srcOrd="1" destOrd="0" presId="urn:microsoft.com/office/officeart/2005/8/layout/bList2"/>
    <dgm:cxn modelId="{E86A7816-EA9E-488A-A2AF-364D7D4A91A1}" type="presOf" srcId="{66BBF1D2-84F6-44F8-9777-F53353C6BF60}" destId="{950ABF11-01C1-42D3-B24F-FD2512D0F430}" srcOrd="0" destOrd="0" presId="urn:microsoft.com/office/officeart/2005/8/layout/bList2"/>
    <dgm:cxn modelId="{444B5B6C-CA21-4355-93C9-C2FC617A39E1}" srcId="{8E85B550-3702-40D9-A427-07AF6FCFAC24}" destId="{3CF7EB20-C397-4A88-880D-3F215D7F9EEF}" srcOrd="0" destOrd="0" parTransId="{CADC29C4-BF0A-4296-90DB-0D034898095D}" sibTransId="{3D746652-0E0E-4525-B0FD-7820FB83578D}"/>
    <dgm:cxn modelId="{B2CA458D-D3E5-446B-8F61-F7EF901CE085}" type="presOf" srcId="{3D746652-0E0E-4525-B0FD-7820FB83578D}" destId="{52C4C641-DD25-48CD-9649-E28D1E84228A}" srcOrd="0" destOrd="0" presId="urn:microsoft.com/office/officeart/2005/8/layout/bList2"/>
    <dgm:cxn modelId="{843291DE-8423-42EB-A82E-234E595AD02B}" type="presParOf" srcId="{A35310C1-D341-4080-BAC2-F1991AC5AD34}" destId="{91B1B8B2-4071-4BB8-B7DA-3D6A1216383E}" srcOrd="0" destOrd="0" presId="urn:microsoft.com/office/officeart/2005/8/layout/bList2"/>
    <dgm:cxn modelId="{3D274455-28E5-4AF9-8F39-1970B848C3FC}" type="presParOf" srcId="{91B1B8B2-4071-4BB8-B7DA-3D6A1216383E}" destId="{B848A202-CF9D-4C10-8601-0750009DA951}" srcOrd="0" destOrd="0" presId="urn:microsoft.com/office/officeart/2005/8/layout/bList2"/>
    <dgm:cxn modelId="{A01D2C2C-5DAC-4492-8316-A06A648ADE94}" type="presParOf" srcId="{91B1B8B2-4071-4BB8-B7DA-3D6A1216383E}" destId="{1B837A30-6E8B-43DE-867C-3442812939C1}" srcOrd="1" destOrd="0" presId="urn:microsoft.com/office/officeart/2005/8/layout/bList2"/>
    <dgm:cxn modelId="{0E93B75F-2AAC-4A41-94CA-36247EAE10BE}" type="presParOf" srcId="{91B1B8B2-4071-4BB8-B7DA-3D6A1216383E}" destId="{E9A83FCE-84E4-48F4-9525-F9B997E206DE}" srcOrd="2" destOrd="0" presId="urn:microsoft.com/office/officeart/2005/8/layout/bList2"/>
    <dgm:cxn modelId="{2C4DD582-A279-4CF2-8AE8-9AAD7C321F56}" type="presParOf" srcId="{91B1B8B2-4071-4BB8-B7DA-3D6A1216383E}" destId="{5346BA52-849F-4A7D-8B52-170149EAECD6}" srcOrd="3" destOrd="0" presId="urn:microsoft.com/office/officeart/2005/8/layout/bList2"/>
    <dgm:cxn modelId="{49D94422-751A-4936-BA49-B6A901E9E15F}" type="presParOf" srcId="{A35310C1-D341-4080-BAC2-F1991AC5AD34}" destId="{52C4C641-DD25-48CD-9649-E28D1E84228A}" srcOrd="1" destOrd="0" presId="urn:microsoft.com/office/officeart/2005/8/layout/bList2"/>
    <dgm:cxn modelId="{BC0FC3A2-AC2D-425F-9D81-2A76DE987295}" type="presParOf" srcId="{A35310C1-D341-4080-BAC2-F1991AC5AD34}" destId="{852974FD-0080-4E47-8F68-74AC35EBB8DA}" srcOrd="2" destOrd="0" presId="urn:microsoft.com/office/officeart/2005/8/layout/bList2"/>
    <dgm:cxn modelId="{ABE5E034-1CE4-45B3-9BAA-70CECF5B98BD}" type="presParOf" srcId="{852974FD-0080-4E47-8F68-74AC35EBB8DA}" destId="{54B1779A-C27B-4C8B-A005-94F961E1E877}" srcOrd="0" destOrd="0" presId="urn:microsoft.com/office/officeart/2005/8/layout/bList2"/>
    <dgm:cxn modelId="{70D7DCDA-9353-4AD5-98E0-F46553BD31A0}" type="presParOf" srcId="{852974FD-0080-4E47-8F68-74AC35EBB8DA}" destId="{950ABF11-01C1-42D3-B24F-FD2512D0F430}" srcOrd="1" destOrd="0" presId="urn:microsoft.com/office/officeart/2005/8/layout/bList2"/>
    <dgm:cxn modelId="{EC6DCBE5-4530-4F58-A017-013C73BF631F}" type="presParOf" srcId="{852974FD-0080-4E47-8F68-74AC35EBB8DA}" destId="{F128F23E-61BE-47FC-B571-6E6471E84B7A}" srcOrd="2" destOrd="0" presId="urn:microsoft.com/office/officeart/2005/8/layout/bList2"/>
    <dgm:cxn modelId="{D70E46FD-B0CB-465C-BB19-0BA207AFC960}" type="presParOf" srcId="{852974FD-0080-4E47-8F68-74AC35EBB8DA}" destId="{3A6E1B93-5CED-4903-82BF-34402A59452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5F1EA8-9680-437A-BE6B-3E5BD055DA41}" type="doc">
      <dgm:prSet loTypeId="urn:microsoft.com/office/officeart/2005/8/layout/hierarchy6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8500810-9EE8-49EF-9AA5-344A75E210B5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國民中小學</a:t>
          </a:r>
          <a:endParaRPr lang="zh-TW" altLang="en-US" sz="32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3116AA-08B1-4676-97E1-625BD9D2512C}" type="parTrans" cxnId="{4C8AEBF6-E637-4EF6-AD5B-F299999EAEA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233B3E-CCBB-4909-AE8A-C26654693FA9}" type="sibTrans" cxnId="{4C8AEBF6-E637-4EF6-AD5B-F299999EAEA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DC16F9-C6EC-480A-B686-BC25AD0E0940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領域學習課程</a:t>
          </a:r>
        </a:p>
      </dgm:t>
    </dgm:pt>
    <dgm:pt modelId="{0F715909-E436-46F5-BB8E-3D36CCA5A091}" type="parTrans" cxnId="{87EB0CA6-6A6A-49C9-93BA-9C6B60CA990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C23AB4-9184-415B-ACDE-1D1B2744BFFB}" type="sibTrans" cxnId="{87EB0CA6-6A6A-49C9-93BA-9C6B60CA990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8AEDC3-014C-4961-945C-F635A541BE21}">
      <dgm:prSet phldrT="[文字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八大領域</a:t>
          </a:r>
        </a:p>
      </dgm:t>
    </dgm:pt>
    <dgm:pt modelId="{A6719D78-B3F8-47B1-A613-12AC3E245E83}" type="parTrans" cxnId="{C105895A-3973-4966-9823-BAC29C9D93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7FBDE3-D9AA-4AF6-9FBE-A19AA6C6CE0B}" type="sibTrans" cxnId="{C105895A-3973-4966-9823-BAC29C9D93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DAD31E-E446-41ED-8DAE-192D1B67D357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彈性學習課程</a:t>
          </a:r>
        </a:p>
      </dgm:t>
    </dgm:pt>
    <dgm:pt modelId="{4DD9C845-7120-4FB1-A592-04B0EFD25256}" type="parTrans" cxnId="{ADA3C104-BA42-443D-A3B2-8297296DDA8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53E514-87A1-42E9-B9BD-097A12C92386}" type="sibTrans" cxnId="{ADA3C104-BA42-443D-A3B2-8297296DDA8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870C06-61C0-4FA7-9A80-CF74F1E7AF9F}">
      <dgm:prSet phldrT="[文字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180975" indent="-180975"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en-US" altLang="zh-TW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.</a:t>
          </a:r>
          <a:r>
            <a:rPr lang="zh-TW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統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整性主題</a:t>
          </a:r>
          <a:r>
            <a: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專題</a:t>
          </a:r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議題探究課程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社團活動與技藝課程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特殊需求領域課程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其他類課程</a:t>
          </a:r>
          <a:endParaRPr lang="zh-TW" altLang="en-US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6363B4-1CBD-408D-90DC-065778E5FCB5}" type="parTrans" cxnId="{BE674D09-F005-4415-B0FB-3E2B178566C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4696F-3D9D-4376-9946-62E94D6AC791}" type="sibTrans" cxnId="{BE674D09-F005-4415-B0FB-3E2B178566C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A1F9BC-3330-4079-A901-0C4B0B1A4A20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教育階段</a:t>
          </a:r>
        </a:p>
      </dgm:t>
    </dgm:pt>
    <dgm:pt modelId="{5E2347F0-E3E3-436E-B79A-EDD91562C780}" type="parTrans" cxnId="{0A3E2D3F-85A5-4A41-A09E-C553A68FCBD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CF4EC-E099-4953-8900-79C2F1480ABA}" type="sibTrans" cxnId="{0A3E2D3F-85A5-4A41-A09E-C553A68FCBD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685B2A-A6EE-4817-9F7E-8B3CB3D3F296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課程類型</a:t>
          </a:r>
        </a:p>
      </dgm:t>
    </dgm:pt>
    <dgm:pt modelId="{5807539C-3C7F-4069-A54B-E06BD60F236B}" type="parTrans" cxnId="{742AB0FF-2214-4B2A-AE50-FC4A1A3284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14C0C2-9E2B-4FFB-B80C-6C78DA585CE0}" type="sibTrans" cxnId="{742AB0FF-2214-4B2A-AE50-FC4A1A3284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3BDE1D-B32D-453E-9C46-1E356110C225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課程內容</a:t>
          </a:r>
        </a:p>
      </dgm:t>
    </dgm:pt>
    <dgm:pt modelId="{0A7F3AD5-C34F-40E1-8840-44C8F4150C9A}" type="parTrans" cxnId="{B42EA97C-FA61-44CE-99FD-DEE055B30B1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B4839-13E1-4DD7-967C-A377FDEAB78C}" type="sibTrans" cxnId="{B42EA97C-FA61-44CE-99FD-DEE055B30B1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C44ECE-8FDE-46BF-B68D-B5449B1D2F08}" type="pres">
      <dgm:prSet presAssocID="{F45F1EA8-9680-437A-BE6B-3E5BD055DA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2DFB700-B75B-4020-9DE6-4D0252D4B179}" type="pres">
      <dgm:prSet presAssocID="{F45F1EA8-9680-437A-BE6B-3E5BD055DA41}" presName="hierFlow" presStyleCnt="0"/>
      <dgm:spPr/>
    </dgm:pt>
    <dgm:pt modelId="{5887F630-8F8A-42CB-A9CD-0A1399F1F83C}" type="pres">
      <dgm:prSet presAssocID="{F45F1EA8-9680-437A-BE6B-3E5BD055DA41}" presName="firstBuf" presStyleCnt="0"/>
      <dgm:spPr/>
    </dgm:pt>
    <dgm:pt modelId="{4123304E-ADDE-4C96-B4F5-2139CE420F6A}" type="pres">
      <dgm:prSet presAssocID="{F45F1EA8-9680-437A-BE6B-3E5BD055DA4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D3ACFCE-1A6C-454F-A290-159EE5DE3409}" type="pres">
      <dgm:prSet presAssocID="{A8500810-9EE8-49EF-9AA5-344A75E210B5}" presName="Name14" presStyleCnt="0"/>
      <dgm:spPr/>
    </dgm:pt>
    <dgm:pt modelId="{A0834E09-F94E-4A0B-A9B9-3540E594EA10}" type="pres">
      <dgm:prSet presAssocID="{A8500810-9EE8-49EF-9AA5-344A75E210B5}" presName="level1Shape" presStyleLbl="node0" presStyleIdx="0" presStyleCnt="1" custScaleX="164085" custScaleY="76208" custLinFactNeighborX="-1400" custLinFactNeighborY="818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228B206-5930-4712-8FA5-62F2FCDE4B20}" type="pres">
      <dgm:prSet presAssocID="{A8500810-9EE8-49EF-9AA5-344A75E210B5}" presName="hierChild2" presStyleCnt="0"/>
      <dgm:spPr/>
    </dgm:pt>
    <dgm:pt modelId="{45C0E22E-070B-413E-B4BE-73A740661682}" type="pres">
      <dgm:prSet presAssocID="{0F715909-E436-46F5-BB8E-3D36CCA5A091}" presName="Name19" presStyleLbl="parChTrans1D2" presStyleIdx="0" presStyleCnt="2"/>
      <dgm:spPr/>
      <dgm:t>
        <a:bodyPr/>
        <a:lstStyle/>
        <a:p>
          <a:endParaRPr lang="zh-TW" altLang="en-US"/>
        </a:p>
      </dgm:t>
    </dgm:pt>
    <dgm:pt modelId="{02CF7F1C-D0ED-4A09-8880-D9D8C9B4C6D8}" type="pres">
      <dgm:prSet presAssocID="{C2DC16F9-C6EC-480A-B686-BC25AD0E0940}" presName="Name21" presStyleCnt="0"/>
      <dgm:spPr/>
    </dgm:pt>
    <dgm:pt modelId="{EDA7E8EE-D5C7-461C-8367-580082AAB01D}" type="pres">
      <dgm:prSet presAssocID="{C2DC16F9-C6EC-480A-B686-BC25AD0E0940}" presName="level2Shape" presStyleLbl="node2" presStyleIdx="0" presStyleCnt="2" custScaleX="146157" custScaleY="55959" custLinFactNeighborX="-1005" custLinFactNeighborY="47832"/>
      <dgm:spPr/>
      <dgm:t>
        <a:bodyPr/>
        <a:lstStyle/>
        <a:p>
          <a:endParaRPr lang="zh-TW" altLang="en-US"/>
        </a:p>
      </dgm:t>
    </dgm:pt>
    <dgm:pt modelId="{8B6FA77D-A3E0-4FAB-9BE1-0B7F79A36F62}" type="pres">
      <dgm:prSet presAssocID="{C2DC16F9-C6EC-480A-B686-BC25AD0E0940}" presName="hierChild3" presStyleCnt="0"/>
      <dgm:spPr/>
    </dgm:pt>
    <dgm:pt modelId="{DFBB11B0-F92D-4C99-9AD7-598E4D51462A}" type="pres">
      <dgm:prSet presAssocID="{A6719D78-B3F8-47B1-A613-12AC3E245E83}" presName="Name19" presStyleLbl="parChTrans1D3" presStyleIdx="0" presStyleCnt="2"/>
      <dgm:spPr/>
      <dgm:t>
        <a:bodyPr/>
        <a:lstStyle/>
        <a:p>
          <a:endParaRPr lang="zh-TW" altLang="en-US"/>
        </a:p>
      </dgm:t>
    </dgm:pt>
    <dgm:pt modelId="{3EB831D3-7437-4EA8-9DC7-D0FD3DA8A511}" type="pres">
      <dgm:prSet presAssocID="{7C8AEDC3-014C-4961-945C-F635A541BE21}" presName="Name21" presStyleCnt="0"/>
      <dgm:spPr/>
    </dgm:pt>
    <dgm:pt modelId="{78A7D40E-02E8-486D-B3CD-A273D4A75CB0}" type="pres">
      <dgm:prSet presAssocID="{7C8AEDC3-014C-4961-945C-F635A541BE21}" presName="level2Shape" presStyleLbl="node3" presStyleIdx="0" presStyleCnt="2" custScaleX="137961" custScaleY="67313" custLinFactNeighborX="-583" custLinFactNeighborY="79063"/>
      <dgm:spPr/>
      <dgm:t>
        <a:bodyPr/>
        <a:lstStyle/>
        <a:p>
          <a:endParaRPr lang="zh-TW" altLang="en-US"/>
        </a:p>
      </dgm:t>
    </dgm:pt>
    <dgm:pt modelId="{82EFB24E-74E7-4E4B-B830-F9E84F0AD40A}" type="pres">
      <dgm:prSet presAssocID="{7C8AEDC3-014C-4961-945C-F635A541BE21}" presName="hierChild3" presStyleCnt="0"/>
      <dgm:spPr/>
    </dgm:pt>
    <dgm:pt modelId="{B480F158-E0B1-4D38-8C83-70B0AFBC669B}" type="pres">
      <dgm:prSet presAssocID="{4DD9C845-7120-4FB1-A592-04B0EFD25256}" presName="Name19" presStyleLbl="parChTrans1D2" presStyleIdx="1" presStyleCnt="2"/>
      <dgm:spPr/>
      <dgm:t>
        <a:bodyPr/>
        <a:lstStyle/>
        <a:p>
          <a:endParaRPr lang="zh-TW" altLang="en-US"/>
        </a:p>
      </dgm:t>
    </dgm:pt>
    <dgm:pt modelId="{592412B3-0FE0-4930-800C-3C134195774D}" type="pres">
      <dgm:prSet presAssocID="{60DAD31E-E446-41ED-8DAE-192D1B67D357}" presName="Name21" presStyleCnt="0"/>
      <dgm:spPr/>
    </dgm:pt>
    <dgm:pt modelId="{100EB76B-CDFE-41EE-A7A2-296328D4BCD6}" type="pres">
      <dgm:prSet presAssocID="{60DAD31E-E446-41ED-8DAE-192D1B67D357}" presName="level2Shape" presStyleLbl="node2" presStyleIdx="1" presStyleCnt="2" custScaleX="143240" custScaleY="50884" custLinFactNeighborX="140" custLinFactNeighborY="47369"/>
      <dgm:spPr/>
      <dgm:t>
        <a:bodyPr/>
        <a:lstStyle/>
        <a:p>
          <a:endParaRPr lang="zh-TW" altLang="en-US"/>
        </a:p>
      </dgm:t>
    </dgm:pt>
    <dgm:pt modelId="{9177FD59-1EFF-4469-A50B-94774B847190}" type="pres">
      <dgm:prSet presAssocID="{60DAD31E-E446-41ED-8DAE-192D1B67D357}" presName="hierChild3" presStyleCnt="0"/>
      <dgm:spPr/>
    </dgm:pt>
    <dgm:pt modelId="{467385A6-D0D7-431A-99D3-AF86122EE20D}" type="pres">
      <dgm:prSet presAssocID="{E06363B4-1CBD-408D-90DC-065778E5FCB5}" presName="Name19" presStyleLbl="parChTrans1D3" presStyleIdx="1" presStyleCnt="2"/>
      <dgm:spPr/>
      <dgm:t>
        <a:bodyPr/>
        <a:lstStyle/>
        <a:p>
          <a:endParaRPr lang="zh-TW" altLang="en-US"/>
        </a:p>
      </dgm:t>
    </dgm:pt>
    <dgm:pt modelId="{DCB0EFAF-8B30-4D77-AA2F-DD06E43F7660}" type="pres">
      <dgm:prSet presAssocID="{4B870C06-61C0-4FA7-9A80-CF74F1E7AF9F}" presName="Name21" presStyleCnt="0"/>
      <dgm:spPr/>
    </dgm:pt>
    <dgm:pt modelId="{E35E7626-07BD-4A70-998E-9EBFAC04375E}" type="pres">
      <dgm:prSet presAssocID="{4B870C06-61C0-4FA7-9A80-CF74F1E7AF9F}" presName="level2Shape" presStyleLbl="node3" presStyleIdx="1" presStyleCnt="2" custScaleX="175337" custScaleY="216353" custLinFactNeighborX="801" custLinFactNeighborY="25940"/>
      <dgm:spPr/>
      <dgm:t>
        <a:bodyPr/>
        <a:lstStyle/>
        <a:p>
          <a:endParaRPr lang="zh-TW" altLang="en-US"/>
        </a:p>
      </dgm:t>
    </dgm:pt>
    <dgm:pt modelId="{BEDE0F7E-6249-4716-B2A1-F80AC27E4514}" type="pres">
      <dgm:prSet presAssocID="{4B870C06-61C0-4FA7-9A80-CF74F1E7AF9F}" presName="hierChild3" presStyleCnt="0"/>
      <dgm:spPr/>
    </dgm:pt>
    <dgm:pt modelId="{C449178C-DF01-425E-802C-034F8B4B1EDA}" type="pres">
      <dgm:prSet presAssocID="{F45F1EA8-9680-437A-BE6B-3E5BD055DA41}" presName="bgShapesFlow" presStyleCnt="0"/>
      <dgm:spPr/>
    </dgm:pt>
    <dgm:pt modelId="{457E34B3-51DC-4635-9F0B-78AFB321BB50}" type="pres">
      <dgm:prSet presAssocID="{4EA1F9BC-3330-4079-A901-0C4B0B1A4A20}" presName="rectComp" presStyleCnt="0"/>
      <dgm:spPr/>
    </dgm:pt>
    <dgm:pt modelId="{9CC68027-AD3E-4C14-BBB5-64BDC8B6ADD5}" type="pres">
      <dgm:prSet presAssocID="{4EA1F9BC-3330-4079-A901-0C4B0B1A4A20}" presName="bgRect" presStyleLbl="bgShp" presStyleIdx="0" presStyleCnt="3" custLinFactNeighborX="-1183" custLinFactNeighborY="-382"/>
      <dgm:spPr/>
      <dgm:t>
        <a:bodyPr/>
        <a:lstStyle/>
        <a:p>
          <a:endParaRPr lang="zh-TW" altLang="en-US"/>
        </a:p>
      </dgm:t>
    </dgm:pt>
    <dgm:pt modelId="{949DF0EB-3749-40CC-84CC-2F32917930F8}" type="pres">
      <dgm:prSet presAssocID="{4EA1F9BC-3330-4079-A901-0C4B0B1A4A2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DC3252-B561-4667-9FE6-346371AF3A9C}" type="pres">
      <dgm:prSet presAssocID="{4EA1F9BC-3330-4079-A901-0C4B0B1A4A20}" presName="spComp" presStyleCnt="0"/>
      <dgm:spPr/>
    </dgm:pt>
    <dgm:pt modelId="{1B944955-F001-421E-AF57-45062DD9D4EB}" type="pres">
      <dgm:prSet presAssocID="{4EA1F9BC-3330-4079-A901-0C4B0B1A4A20}" presName="vSp" presStyleCnt="0"/>
      <dgm:spPr/>
    </dgm:pt>
    <dgm:pt modelId="{7FBCAF02-FCF3-4EC0-B567-5B9E0FD04D09}" type="pres">
      <dgm:prSet presAssocID="{A0685B2A-A6EE-4817-9F7E-8B3CB3D3F296}" presName="rectComp" presStyleCnt="0"/>
      <dgm:spPr/>
    </dgm:pt>
    <dgm:pt modelId="{58E55AAA-DE08-4607-8F5B-A298F20DA1DD}" type="pres">
      <dgm:prSet presAssocID="{A0685B2A-A6EE-4817-9F7E-8B3CB3D3F296}" presName="bgRect" presStyleLbl="bgShp" presStyleIdx="1" presStyleCnt="3" custLinFactNeighborX="-205" custLinFactNeighborY="1683"/>
      <dgm:spPr/>
      <dgm:t>
        <a:bodyPr/>
        <a:lstStyle/>
        <a:p>
          <a:endParaRPr lang="zh-TW" altLang="en-US"/>
        </a:p>
      </dgm:t>
    </dgm:pt>
    <dgm:pt modelId="{2CE8E76B-7525-471E-BFB7-BED784677E90}" type="pres">
      <dgm:prSet presAssocID="{A0685B2A-A6EE-4817-9F7E-8B3CB3D3F29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AD92CC-7523-4F1B-87E1-90BA8649894F}" type="pres">
      <dgm:prSet presAssocID="{A0685B2A-A6EE-4817-9F7E-8B3CB3D3F296}" presName="spComp" presStyleCnt="0"/>
      <dgm:spPr/>
    </dgm:pt>
    <dgm:pt modelId="{12CE4879-7062-48D9-B0FF-31899C3BF317}" type="pres">
      <dgm:prSet presAssocID="{A0685B2A-A6EE-4817-9F7E-8B3CB3D3F296}" presName="vSp" presStyleCnt="0"/>
      <dgm:spPr/>
    </dgm:pt>
    <dgm:pt modelId="{072FAC22-63EB-40A9-84E3-40B3CB809933}" type="pres">
      <dgm:prSet presAssocID="{043BDE1D-B32D-453E-9C46-1E356110C225}" presName="rectComp" presStyleCnt="0"/>
      <dgm:spPr/>
    </dgm:pt>
    <dgm:pt modelId="{889D6E4C-FA87-4C38-B0E2-EC17F927D833}" type="pres">
      <dgm:prSet presAssocID="{043BDE1D-B32D-453E-9C46-1E356110C225}" presName="bgRect" presStyleLbl="bgShp" presStyleIdx="2" presStyleCnt="3"/>
      <dgm:spPr/>
      <dgm:t>
        <a:bodyPr/>
        <a:lstStyle/>
        <a:p>
          <a:endParaRPr lang="zh-TW" altLang="en-US"/>
        </a:p>
      </dgm:t>
    </dgm:pt>
    <dgm:pt modelId="{D3C8D2B9-864A-409B-A4A0-20D1FF4F5E5F}" type="pres">
      <dgm:prSet presAssocID="{043BDE1D-B32D-453E-9C46-1E356110C22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2EA97C-FA61-44CE-99FD-DEE055B30B15}" srcId="{F45F1EA8-9680-437A-BE6B-3E5BD055DA41}" destId="{043BDE1D-B32D-453E-9C46-1E356110C225}" srcOrd="3" destOrd="0" parTransId="{0A7F3AD5-C34F-40E1-8840-44C8F4150C9A}" sibTransId="{8C7B4839-13E1-4DD7-967C-A377FDEAB78C}"/>
    <dgm:cxn modelId="{C105895A-3973-4966-9823-BAC29C9D937D}" srcId="{C2DC16F9-C6EC-480A-B686-BC25AD0E0940}" destId="{7C8AEDC3-014C-4961-945C-F635A541BE21}" srcOrd="0" destOrd="0" parTransId="{A6719D78-B3F8-47B1-A613-12AC3E245E83}" sibTransId="{2E7FBDE3-D9AA-4AF6-9FBE-A19AA6C6CE0B}"/>
    <dgm:cxn modelId="{ADA3C104-BA42-443D-A3B2-8297296DDA86}" srcId="{A8500810-9EE8-49EF-9AA5-344A75E210B5}" destId="{60DAD31E-E446-41ED-8DAE-192D1B67D357}" srcOrd="1" destOrd="0" parTransId="{4DD9C845-7120-4FB1-A592-04B0EFD25256}" sibTransId="{5253E514-87A1-42E9-B9BD-097A12C92386}"/>
    <dgm:cxn modelId="{95AB3A4F-A7B6-48A0-821F-E48CD8C4E145}" type="presOf" srcId="{A8500810-9EE8-49EF-9AA5-344A75E210B5}" destId="{A0834E09-F94E-4A0B-A9B9-3540E594EA10}" srcOrd="0" destOrd="0" presId="urn:microsoft.com/office/officeart/2005/8/layout/hierarchy6"/>
    <dgm:cxn modelId="{78D845A0-E2AF-4FD3-84C0-84DC42C5BD57}" type="presOf" srcId="{4EA1F9BC-3330-4079-A901-0C4B0B1A4A20}" destId="{949DF0EB-3749-40CC-84CC-2F32917930F8}" srcOrd="1" destOrd="0" presId="urn:microsoft.com/office/officeart/2005/8/layout/hierarchy6"/>
    <dgm:cxn modelId="{88C5F6CB-62AB-4D91-9426-666468CA0E0F}" type="presOf" srcId="{7C8AEDC3-014C-4961-945C-F635A541BE21}" destId="{78A7D40E-02E8-486D-B3CD-A273D4A75CB0}" srcOrd="0" destOrd="0" presId="urn:microsoft.com/office/officeart/2005/8/layout/hierarchy6"/>
    <dgm:cxn modelId="{E0B4EC7E-AD9E-4878-8AFD-DCD5EB3DB787}" type="presOf" srcId="{043BDE1D-B32D-453E-9C46-1E356110C225}" destId="{889D6E4C-FA87-4C38-B0E2-EC17F927D833}" srcOrd="0" destOrd="0" presId="urn:microsoft.com/office/officeart/2005/8/layout/hierarchy6"/>
    <dgm:cxn modelId="{2CB6A7FC-9334-4729-8F31-04F05CFB0C10}" type="presOf" srcId="{C2DC16F9-C6EC-480A-B686-BC25AD0E0940}" destId="{EDA7E8EE-D5C7-461C-8367-580082AAB01D}" srcOrd="0" destOrd="0" presId="urn:microsoft.com/office/officeart/2005/8/layout/hierarchy6"/>
    <dgm:cxn modelId="{BE674D09-F005-4415-B0FB-3E2B178566CB}" srcId="{60DAD31E-E446-41ED-8DAE-192D1B67D357}" destId="{4B870C06-61C0-4FA7-9A80-CF74F1E7AF9F}" srcOrd="0" destOrd="0" parTransId="{E06363B4-1CBD-408D-90DC-065778E5FCB5}" sibTransId="{D664696F-3D9D-4376-9946-62E94D6AC791}"/>
    <dgm:cxn modelId="{6AC3DA6A-16DB-404F-823A-71C971666164}" type="presOf" srcId="{4EA1F9BC-3330-4079-A901-0C4B0B1A4A20}" destId="{9CC68027-AD3E-4C14-BBB5-64BDC8B6ADD5}" srcOrd="0" destOrd="0" presId="urn:microsoft.com/office/officeart/2005/8/layout/hierarchy6"/>
    <dgm:cxn modelId="{57502BCB-E1E7-4155-B9FF-72B240462032}" type="presOf" srcId="{A0685B2A-A6EE-4817-9F7E-8B3CB3D3F296}" destId="{2CE8E76B-7525-471E-BFB7-BED784677E90}" srcOrd="1" destOrd="0" presId="urn:microsoft.com/office/officeart/2005/8/layout/hierarchy6"/>
    <dgm:cxn modelId="{98FDEF3B-1D0D-45AA-B181-3AAD391CD6C5}" type="presOf" srcId="{4B870C06-61C0-4FA7-9A80-CF74F1E7AF9F}" destId="{E35E7626-07BD-4A70-998E-9EBFAC04375E}" srcOrd="0" destOrd="0" presId="urn:microsoft.com/office/officeart/2005/8/layout/hierarchy6"/>
    <dgm:cxn modelId="{4547AF95-A766-4A10-90BE-778241D2CE48}" type="presOf" srcId="{4DD9C845-7120-4FB1-A592-04B0EFD25256}" destId="{B480F158-E0B1-4D38-8C83-70B0AFBC669B}" srcOrd="0" destOrd="0" presId="urn:microsoft.com/office/officeart/2005/8/layout/hierarchy6"/>
    <dgm:cxn modelId="{F63A15A8-48A5-44EC-B13B-CE7B594ADE50}" type="presOf" srcId="{A0685B2A-A6EE-4817-9F7E-8B3CB3D3F296}" destId="{58E55AAA-DE08-4607-8F5B-A298F20DA1DD}" srcOrd="0" destOrd="0" presId="urn:microsoft.com/office/officeart/2005/8/layout/hierarchy6"/>
    <dgm:cxn modelId="{2C63E9A1-96C3-4C01-B06C-FD6AC18AFD6E}" type="presOf" srcId="{0F715909-E436-46F5-BB8E-3D36CCA5A091}" destId="{45C0E22E-070B-413E-B4BE-73A740661682}" srcOrd="0" destOrd="0" presId="urn:microsoft.com/office/officeart/2005/8/layout/hierarchy6"/>
    <dgm:cxn modelId="{F54EF7B7-8A15-4E2A-B0A2-7BEABB0A5130}" type="presOf" srcId="{E06363B4-1CBD-408D-90DC-065778E5FCB5}" destId="{467385A6-D0D7-431A-99D3-AF86122EE20D}" srcOrd="0" destOrd="0" presId="urn:microsoft.com/office/officeart/2005/8/layout/hierarchy6"/>
    <dgm:cxn modelId="{4C8AEBF6-E637-4EF6-AD5B-F299999EAEA4}" srcId="{F45F1EA8-9680-437A-BE6B-3E5BD055DA41}" destId="{A8500810-9EE8-49EF-9AA5-344A75E210B5}" srcOrd="0" destOrd="0" parTransId="{563116AA-08B1-4676-97E1-625BD9D2512C}" sibTransId="{F5233B3E-CCBB-4909-AE8A-C26654693FA9}"/>
    <dgm:cxn modelId="{742AB0FF-2214-4B2A-AE50-FC4A1A328495}" srcId="{F45F1EA8-9680-437A-BE6B-3E5BD055DA41}" destId="{A0685B2A-A6EE-4817-9F7E-8B3CB3D3F296}" srcOrd="2" destOrd="0" parTransId="{5807539C-3C7F-4069-A54B-E06BD60F236B}" sibTransId="{4214C0C2-9E2B-4FFB-B80C-6C78DA585CE0}"/>
    <dgm:cxn modelId="{109AF729-A66B-4872-ABC5-403D544A53C2}" type="presOf" srcId="{043BDE1D-B32D-453E-9C46-1E356110C225}" destId="{D3C8D2B9-864A-409B-A4A0-20D1FF4F5E5F}" srcOrd="1" destOrd="0" presId="urn:microsoft.com/office/officeart/2005/8/layout/hierarchy6"/>
    <dgm:cxn modelId="{6D8327FC-FF4E-4A33-830B-3ADB7ECCA82F}" type="presOf" srcId="{60DAD31E-E446-41ED-8DAE-192D1B67D357}" destId="{100EB76B-CDFE-41EE-A7A2-296328D4BCD6}" srcOrd="0" destOrd="0" presId="urn:microsoft.com/office/officeart/2005/8/layout/hierarchy6"/>
    <dgm:cxn modelId="{D039FD58-A100-4E53-AC8B-8F538A2208EE}" type="presOf" srcId="{F45F1EA8-9680-437A-BE6B-3E5BD055DA41}" destId="{EEC44ECE-8FDE-46BF-B68D-B5449B1D2F08}" srcOrd="0" destOrd="0" presId="urn:microsoft.com/office/officeart/2005/8/layout/hierarchy6"/>
    <dgm:cxn modelId="{87EB0CA6-6A6A-49C9-93BA-9C6B60CA990F}" srcId="{A8500810-9EE8-49EF-9AA5-344A75E210B5}" destId="{C2DC16F9-C6EC-480A-B686-BC25AD0E0940}" srcOrd="0" destOrd="0" parTransId="{0F715909-E436-46F5-BB8E-3D36CCA5A091}" sibTransId="{EEC23AB4-9184-415B-ACDE-1D1B2744BFFB}"/>
    <dgm:cxn modelId="{E0599041-1E74-4563-9C71-DB0E3AAFB4C0}" type="presOf" srcId="{A6719D78-B3F8-47B1-A613-12AC3E245E83}" destId="{DFBB11B0-F92D-4C99-9AD7-598E4D51462A}" srcOrd="0" destOrd="0" presId="urn:microsoft.com/office/officeart/2005/8/layout/hierarchy6"/>
    <dgm:cxn modelId="{0A3E2D3F-85A5-4A41-A09E-C553A68FCBD4}" srcId="{F45F1EA8-9680-437A-BE6B-3E5BD055DA41}" destId="{4EA1F9BC-3330-4079-A901-0C4B0B1A4A20}" srcOrd="1" destOrd="0" parTransId="{5E2347F0-E3E3-436E-B79A-EDD91562C780}" sibTransId="{5FDCF4EC-E099-4953-8900-79C2F1480ABA}"/>
    <dgm:cxn modelId="{1C26EAB1-D9A6-450D-9523-62994C88F97D}" type="presParOf" srcId="{EEC44ECE-8FDE-46BF-B68D-B5449B1D2F08}" destId="{B2DFB700-B75B-4020-9DE6-4D0252D4B179}" srcOrd="0" destOrd="0" presId="urn:microsoft.com/office/officeart/2005/8/layout/hierarchy6"/>
    <dgm:cxn modelId="{0DF73F21-D022-47B2-B149-B8587847013B}" type="presParOf" srcId="{B2DFB700-B75B-4020-9DE6-4D0252D4B179}" destId="{5887F630-8F8A-42CB-A9CD-0A1399F1F83C}" srcOrd="0" destOrd="0" presId="urn:microsoft.com/office/officeart/2005/8/layout/hierarchy6"/>
    <dgm:cxn modelId="{7221FDCF-706E-4010-A9EC-E3F58BAFE8E8}" type="presParOf" srcId="{B2DFB700-B75B-4020-9DE6-4D0252D4B179}" destId="{4123304E-ADDE-4C96-B4F5-2139CE420F6A}" srcOrd="1" destOrd="0" presId="urn:microsoft.com/office/officeart/2005/8/layout/hierarchy6"/>
    <dgm:cxn modelId="{84A950BF-0C91-4FD9-9986-A73B5C7CB631}" type="presParOf" srcId="{4123304E-ADDE-4C96-B4F5-2139CE420F6A}" destId="{BD3ACFCE-1A6C-454F-A290-159EE5DE3409}" srcOrd="0" destOrd="0" presId="urn:microsoft.com/office/officeart/2005/8/layout/hierarchy6"/>
    <dgm:cxn modelId="{D9C65366-B75E-44A8-981F-AD1BBC8E861F}" type="presParOf" srcId="{BD3ACFCE-1A6C-454F-A290-159EE5DE3409}" destId="{A0834E09-F94E-4A0B-A9B9-3540E594EA10}" srcOrd="0" destOrd="0" presId="urn:microsoft.com/office/officeart/2005/8/layout/hierarchy6"/>
    <dgm:cxn modelId="{243EAAD1-0866-4AD5-9405-E059A2BA6BD1}" type="presParOf" srcId="{BD3ACFCE-1A6C-454F-A290-159EE5DE3409}" destId="{C228B206-5930-4712-8FA5-62F2FCDE4B20}" srcOrd="1" destOrd="0" presId="urn:microsoft.com/office/officeart/2005/8/layout/hierarchy6"/>
    <dgm:cxn modelId="{5F97217C-42E3-45C5-9F0A-40FF6100A035}" type="presParOf" srcId="{C228B206-5930-4712-8FA5-62F2FCDE4B20}" destId="{45C0E22E-070B-413E-B4BE-73A740661682}" srcOrd="0" destOrd="0" presId="urn:microsoft.com/office/officeart/2005/8/layout/hierarchy6"/>
    <dgm:cxn modelId="{1FAE6AE6-4964-4D12-AC0F-967CED2077D3}" type="presParOf" srcId="{C228B206-5930-4712-8FA5-62F2FCDE4B20}" destId="{02CF7F1C-D0ED-4A09-8880-D9D8C9B4C6D8}" srcOrd="1" destOrd="0" presId="urn:microsoft.com/office/officeart/2005/8/layout/hierarchy6"/>
    <dgm:cxn modelId="{3F82CE27-4F39-4750-939B-1DEDE12B129B}" type="presParOf" srcId="{02CF7F1C-D0ED-4A09-8880-D9D8C9B4C6D8}" destId="{EDA7E8EE-D5C7-461C-8367-580082AAB01D}" srcOrd="0" destOrd="0" presId="urn:microsoft.com/office/officeart/2005/8/layout/hierarchy6"/>
    <dgm:cxn modelId="{8B294B83-3CEF-4A74-A5A4-C874B6B3C6D2}" type="presParOf" srcId="{02CF7F1C-D0ED-4A09-8880-D9D8C9B4C6D8}" destId="{8B6FA77D-A3E0-4FAB-9BE1-0B7F79A36F62}" srcOrd="1" destOrd="0" presId="urn:microsoft.com/office/officeart/2005/8/layout/hierarchy6"/>
    <dgm:cxn modelId="{2A520345-13EE-41D2-86C6-7F7470C0E604}" type="presParOf" srcId="{8B6FA77D-A3E0-4FAB-9BE1-0B7F79A36F62}" destId="{DFBB11B0-F92D-4C99-9AD7-598E4D51462A}" srcOrd="0" destOrd="0" presId="urn:microsoft.com/office/officeart/2005/8/layout/hierarchy6"/>
    <dgm:cxn modelId="{F2E9C357-372E-4EBD-9CCF-A1E698B2E701}" type="presParOf" srcId="{8B6FA77D-A3E0-4FAB-9BE1-0B7F79A36F62}" destId="{3EB831D3-7437-4EA8-9DC7-D0FD3DA8A511}" srcOrd="1" destOrd="0" presId="urn:microsoft.com/office/officeart/2005/8/layout/hierarchy6"/>
    <dgm:cxn modelId="{590EB7E4-D462-4CC7-BD8A-55223BEFABFD}" type="presParOf" srcId="{3EB831D3-7437-4EA8-9DC7-D0FD3DA8A511}" destId="{78A7D40E-02E8-486D-B3CD-A273D4A75CB0}" srcOrd="0" destOrd="0" presId="urn:microsoft.com/office/officeart/2005/8/layout/hierarchy6"/>
    <dgm:cxn modelId="{56817DD2-5834-40DE-AC5E-53A10AA07BAF}" type="presParOf" srcId="{3EB831D3-7437-4EA8-9DC7-D0FD3DA8A511}" destId="{82EFB24E-74E7-4E4B-B830-F9E84F0AD40A}" srcOrd="1" destOrd="0" presId="urn:microsoft.com/office/officeart/2005/8/layout/hierarchy6"/>
    <dgm:cxn modelId="{5F5EA4F6-491F-414A-9136-6C8E6538B9DD}" type="presParOf" srcId="{C228B206-5930-4712-8FA5-62F2FCDE4B20}" destId="{B480F158-E0B1-4D38-8C83-70B0AFBC669B}" srcOrd="2" destOrd="0" presId="urn:microsoft.com/office/officeart/2005/8/layout/hierarchy6"/>
    <dgm:cxn modelId="{9A3C77C2-613E-4C75-A5B5-724FAF026D98}" type="presParOf" srcId="{C228B206-5930-4712-8FA5-62F2FCDE4B20}" destId="{592412B3-0FE0-4930-800C-3C134195774D}" srcOrd="3" destOrd="0" presId="urn:microsoft.com/office/officeart/2005/8/layout/hierarchy6"/>
    <dgm:cxn modelId="{39C8E2B4-3F44-4A4A-A28A-63382AB1B7D1}" type="presParOf" srcId="{592412B3-0FE0-4930-800C-3C134195774D}" destId="{100EB76B-CDFE-41EE-A7A2-296328D4BCD6}" srcOrd="0" destOrd="0" presId="urn:microsoft.com/office/officeart/2005/8/layout/hierarchy6"/>
    <dgm:cxn modelId="{63FEDD0F-4483-473E-A1F9-DF9A20E6472D}" type="presParOf" srcId="{592412B3-0FE0-4930-800C-3C134195774D}" destId="{9177FD59-1EFF-4469-A50B-94774B847190}" srcOrd="1" destOrd="0" presId="urn:microsoft.com/office/officeart/2005/8/layout/hierarchy6"/>
    <dgm:cxn modelId="{514F5F30-8BEC-4CD4-B135-F1AB0F688D47}" type="presParOf" srcId="{9177FD59-1EFF-4469-A50B-94774B847190}" destId="{467385A6-D0D7-431A-99D3-AF86122EE20D}" srcOrd="0" destOrd="0" presId="urn:microsoft.com/office/officeart/2005/8/layout/hierarchy6"/>
    <dgm:cxn modelId="{4148D173-3BC7-4D56-B1E3-E100BB4D9B7D}" type="presParOf" srcId="{9177FD59-1EFF-4469-A50B-94774B847190}" destId="{DCB0EFAF-8B30-4D77-AA2F-DD06E43F7660}" srcOrd="1" destOrd="0" presId="urn:microsoft.com/office/officeart/2005/8/layout/hierarchy6"/>
    <dgm:cxn modelId="{71365056-D517-4B47-B118-85B6E9FD8835}" type="presParOf" srcId="{DCB0EFAF-8B30-4D77-AA2F-DD06E43F7660}" destId="{E35E7626-07BD-4A70-998E-9EBFAC04375E}" srcOrd="0" destOrd="0" presId="urn:microsoft.com/office/officeart/2005/8/layout/hierarchy6"/>
    <dgm:cxn modelId="{997F3EE2-051D-4870-90FE-461520D7ED4A}" type="presParOf" srcId="{DCB0EFAF-8B30-4D77-AA2F-DD06E43F7660}" destId="{BEDE0F7E-6249-4716-B2A1-F80AC27E4514}" srcOrd="1" destOrd="0" presId="urn:microsoft.com/office/officeart/2005/8/layout/hierarchy6"/>
    <dgm:cxn modelId="{CBD12FBB-9A85-4ACF-9634-6BF744A610C6}" type="presParOf" srcId="{EEC44ECE-8FDE-46BF-B68D-B5449B1D2F08}" destId="{C449178C-DF01-425E-802C-034F8B4B1EDA}" srcOrd="1" destOrd="0" presId="urn:microsoft.com/office/officeart/2005/8/layout/hierarchy6"/>
    <dgm:cxn modelId="{38672646-4D49-41B0-969A-38F2287EDEB5}" type="presParOf" srcId="{C449178C-DF01-425E-802C-034F8B4B1EDA}" destId="{457E34B3-51DC-4635-9F0B-78AFB321BB50}" srcOrd="0" destOrd="0" presId="urn:microsoft.com/office/officeart/2005/8/layout/hierarchy6"/>
    <dgm:cxn modelId="{94EB8288-FE0C-4F5B-ADDF-F9D366587A39}" type="presParOf" srcId="{457E34B3-51DC-4635-9F0B-78AFB321BB50}" destId="{9CC68027-AD3E-4C14-BBB5-64BDC8B6ADD5}" srcOrd="0" destOrd="0" presId="urn:microsoft.com/office/officeart/2005/8/layout/hierarchy6"/>
    <dgm:cxn modelId="{999CB571-0E31-46DF-ACFF-B62F1595CE93}" type="presParOf" srcId="{457E34B3-51DC-4635-9F0B-78AFB321BB50}" destId="{949DF0EB-3749-40CC-84CC-2F32917930F8}" srcOrd="1" destOrd="0" presId="urn:microsoft.com/office/officeart/2005/8/layout/hierarchy6"/>
    <dgm:cxn modelId="{E27AE372-4DEB-45A2-9A17-8C137CEDBC8C}" type="presParOf" srcId="{C449178C-DF01-425E-802C-034F8B4B1EDA}" destId="{4FDC3252-B561-4667-9FE6-346371AF3A9C}" srcOrd="1" destOrd="0" presId="urn:microsoft.com/office/officeart/2005/8/layout/hierarchy6"/>
    <dgm:cxn modelId="{09F907B5-213A-4255-9DB0-8F70AC543497}" type="presParOf" srcId="{4FDC3252-B561-4667-9FE6-346371AF3A9C}" destId="{1B944955-F001-421E-AF57-45062DD9D4EB}" srcOrd="0" destOrd="0" presId="urn:microsoft.com/office/officeart/2005/8/layout/hierarchy6"/>
    <dgm:cxn modelId="{7031B7AA-BC65-4709-BCC3-C51F58F2B659}" type="presParOf" srcId="{C449178C-DF01-425E-802C-034F8B4B1EDA}" destId="{7FBCAF02-FCF3-4EC0-B567-5B9E0FD04D09}" srcOrd="2" destOrd="0" presId="urn:microsoft.com/office/officeart/2005/8/layout/hierarchy6"/>
    <dgm:cxn modelId="{5B3CAEC3-E053-4B44-AB36-BA9A41A0F8BD}" type="presParOf" srcId="{7FBCAF02-FCF3-4EC0-B567-5B9E0FD04D09}" destId="{58E55AAA-DE08-4607-8F5B-A298F20DA1DD}" srcOrd="0" destOrd="0" presId="urn:microsoft.com/office/officeart/2005/8/layout/hierarchy6"/>
    <dgm:cxn modelId="{6B5D3A7B-384A-4F9B-B884-217D80A93D46}" type="presParOf" srcId="{7FBCAF02-FCF3-4EC0-B567-5B9E0FD04D09}" destId="{2CE8E76B-7525-471E-BFB7-BED784677E90}" srcOrd="1" destOrd="0" presId="urn:microsoft.com/office/officeart/2005/8/layout/hierarchy6"/>
    <dgm:cxn modelId="{E348248E-2D92-454B-86F0-E1E4DC2E6BB5}" type="presParOf" srcId="{C449178C-DF01-425E-802C-034F8B4B1EDA}" destId="{70AD92CC-7523-4F1B-87E1-90BA8649894F}" srcOrd="3" destOrd="0" presId="urn:microsoft.com/office/officeart/2005/8/layout/hierarchy6"/>
    <dgm:cxn modelId="{5F458E7F-70DF-41C6-8E82-1F13DB8709D5}" type="presParOf" srcId="{70AD92CC-7523-4F1B-87E1-90BA8649894F}" destId="{12CE4879-7062-48D9-B0FF-31899C3BF317}" srcOrd="0" destOrd="0" presId="urn:microsoft.com/office/officeart/2005/8/layout/hierarchy6"/>
    <dgm:cxn modelId="{78BE7544-A3B1-424D-990E-231615E34B85}" type="presParOf" srcId="{C449178C-DF01-425E-802C-034F8B4B1EDA}" destId="{072FAC22-63EB-40A9-84E3-40B3CB809933}" srcOrd="4" destOrd="0" presId="urn:microsoft.com/office/officeart/2005/8/layout/hierarchy6"/>
    <dgm:cxn modelId="{E833EBA0-9C92-4156-9A41-475A20CEE2BA}" type="presParOf" srcId="{072FAC22-63EB-40A9-84E3-40B3CB809933}" destId="{889D6E4C-FA87-4C38-B0E2-EC17F927D833}" srcOrd="0" destOrd="0" presId="urn:microsoft.com/office/officeart/2005/8/layout/hierarchy6"/>
    <dgm:cxn modelId="{E6A286D4-7E6A-4A7E-8E1F-A7FA5C3193C1}" type="presParOf" srcId="{072FAC22-63EB-40A9-84E3-40B3CB809933}" destId="{D3C8D2B9-864A-409B-A4A0-20D1FF4F5E5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76185-7AB5-46E9-9C8A-62CF2C136D02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571B79F9-22CE-4BCF-B3E4-DCCB2711C635}">
      <dgm:prSet phldrT="[文字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展望未來</a:t>
          </a:r>
          <a:endParaRPr lang="zh-TW" altLang="en-US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01C014-C3A2-472B-99E6-D371E3EB5574}" type="parTrans" cxnId="{6BAE399C-2893-4867-9359-D9EC56FDCF57}">
      <dgm:prSet/>
      <dgm:spPr/>
      <dgm:t>
        <a:bodyPr/>
        <a:lstStyle/>
        <a:p>
          <a:endParaRPr lang="zh-TW" altLang="en-US"/>
        </a:p>
      </dgm:t>
    </dgm:pt>
    <dgm:pt modelId="{F5D3DACD-AE43-4FED-96DD-8063C808400A}" type="sibTrans" cxnId="{6BAE399C-2893-4867-9359-D9EC56FDCF57}">
      <dgm:prSet/>
      <dgm:spPr/>
      <dgm:t>
        <a:bodyPr/>
        <a:lstStyle/>
        <a:p>
          <a:endParaRPr lang="zh-TW" altLang="en-US"/>
        </a:p>
      </dgm:t>
    </dgm:pt>
    <dgm:pt modelId="{8A571F04-E3CD-45AE-91FB-F1C5555C344D}">
      <dgm:prSet custT="1"/>
      <dgm:spPr>
        <a:noFill/>
        <a:ln w="38100">
          <a:solidFill>
            <a:srgbClr val="FF9900">
              <a:alpha val="90000"/>
            </a:srgbClr>
          </a:solidFill>
        </a:ln>
      </dgm:spPr>
      <dgm:t>
        <a:bodyPr anchor="ctr"/>
        <a:lstStyle/>
        <a:p>
          <a:pPr marL="87313" indent="0">
            <a:lnSpc>
              <a:spcPct val="100000"/>
            </a:lnSpc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統整國中小及高中的學習經驗。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DFFEA9-2F7A-4704-881D-CCE3964F01B0}" type="parTrans" cxnId="{24C79FF2-AFEF-466F-A994-97C51BCDF350}">
      <dgm:prSet/>
      <dgm:spPr/>
      <dgm:t>
        <a:bodyPr/>
        <a:lstStyle/>
        <a:p>
          <a:endParaRPr lang="zh-TW" altLang="en-US"/>
        </a:p>
      </dgm:t>
    </dgm:pt>
    <dgm:pt modelId="{2FEEF821-3444-4BFC-A44F-2E25EDFAA5B5}" type="sibTrans" cxnId="{24C79FF2-AFEF-466F-A994-97C51BCDF350}">
      <dgm:prSet/>
      <dgm:spPr/>
      <dgm:t>
        <a:bodyPr/>
        <a:lstStyle/>
        <a:p>
          <a:endParaRPr lang="zh-TW" altLang="en-US"/>
        </a:p>
      </dgm:t>
    </dgm:pt>
    <dgm:pt modelId="{6444BB72-3AB7-4C7B-839B-FB12307A7000}">
      <dgm:prSet custT="1"/>
      <dgm:spPr>
        <a:noFill/>
        <a:ln w="38100">
          <a:solidFill>
            <a:srgbClr val="0070C0">
              <a:alpha val="90000"/>
            </a:srgbClr>
          </a:solidFill>
        </a:ln>
      </dgm:spPr>
      <dgm:t>
        <a:bodyPr anchor="ctr"/>
        <a:lstStyle/>
        <a:p>
          <a:pPr marL="539750" indent="-449263"/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彰顯語文的工具性，支持自主學習、跨領域學習。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31AF48-913F-4C73-9888-B548BF841679}" type="parTrans" cxnId="{B82DD7FB-D075-46BA-A93F-8BC89C8167C6}">
      <dgm:prSet/>
      <dgm:spPr/>
      <dgm:t>
        <a:bodyPr/>
        <a:lstStyle/>
        <a:p>
          <a:endParaRPr lang="zh-TW" altLang="en-US"/>
        </a:p>
      </dgm:t>
    </dgm:pt>
    <dgm:pt modelId="{34201A53-70D6-449D-A32D-34DDD30CC54F}" type="sibTrans" cxnId="{B82DD7FB-D075-46BA-A93F-8BC89C8167C6}">
      <dgm:prSet/>
      <dgm:spPr/>
      <dgm:t>
        <a:bodyPr/>
        <a:lstStyle/>
        <a:p>
          <a:endParaRPr lang="zh-TW" altLang="en-US"/>
        </a:p>
      </dgm:t>
    </dgm:pt>
    <dgm:pt modelId="{565FAF34-BF8C-481F-9B4E-D4D673EE154C}">
      <dgm:prSet phldrT="[文字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立基現在</a:t>
          </a:r>
          <a:endParaRPr lang="zh-TW" altLang="en-US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4A34BE-6025-47CB-9E7F-A0E07B4F1F5A}" type="sibTrans" cxnId="{DB9121A6-29DE-4667-B3D1-313E2ABA8096}">
      <dgm:prSet/>
      <dgm:spPr/>
      <dgm:t>
        <a:bodyPr/>
        <a:lstStyle/>
        <a:p>
          <a:endParaRPr lang="zh-TW" altLang="en-US"/>
        </a:p>
      </dgm:t>
    </dgm:pt>
    <dgm:pt modelId="{4648E70B-E7CE-4CB1-9AF0-E0EC856BB6DC}" type="parTrans" cxnId="{DB9121A6-29DE-4667-B3D1-313E2ABA8096}">
      <dgm:prSet/>
      <dgm:spPr/>
      <dgm:t>
        <a:bodyPr/>
        <a:lstStyle/>
        <a:p>
          <a:endParaRPr lang="zh-TW" altLang="en-US"/>
        </a:p>
      </dgm:t>
    </dgm:pt>
    <dgm:pt modelId="{CF788870-7A9E-48F7-93F4-5A4686CC4FB0}">
      <dgm:prSet custT="1"/>
      <dgm:spPr>
        <a:noFill/>
        <a:ln w="38100">
          <a:solidFill>
            <a:srgbClr val="FF9900">
              <a:alpha val="90000"/>
            </a:srgbClr>
          </a:solidFill>
        </a:ln>
      </dgm:spPr>
      <dgm:t>
        <a:bodyPr anchor="ctr"/>
        <a:lstStyle/>
        <a:p>
          <a:pPr marL="534988" indent="-447675">
            <a:lnSpc>
              <a:spcPct val="100000"/>
            </a:lnSpc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從能力、學科導向到素養導向建立以學生為主體的教學。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A0EF40-1264-42C5-B44F-DFD81A8AC8F8}" type="parTrans" cxnId="{4DA7D2F7-E2F2-4F3E-A8E7-A0EBC4CC5A90}">
      <dgm:prSet/>
      <dgm:spPr/>
      <dgm:t>
        <a:bodyPr/>
        <a:lstStyle/>
        <a:p>
          <a:endParaRPr lang="zh-TW" altLang="en-US"/>
        </a:p>
      </dgm:t>
    </dgm:pt>
    <dgm:pt modelId="{C2F51ABB-A8B7-414D-89AB-3A7EB58FA967}" type="sibTrans" cxnId="{4DA7D2F7-E2F2-4F3E-A8E7-A0EBC4CC5A90}">
      <dgm:prSet/>
      <dgm:spPr/>
      <dgm:t>
        <a:bodyPr/>
        <a:lstStyle/>
        <a:p>
          <a:endParaRPr lang="zh-TW" altLang="en-US"/>
        </a:p>
      </dgm:t>
    </dgm:pt>
    <dgm:pt modelId="{F0B4E955-108B-41DC-A536-0903DFB21167}">
      <dgm:prSet custT="1"/>
      <dgm:spPr>
        <a:noFill/>
        <a:ln w="38100">
          <a:solidFill>
            <a:srgbClr val="0070C0">
              <a:alpha val="90000"/>
            </a:srgbClr>
          </a:solidFill>
        </a:ln>
      </dgm:spPr>
      <dgm:t>
        <a:bodyPr anchor="ctr"/>
        <a:lstStyle/>
        <a:p>
          <a:pPr marL="539750" indent="-449263"/>
          <a:r>
            <a:rPr lang="zh-TW" altLang="en-US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強調</a:t>
          </a:r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聽說讀寫運用於生活溝通</a:t>
          </a:r>
          <a:r>
            <a:rPr lang="zh-TW" altLang="en-US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的語文教育。</a:t>
          </a:r>
          <a:endParaRPr lang="zh-TW" altLang="en-US" sz="20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C03B87-8B6D-4C95-9AB7-2700510A35F0}" type="parTrans" cxnId="{6A944CE4-BFF9-468B-96C1-347031BA2738}">
      <dgm:prSet/>
      <dgm:spPr/>
      <dgm:t>
        <a:bodyPr/>
        <a:lstStyle/>
        <a:p>
          <a:endParaRPr lang="zh-TW" altLang="en-US"/>
        </a:p>
      </dgm:t>
    </dgm:pt>
    <dgm:pt modelId="{D98C64F1-12DE-4AA2-8739-4DA2D2F012BA}" type="sibTrans" cxnId="{6A944CE4-BFF9-468B-96C1-347031BA2738}">
      <dgm:prSet/>
      <dgm:spPr/>
      <dgm:t>
        <a:bodyPr/>
        <a:lstStyle/>
        <a:p>
          <a:endParaRPr lang="zh-TW" altLang="en-US"/>
        </a:p>
      </dgm:t>
    </dgm:pt>
    <dgm:pt modelId="{FAB129EF-45A5-4C5A-B113-1223D9D1579D}" type="pres">
      <dgm:prSet presAssocID="{14F76185-7AB5-46E9-9C8A-62CF2C136D0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D616E94-0005-40F8-A36F-C62FAE5DF49F}" type="pres">
      <dgm:prSet presAssocID="{565FAF34-BF8C-481F-9B4E-D4D673EE154C}" presName="linNode" presStyleCnt="0"/>
      <dgm:spPr/>
      <dgm:t>
        <a:bodyPr/>
        <a:lstStyle/>
        <a:p>
          <a:endParaRPr lang="zh-TW" altLang="en-US"/>
        </a:p>
      </dgm:t>
    </dgm:pt>
    <dgm:pt modelId="{2CB5F0A6-FEAF-4CDC-9494-9705B8448794}" type="pres">
      <dgm:prSet presAssocID="{565FAF34-BF8C-481F-9B4E-D4D673EE154C}" presName="parentShp" presStyleLbl="node1" presStyleIdx="0" presStyleCnt="2" custScaleX="75090" custScaleY="62670" custLinFactNeighborX="-4782" custLinFactNeighborY="-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E6BA97-39DF-4F4E-A175-4D17A253BD25}" type="pres">
      <dgm:prSet presAssocID="{565FAF34-BF8C-481F-9B4E-D4D673EE154C}" presName="childShp" presStyleLbl="bgAccFollowNode1" presStyleIdx="0" presStyleCnt="2" custScaleY="90794" custLinFactNeighborX="-2732" custLinFactNeighborY="-4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8834A7-E0AF-483A-964B-92FC98C888B6}" type="pres">
      <dgm:prSet presAssocID="{B54A34BE-6025-47CB-9E7F-A0E07B4F1F5A}" presName="spacing" presStyleCnt="0"/>
      <dgm:spPr/>
      <dgm:t>
        <a:bodyPr/>
        <a:lstStyle/>
        <a:p>
          <a:endParaRPr lang="zh-TW" altLang="en-US"/>
        </a:p>
      </dgm:t>
    </dgm:pt>
    <dgm:pt modelId="{DDE71D74-26D6-433D-912D-AED68929E8DE}" type="pres">
      <dgm:prSet presAssocID="{571B79F9-22CE-4BCF-B3E4-DCCB2711C635}" presName="linNode" presStyleCnt="0"/>
      <dgm:spPr/>
      <dgm:t>
        <a:bodyPr/>
        <a:lstStyle/>
        <a:p>
          <a:endParaRPr lang="zh-TW" altLang="en-US"/>
        </a:p>
      </dgm:t>
    </dgm:pt>
    <dgm:pt modelId="{0C768078-C5F3-4244-B551-EBA97A49AD13}" type="pres">
      <dgm:prSet presAssocID="{571B79F9-22CE-4BCF-B3E4-DCCB2711C635}" presName="parentShp" presStyleLbl="node1" presStyleIdx="1" presStyleCnt="2" custScaleX="76063" custScaleY="68798" custLinFactNeighborX="-3819" custLinFactNeighborY="-25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0303D5-5406-448C-91BC-551963E19710}" type="pres">
      <dgm:prSet presAssocID="{571B79F9-22CE-4BCF-B3E4-DCCB2711C635}" presName="childShp" presStyleLbl="bgAccFollowNode1" presStyleIdx="1" presStyleCnt="2" custLinFactNeighborX="741" custLinFactNeighborY="-3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C79FF2-AFEF-466F-A994-97C51BCDF350}" srcId="{565FAF34-BF8C-481F-9B4E-D4D673EE154C}" destId="{8A571F04-E3CD-45AE-91FB-F1C5555C344D}" srcOrd="0" destOrd="0" parTransId="{17DFFEA9-2F7A-4704-881D-CCE3964F01B0}" sibTransId="{2FEEF821-3444-4BFC-A44F-2E25EDFAA5B5}"/>
    <dgm:cxn modelId="{DB9121A6-29DE-4667-B3D1-313E2ABA8096}" srcId="{14F76185-7AB5-46E9-9C8A-62CF2C136D02}" destId="{565FAF34-BF8C-481F-9B4E-D4D673EE154C}" srcOrd="0" destOrd="0" parTransId="{4648E70B-E7CE-4CB1-9AF0-E0EC856BB6DC}" sibTransId="{B54A34BE-6025-47CB-9E7F-A0E07B4F1F5A}"/>
    <dgm:cxn modelId="{4DA7D2F7-E2F2-4F3E-A8E7-A0EBC4CC5A90}" srcId="{565FAF34-BF8C-481F-9B4E-D4D673EE154C}" destId="{CF788870-7A9E-48F7-93F4-5A4686CC4FB0}" srcOrd="1" destOrd="0" parTransId="{1AA0EF40-1264-42C5-B44F-DFD81A8AC8F8}" sibTransId="{C2F51ABB-A8B7-414D-89AB-3A7EB58FA967}"/>
    <dgm:cxn modelId="{3298A482-A5A2-488A-9506-E95439B9F4C2}" type="presOf" srcId="{8A571F04-E3CD-45AE-91FB-F1C5555C344D}" destId="{77E6BA97-39DF-4F4E-A175-4D17A253BD25}" srcOrd="0" destOrd="0" presId="urn:microsoft.com/office/officeart/2005/8/layout/vList6"/>
    <dgm:cxn modelId="{6BAE399C-2893-4867-9359-D9EC56FDCF57}" srcId="{14F76185-7AB5-46E9-9C8A-62CF2C136D02}" destId="{571B79F9-22CE-4BCF-B3E4-DCCB2711C635}" srcOrd="1" destOrd="0" parTransId="{4A01C014-C3A2-472B-99E6-D371E3EB5574}" sibTransId="{F5D3DACD-AE43-4FED-96DD-8063C808400A}"/>
    <dgm:cxn modelId="{C5029A2C-1DA4-43B2-97CE-4EDF53727B2C}" type="presOf" srcId="{F0B4E955-108B-41DC-A536-0903DFB21167}" destId="{B80303D5-5406-448C-91BC-551963E19710}" srcOrd="0" destOrd="1" presId="urn:microsoft.com/office/officeart/2005/8/layout/vList6"/>
    <dgm:cxn modelId="{CD19F84C-9AC2-4006-93BC-80DD596E727B}" type="presOf" srcId="{14F76185-7AB5-46E9-9C8A-62CF2C136D02}" destId="{FAB129EF-45A5-4C5A-B113-1223D9D1579D}" srcOrd="0" destOrd="0" presId="urn:microsoft.com/office/officeart/2005/8/layout/vList6"/>
    <dgm:cxn modelId="{A44C4B95-D8F1-477B-9B5E-D74A37D36047}" type="presOf" srcId="{571B79F9-22CE-4BCF-B3E4-DCCB2711C635}" destId="{0C768078-C5F3-4244-B551-EBA97A49AD13}" srcOrd="0" destOrd="0" presId="urn:microsoft.com/office/officeart/2005/8/layout/vList6"/>
    <dgm:cxn modelId="{8448D38D-1DB5-4892-82E2-36A1C3DEA385}" type="presOf" srcId="{6444BB72-3AB7-4C7B-839B-FB12307A7000}" destId="{B80303D5-5406-448C-91BC-551963E19710}" srcOrd="0" destOrd="0" presId="urn:microsoft.com/office/officeart/2005/8/layout/vList6"/>
    <dgm:cxn modelId="{B82DD7FB-D075-46BA-A93F-8BC89C8167C6}" srcId="{571B79F9-22CE-4BCF-B3E4-DCCB2711C635}" destId="{6444BB72-3AB7-4C7B-839B-FB12307A7000}" srcOrd="0" destOrd="0" parTransId="{2631AF48-913F-4C73-9888-B548BF841679}" sibTransId="{34201A53-70D6-449D-A32D-34DDD30CC54F}"/>
    <dgm:cxn modelId="{6A944CE4-BFF9-468B-96C1-347031BA2738}" srcId="{571B79F9-22CE-4BCF-B3E4-DCCB2711C635}" destId="{F0B4E955-108B-41DC-A536-0903DFB21167}" srcOrd="1" destOrd="0" parTransId="{D4C03B87-8B6D-4C95-9AB7-2700510A35F0}" sibTransId="{D98C64F1-12DE-4AA2-8739-4DA2D2F012BA}"/>
    <dgm:cxn modelId="{05EF78DC-2DAB-4D85-A371-164EEE67C234}" type="presOf" srcId="{565FAF34-BF8C-481F-9B4E-D4D673EE154C}" destId="{2CB5F0A6-FEAF-4CDC-9494-9705B8448794}" srcOrd="0" destOrd="0" presId="urn:microsoft.com/office/officeart/2005/8/layout/vList6"/>
    <dgm:cxn modelId="{ED01A0BD-78BF-4CBF-BBD5-15A254FE98BD}" type="presOf" srcId="{CF788870-7A9E-48F7-93F4-5A4686CC4FB0}" destId="{77E6BA97-39DF-4F4E-A175-4D17A253BD25}" srcOrd="0" destOrd="1" presId="urn:microsoft.com/office/officeart/2005/8/layout/vList6"/>
    <dgm:cxn modelId="{AE31A7E5-ABE8-4EE8-AC4D-67A1E4D95F5D}" type="presParOf" srcId="{FAB129EF-45A5-4C5A-B113-1223D9D1579D}" destId="{9D616E94-0005-40F8-A36F-C62FAE5DF49F}" srcOrd="0" destOrd="0" presId="urn:microsoft.com/office/officeart/2005/8/layout/vList6"/>
    <dgm:cxn modelId="{2980A20B-201F-43F1-9557-BCFB50659442}" type="presParOf" srcId="{9D616E94-0005-40F8-A36F-C62FAE5DF49F}" destId="{2CB5F0A6-FEAF-4CDC-9494-9705B8448794}" srcOrd="0" destOrd="0" presId="urn:microsoft.com/office/officeart/2005/8/layout/vList6"/>
    <dgm:cxn modelId="{6950181D-C5E0-4987-BD91-8F05D475C06D}" type="presParOf" srcId="{9D616E94-0005-40F8-A36F-C62FAE5DF49F}" destId="{77E6BA97-39DF-4F4E-A175-4D17A253BD25}" srcOrd="1" destOrd="0" presId="urn:microsoft.com/office/officeart/2005/8/layout/vList6"/>
    <dgm:cxn modelId="{DFF3CA54-6886-447B-A827-2218853CC515}" type="presParOf" srcId="{FAB129EF-45A5-4C5A-B113-1223D9D1579D}" destId="{678834A7-E0AF-483A-964B-92FC98C888B6}" srcOrd="1" destOrd="0" presId="urn:microsoft.com/office/officeart/2005/8/layout/vList6"/>
    <dgm:cxn modelId="{56046B30-7EE2-46BF-90EB-DEA0AF689D79}" type="presParOf" srcId="{FAB129EF-45A5-4C5A-B113-1223D9D1579D}" destId="{DDE71D74-26D6-433D-912D-AED68929E8DE}" srcOrd="2" destOrd="0" presId="urn:microsoft.com/office/officeart/2005/8/layout/vList6"/>
    <dgm:cxn modelId="{6B819579-6EBE-400E-96A4-960D45EBBF76}" type="presParOf" srcId="{DDE71D74-26D6-433D-912D-AED68929E8DE}" destId="{0C768078-C5F3-4244-B551-EBA97A49AD13}" srcOrd="0" destOrd="0" presId="urn:microsoft.com/office/officeart/2005/8/layout/vList6"/>
    <dgm:cxn modelId="{ED76B41E-1393-4FF7-A0E4-CEADB8E03FFE}" type="presParOf" srcId="{DDE71D74-26D6-433D-912D-AED68929E8DE}" destId="{B80303D5-5406-448C-91BC-551963E197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563F0E-3558-4AD0-9442-210AAFD70F8D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8C624DC-23C6-48BE-944C-21A9E7EACA79}">
      <dgm:prSet phldrT="[文字]" custT="1"/>
      <dgm:spPr>
        <a:solidFill>
          <a:srgbClr val="FFC000"/>
        </a:solidFill>
      </dgm:spPr>
      <dgm:t>
        <a:bodyPr/>
        <a:lstStyle/>
        <a:p>
          <a:pPr>
            <a:lnSpc>
              <a:spcPts val="1300"/>
            </a:lnSpc>
          </a:pPr>
          <a:r>
            <a:rPr lang="zh-TW" alt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經驗</a:t>
          </a:r>
          <a:endParaRPr lang="en-US" altLang="zh-TW" sz="1400" dirty="0" smtClean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zh-TW" alt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世界</a:t>
          </a:r>
          <a:endParaRPr lang="zh-TW" altLang="en-US" sz="14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00A41E-D8A7-4F10-8843-1FCCFCE6AD10}" type="parTrans" cxnId="{2FDB289F-8C02-4762-B2C1-1E6F63EE01AD}">
      <dgm:prSet/>
      <dgm:spPr/>
      <dgm:t>
        <a:bodyPr/>
        <a:lstStyle/>
        <a:p>
          <a:endParaRPr lang="zh-TW" altLang="en-US"/>
        </a:p>
      </dgm:t>
    </dgm:pt>
    <dgm:pt modelId="{8415B814-5F65-40EB-B4B4-011B7953CB7C}" type="sibTrans" cxnId="{2FDB289F-8C02-4762-B2C1-1E6F63EE01AD}">
      <dgm:prSet/>
      <dgm:spPr/>
      <dgm:t>
        <a:bodyPr/>
        <a:lstStyle/>
        <a:p>
          <a:endParaRPr lang="zh-TW" altLang="en-US"/>
        </a:p>
      </dgm:t>
    </dgm:pt>
    <dgm:pt modelId="{42F5208C-D6F4-42C8-B8A6-3B6EDB4D72BD}">
      <dgm:prSet phldrT="[文字]" custT="1"/>
      <dgm:spPr>
        <a:solidFill>
          <a:srgbClr val="FFC000"/>
        </a:solidFill>
      </dgm:spPr>
      <dgm:t>
        <a:bodyPr/>
        <a:lstStyle/>
        <a:p>
          <a:pPr>
            <a:lnSpc>
              <a:spcPts val="1300"/>
            </a:lnSpc>
          </a:pPr>
          <a:r>
            <a:rPr lang="zh-TW" alt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語文</a:t>
          </a:r>
          <a:endParaRPr lang="en-US" altLang="zh-TW" sz="1400" dirty="0" smtClean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zh-TW" alt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實用</a:t>
          </a:r>
          <a:endParaRPr lang="zh-TW" altLang="en-US" sz="14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17A79B-3567-4E37-990D-CACC15CDFE27}" type="parTrans" cxnId="{DB935768-E579-41F1-BF8F-CEFBFE504AB7}">
      <dgm:prSet/>
      <dgm:spPr/>
      <dgm:t>
        <a:bodyPr/>
        <a:lstStyle/>
        <a:p>
          <a:endParaRPr lang="zh-TW" altLang="en-US"/>
        </a:p>
      </dgm:t>
    </dgm:pt>
    <dgm:pt modelId="{CA4D44C4-2230-442E-8753-C5D5D658CEFA}" type="sibTrans" cxnId="{DB935768-E579-41F1-BF8F-CEFBFE504AB7}">
      <dgm:prSet/>
      <dgm:spPr/>
      <dgm:t>
        <a:bodyPr/>
        <a:lstStyle/>
        <a:p>
          <a:endParaRPr lang="zh-TW" altLang="en-US"/>
        </a:p>
      </dgm:t>
    </dgm:pt>
    <dgm:pt modelId="{46E4A068-0053-4072-B726-25ED7FA9A831}">
      <dgm:prSet phldrT="[文字]" custT="1"/>
      <dgm:spPr>
        <a:solidFill>
          <a:srgbClr val="FFC000"/>
        </a:solidFill>
      </dgm:spPr>
      <dgm:t>
        <a:bodyPr/>
        <a:lstStyle/>
        <a:p>
          <a:pPr>
            <a:lnSpc>
              <a:spcPct val="90000"/>
            </a:lnSpc>
          </a:pPr>
          <a:endParaRPr lang="en-US" altLang="zh-TW" sz="1100" dirty="0" smtClean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zh-TW" alt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素養</a:t>
          </a:r>
          <a:endParaRPr lang="en-US" altLang="zh-TW" sz="1400" dirty="0" smtClean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zh-TW" alt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導向</a:t>
          </a:r>
          <a:endParaRPr lang="zh-TW" altLang="en-US" sz="14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847B22-0B3B-42EE-B3BA-D543B700D1F5}" type="sibTrans" cxnId="{F2FFB855-1003-4788-97CF-FF15F23EEF20}">
      <dgm:prSet/>
      <dgm:spPr/>
      <dgm:t>
        <a:bodyPr/>
        <a:lstStyle/>
        <a:p>
          <a:endParaRPr lang="zh-TW" altLang="en-US"/>
        </a:p>
      </dgm:t>
    </dgm:pt>
    <dgm:pt modelId="{3B16A255-260F-4343-8195-BBDD93F951C4}" type="parTrans" cxnId="{F2FFB855-1003-4788-97CF-FF15F23EEF20}">
      <dgm:prSet/>
      <dgm:spPr/>
      <dgm:t>
        <a:bodyPr/>
        <a:lstStyle/>
        <a:p>
          <a:endParaRPr lang="zh-TW" altLang="en-US"/>
        </a:p>
      </dgm:t>
    </dgm:pt>
    <dgm:pt modelId="{80D73FD5-CBE9-444F-B45B-A1854FEAD950}">
      <dgm:prSet phldrT="[文字]" custT="1"/>
      <dgm:spPr>
        <a:solidFill>
          <a:srgbClr val="FFC000"/>
        </a:solidFill>
      </dgm:spPr>
      <dgm:t>
        <a:bodyPr/>
        <a:lstStyle/>
        <a:p>
          <a:pPr>
            <a:lnSpc>
              <a:spcPts val="1300"/>
            </a:lnSpc>
          </a:pPr>
          <a:r>
            <a:rPr lang="zh-TW" alt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自信、策略</a:t>
          </a:r>
          <a:endParaRPr lang="zh-TW" altLang="en-US" sz="14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0D5868-C5B1-4C6C-A0CA-2E359B6EE1AA}" type="sibTrans" cxnId="{2A9A9819-6EB0-43D4-B0B4-C8D80BE3A160}">
      <dgm:prSet/>
      <dgm:spPr/>
      <dgm:t>
        <a:bodyPr/>
        <a:lstStyle/>
        <a:p>
          <a:endParaRPr lang="zh-TW" altLang="en-US"/>
        </a:p>
      </dgm:t>
    </dgm:pt>
    <dgm:pt modelId="{74F69A9C-83CB-48CB-A1E0-6A74FDCFB251}" type="parTrans" cxnId="{2A9A9819-6EB0-43D4-B0B4-C8D80BE3A160}">
      <dgm:prSet/>
      <dgm:spPr/>
      <dgm:t>
        <a:bodyPr/>
        <a:lstStyle/>
        <a:p>
          <a:endParaRPr lang="zh-TW" altLang="en-US"/>
        </a:p>
      </dgm:t>
    </dgm:pt>
    <dgm:pt modelId="{B743A9FA-C3FD-4F92-8B9E-E723B36DAA31}" type="pres">
      <dgm:prSet presAssocID="{C3563F0E-3558-4AD0-9442-210AAFD70F8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A9E9A45-3563-4AA5-B51B-92A2F463EB52}" type="pres">
      <dgm:prSet presAssocID="{C3563F0E-3558-4AD0-9442-210AAFD70F8D}" presName="triangle1" presStyleLbl="node1" presStyleIdx="0" presStyleCnt="4" custScaleX="126898" custScaleY="94707" custLinFactNeighborX="2020" custLinFactNeighborY="2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73FF04-05D2-497D-98C9-B576F4142C03}" type="pres">
      <dgm:prSet presAssocID="{C3563F0E-3558-4AD0-9442-210AAFD70F8D}" presName="triangle2" presStyleLbl="node1" presStyleIdx="1" presStyleCnt="4" custScaleX="123738" custScaleY="83715" custLinFactNeighborX="-10432" custLinFactNeighborY="-100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400226-84EA-4FCB-B0F6-1EFBB0C76297}" type="pres">
      <dgm:prSet presAssocID="{C3563F0E-3558-4AD0-9442-210AAFD70F8D}" presName="triangle3" presStyleLbl="node1" presStyleIdx="2" presStyleCnt="4" custScaleX="127603" custScaleY="83957" custLinFactNeighborX="875" custLinFactNeighborY="-97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21195A-E3B1-402B-9ACA-1A19141E2572}" type="pres">
      <dgm:prSet presAssocID="{C3563F0E-3558-4AD0-9442-210AAFD70F8D}" presName="triangle4" presStyleLbl="node1" presStyleIdx="3" presStyleCnt="4" custScaleX="124685" custScaleY="83177" custLinFactNeighborX="13151" custLinFactNeighborY="-107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64FB4BA-5056-4D1B-B96A-4031676458D7}" type="presOf" srcId="{46E4A068-0053-4072-B726-25ED7FA9A831}" destId="{33400226-84EA-4FCB-B0F6-1EFBB0C76297}" srcOrd="0" destOrd="0" presId="urn:microsoft.com/office/officeart/2005/8/layout/pyramid4"/>
    <dgm:cxn modelId="{DB935768-E579-41F1-BF8F-CEFBFE504AB7}" srcId="{C3563F0E-3558-4AD0-9442-210AAFD70F8D}" destId="{42F5208C-D6F4-42C8-B8A6-3B6EDB4D72BD}" srcOrd="3" destOrd="0" parTransId="{1717A79B-3567-4E37-990D-CACC15CDFE27}" sibTransId="{CA4D44C4-2230-442E-8753-C5D5D658CEFA}"/>
    <dgm:cxn modelId="{2A9A9819-6EB0-43D4-B0B4-C8D80BE3A160}" srcId="{C3563F0E-3558-4AD0-9442-210AAFD70F8D}" destId="{80D73FD5-CBE9-444F-B45B-A1854FEAD950}" srcOrd="1" destOrd="0" parTransId="{74F69A9C-83CB-48CB-A1E0-6A74FDCFB251}" sibTransId="{110D5868-C5B1-4C6C-A0CA-2E359B6EE1AA}"/>
    <dgm:cxn modelId="{9997F024-9453-49E7-BEA0-49CC290953FA}" type="presOf" srcId="{C8C624DC-23C6-48BE-944C-21A9E7EACA79}" destId="{5A9E9A45-3563-4AA5-B51B-92A2F463EB52}" srcOrd="0" destOrd="0" presId="urn:microsoft.com/office/officeart/2005/8/layout/pyramid4"/>
    <dgm:cxn modelId="{02D0D75C-AC0E-45E0-A3A1-14057FA0E373}" type="presOf" srcId="{42F5208C-D6F4-42C8-B8A6-3B6EDB4D72BD}" destId="{F721195A-E3B1-402B-9ACA-1A19141E2572}" srcOrd="0" destOrd="0" presId="urn:microsoft.com/office/officeart/2005/8/layout/pyramid4"/>
    <dgm:cxn modelId="{2FDB289F-8C02-4762-B2C1-1E6F63EE01AD}" srcId="{C3563F0E-3558-4AD0-9442-210AAFD70F8D}" destId="{C8C624DC-23C6-48BE-944C-21A9E7EACA79}" srcOrd="0" destOrd="0" parTransId="{9E00A41E-D8A7-4F10-8843-1FCCFCE6AD10}" sibTransId="{8415B814-5F65-40EB-B4B4-011B7953CB7C}"/>
    <dgm:cxn modelId="{9007292E-64F7-4436-A16F-0DDA3F389833}" type="presOf" srcId="{80D73FD5-CBE9-444F-B45B-A1854FEAD950}" destId="{2673FF04-05D2-497D-98C9-B576F4142C03}" srcOrd="0" destOrd="0" presId="urn:microsoft.com/office/officeart/2005/8/layout/pyramid4"/>
    <dgm:cxn modelId="{0EF56DE2-44F5-4948-A740-69D7135C7879}" type="presOf" srcId="{C3563F0E-3558-4AD0-9442-210AAFD70F8D}" destId="{B743A9FA-C3FD-4F92-8B9E-E723B36DAA31}" srcOrd="0" destOrd="0" presId="urn:microsoft.com/office/officeart/2005/8/layout/pyramid4"/>
    <dgm:cxn modelId="{F2FFB855-1003-4788-97CF-FF15F23EEF20}" srcId="{C3563F0E-3558-4AD0-9442-210AAFD70F8D}" destId="{46E4A068-0053-4072-B726-25ED7FA9A831}" srcOrd="2" destOrd="0" parTransId="{3B16A255-260F-4343-8195-BBDD93F951C4}" sibTransId="{49847B22-0B3B-42EE-B3BA-D543B700D1F5}"/>
    <dgm:cxn modelId="{99D5B88E-0A2D-46B0-A699-8A8C9E431A23}" type="presParOf" srcId="{B743A9FA-C3FD-4F92-8B9E-E723B36DAA31}" destId="{5A9E9A45-3563-4AA5-B51B-92A2F463EB52}" srcOrd="0" destOrd="0" presId="urn:microsoft.com/office/officeart/2005/8/layout/pyramid4"/>
    <dgm:cxn modelId="{78DA4269-74F8-4FB6-92DB-EA5569A41EF1}" type="presParOf" srcId="{B743A9FA-C3FD-4F92-8B9E-E723B36DAA31}" destId="{2673FF04-05D2-497D-98C9-B576F4142C03}" srcOrd="1" destOrd="0" presId="urn:microsoft.com/office/officeart/2005/8/layout/pyramid4"/>
    <dgm:cxn modelId="{6FCFFCE1-27F7-4095-8747-C75FB835AFF9}" type="presParOf" srcId="{B743A9FA-C3FD-4F92-8B9E-E723B36DAA31}" destId="{33400226-84EA-4FCB-B0F6-1EFBB0C76297}" srcOrd="2" destOrd="0" presId="urn:microsoft.com/office/officeart/2005/8/layout/pyramid4"/>
    <dgm:cxn modelId="{01B06D10-066C-4EFD-8193-A9F4DC930902}" type="presParOf" srcId="{B743A9FA-C3FD-4F92-8B9E-E723B36DAA31}" destId="{F721195A-E3B1-402B-9ACA-1A19141E257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1ADA11-663C-284A-B339-0563AAEB5578}" type="doc">
      <dgm:prSet loTypeId="urn:microsoft.com/office/officeart/2005/8/layout/matrix3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B28A3A0B-84C9-B34A-83E9-2AAF116F647E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rPr>
            <a:t>學生中心</a:t>
          </a:r>
          <a:endParaRPr lang="en-US" altLang="zh-TW" b="1" dirty="0" smtClean="0">
            <a:solidFill>
              <a:srgbClr val="8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細明體"/>
          </a:endParaRPr>
        </a:p>
        <a:p>
          <a:r>
            <a:rPr lang="zh-TW" b="1" dirty="0" smtClean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rPr>
            <a:t>適性學習</a:t>
          </a:r>
          <a:endParaRPr lang="zh-TW" altLang="en-US" b="1" dirty="0">
            <a:solidFill>
              <a:srgbClr val="8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細明體"/>
          </a:endParaRPr>
        </a:p>
      </dgm:t>
    </dgm:pt>
    <dgm:pt modelId="{92635A54-6AC2-0546-B6BC-2E14D8FE0359}" type="parTrans" cxnId="{9D83D0F4-70FC-2743-A42B-C3DFA783CFB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6755F6A-421D-4E4D-B886-8F5181DF3D79}" type="sibTrans" cxnId="{9D83D0F4-70FC-2743-A42B-C3DFA783CFB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67A4B0-BEA2-4F43-891F-3D6842496D6A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rPr>
            <a:t>溝通互動</a:t>
          </a:r>
          <a:endParaRPr lang="en-US" altLang="zh-TW" b="1" dirty="0" smtClean="0">
            <a:solidFill>
              <a:srgbClr val="8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細明體"/>
          </a:endParaRPr>
        </a:p>
        <a:p>
          <a:r>
            <a:rPr lang="zh-TW" altLang="en-US" b="1" dirty="0" smtClean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rPr>
            <a:t>終身學習</a:t>
          </a:r>
          <a:endParaRPr lang="zh-TW" altLang="en-US" b="1" dirty="0">
            <a:solidFill>
              <a:srgbClr val="8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細明體"/>
          </a:endParaRPr>
        </a:p>
      </dgm:t>
    </dgm:pt>
    <dgm:pt modelId="{8958213D-849F-0E41-9685-15C4E0EDF528}" type="parTrans" cxnId="{2D012D6B-7AF8-0C49-935A-3B4DE8C763F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7BB37D-FBFE-BD46-BA53-14CBAAED2E4F}" type="sibTrans" cxnId="{2D012D6B-7AF8-0C49-935A-3B4DE8C763F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1BE519-5A2A-0D48-9168-3939EFFE9372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rPr>
            <a:t>社會參與</a:t>
          </a:r>
          <a:endParaRPr lang="en-US" altLang="zh-TW" b="1" dirty="0" smtClean="0">
            <a:solidFill>
              <a:srgbClr val="8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細明體"/>
          </a:endParaRPr>
        </a:p>
        <a:p>
          <a:r>
            <a:rPr lang="zh-TW" altLang="en-US" b="1" dirty="0" smtClean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rPr>
            <a:t>國際觀點</a:t>
          </a:r>
          <a:endParaRPr lang="zh-TW" altLang="en-US" b="1" dirty="0">
            <a:solidFill>
              <a:srgbClr val="8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細明體"/>
          </a:endParaRPr>
        </a:p>
      </dgm:t>
    </dgm:pt>
    <dgm:pt modelId="{16FF8421-7FD1-1544-A68D-454D590F316F}" type="parTrans" cxnId="{04856D9E-84DD-E74B-B3DD-49373DCB54B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F91A64-A6CD-D849-9FAF-C66FB2797F9E}" type="sibTrans" cxnId="{04856D9E-84DD-E74B-B3DD-49373DCB54B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272EF4-4D11-3C44-BCD9-2FBA9229CBFA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rPr>
            <a:t>邏輯思考</a:t>
          </a:r>
          <a:endParaRPr lang="en-US" altLang="zh-TW" b="1" dirty="0" smtClean="0">
            <a:solidFill>
              <a:srgbClr val="8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細明體"/>
          </a:endParaRPr>
        </a:p>
        <a:p>
          <a:r>
            <a:rPr lang="zh-TW" altLang="en-US" b="1" dirty="0" smtClean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rPr>
            <a:t>整合創新</a:t>
          </a:r>
          <a:endParaRPr lang="zh-TW" altLang="en-US" b="1" dirty="0">
            <a:solidFill>
              <a:srgbClr val="8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細明體"/>
          </a:endParaRPr>
        </a:p>
      </dgm:t>
    </dgm:pt>
    <dgm:pt modelId="{15624ACB-D1A5-D041-8BAB-ADC85521404B}" type="parTrans" cxnId="{12063165-9423-264F-810A-D31343257AC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3F810A-CEAD-F24B-8D8D-80A9DEAFE083}" type="sibTrans" cxnId="{12063165-9423-264F-810A-D31343257AC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0A472F-5646-4B49-97E9-C52576361410}" type="pres">
      <dgm:prSet presAssocID="{291ADA11-663C-284A-B339-0563AAEB557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18A51C2-08DF-7B44-A5DD-B63A864B8C1D}" type="pres">
      <dgm:prSet presAssocID="{291ADA11-663C-284A-B339-0563AAEB5578}" presName="diamond" presStyleLbl="bgShp" presStyleIdx="0" presStyleCnt="1"/>
      <dgm:spPr/>
    </dgm:pt>
    <dgm:pt modelId="{EF4A55CA-140D-2E47-AF0F-8BB9461DC7E3}" type="pres">
      <dgm:prSet presAssocID="{291ADA11-663C-284A-B339-0563AAEB5578}" presName="quad1" presStyleLbl="node1" presStyleIdx="0" presStyleCnt="4" custLinFactNeighborY="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3A2E99-E364-6047-AF6E-09671877CD46}" type="pres">
      <dgm:prSet presAssocID="{291ADA11-663C-284A-B339-0563AAEB557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BBF50A-BD20-E843-A62E-C64037CEFCF6}" type="pres">
      <dgm:prSet presAssocID="{291ADA11-663C-284A-B339-0563AAEB557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6881B9-5D9D-5F41-9EB4-CC1F5B8DF137}" type="pres">
      <dgm:prSet presAssocID="{291ADA11-663C-284A-B339-0563AAEB557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4856D9E-84DD-E74B-B3DD-49373DCB54BC}" srcId="{291ADA11-663C-284A-B339-0563AAEB5578}" destId="{2C1BE519-5A2A-0D48-9168-3939EFFE9372}" srcOrd="2" destOrd="0" parTransId="{16FF8421-7FD1-1544-A68D-454D590F316F}" sibTransId="{45F91A64-A6CD-D849-9FAF-C66FB2797F9E}"/>
    <dgm:cxn modelId="{7CB8147F-F416-4E58-9467-8EB539D0A348}" type="presOf" srcId="{FA272EF4-4D11-3C44-BCD9-2FBA9229CBFA}" destId="{036881B9-5D9D-5F41-9EB4-CC1F5B8DF137}" srcOrd="0" destOrd="0" presId="urn:microsoft.com/office/officeart/2005/8/layout/matrix3"/>
    <dgm:cxn modelId="{4F5D2706-A68E-4FED-899D-0FC02B3E0A63}" type="presOf" srcId="{B28A3A0B-84C9-B34A-83E9-2AAF116F647E}" destId="{EF4A55CA-140D-2E47-AF0F-8BB9461DC7E3}" srcOrd="0" destOrd="0" presId="urn:microsoft.com/office/officeart/2005/8/layout/matrix3"/>
    <dgm:cxn modelId="{12063165-9423-264F-810A-D31343257AC4}" srcId="{291ADA11-663C-284A-B339-0563AAEB5578}" destId="{FA272EF4-4D11-3C44-BCD9-2FBA9229CBFA}" srcOrd="3" destOrd="0" parTransId="{15624ACB-D1A5-D041-8BAB-ADC85521404B}" sibTransId="{F93F810A-CEAD-F24B-8D8D-80A9DEAFE083}"/>
    <dgm:cxn modelId="{5BD96835-C3D1-471B-9456-C5ACC38D608F}" type="presOf" srcId="{A767A4B0-BEA2-4F43-891F-3D6842496D6A}" destId="{653A2E99-E364-6047-AF6E-09671877CD46}" srcOrd="0" destOrd="0" presId="urn:microsoft.com/office/officeart/2005/8/layout/matrix3"/>
    <dgm:cxn modelId="{9D83D0F4-70FC-2743-A42B-C3DFA783CFB2}" srcId="{291ADA11-663C-284A-B339-0563AAEB5578}" destId="{B28A3A0B-84C9-B34A-83E9-2AAF116F647E}" srcOrd="0" destOrd="0" parTransId="{92635A54-6AC2-0546-B6BC-2E14D8FE0359}" sibTransId="{96755F6A-421D-4E4D-B886-8F5181DF3D79}"/>
    <dgm:cxn modelId="{2D012D6B-7AF8-0C49-935A-3B4DE8C763F4}" srcId="{291ADA11-663C-284A-B339-0563AAEB5578}" destId="{A767A4B0-BEA2-4F43-891F-3D6842496D6A}" srcOrd="1" destOrd="0" parTransId="{8958213D-849F-0E41-9685-15C4E0EDF528}" sibTransId="{AE7BB37D-FBFE-BD46-BA53-14CBAAED2E4F}"/>
    <dgm:cxn modelId="{FABCBC8B-1ADC-499F-9333-25D07687B80D}" type="presOf" srcId="{291ADA11-663C-284A-B339-0563AAEB5578}" destId="{F30A472F-5646-4B49-97E9-C52576361410}" srcOrd="0" destOrd="0" presId="urn:microsoft.com/office/officeart/2005/8/layout/matrix3"/>
    <dgm:cxn modelId="{D085C75A-E64A-4015-8272-13318CA5804A}" type="presOf" srcId="{2C1BE519-5A2A-0D48-9168-3939EFFE9372}" destId="{BFBBF50A-BD20-E843-A62E-C64037CEFCF6}" srcOrd="0" destOrd="0" presId="urn:microsoft.com/office/officeart/2005/8/layout/matrix3"/>
    <dgm:cxn modelId="{2E8C93A7-4225-41CD-932B-F0227BCBD995}" type="presParOf" srcId="{F30A472F-5646-4B49-97E9-C52576361410}" destId="{F18A51C2-08DF-7B44-A5DD-B63A864B8C1D}" srcOrd="0" destOrd="0" presId="urn:microsoft.com/office/officeart/2005/8/layout/matrix3"/>
    <dgm:cxn modelId="{4C6411BA-643B-4946-A7A0-C1F698F99C8E}" type="presParOf" srcId="{F30A472F-5646-4B49-97E9-C52576361410}" destId="{EF4A55CA-140D-2E47-AF0F-8BB9461DC7E3}" srcOrd="1" destOrd="0" presId="urn:microsoft.com/office/officeart/2005/8/layout/matrix3"/>
    <dgm:cxn modelId="{A32C8363-A50B-4D39-8DC7-9B1600CF0341}" type="presParOf" srcId="{F30A472F-5646-4B49-97E9-C52576361410}" destId="{653A2E99-E364-6047-AF6E-09671877CD46}" srcOrd="2" destOrd="0" presId="urn:microsoft.com/office/officeart/2005/8/layout/matrix3"/>
    <dgm:cxn modelId="{305700A9-1B01-49FF-8516-F82E2ACDD160}" type="presParOf" srcId="{F30A472F-5646-4B49-97E9-C52576361410}" destId="{BFBBF50A-BD20-E843-A62E-C64037CEFCF6}" srcOrd="3" destOrd="0" presId="urn:microsoft.com/office/officeart/2005/8/layout/matrix3"/>
    <dgm:cxn modelId="{71A23FC6-8F27-49D8-B491-9AB0FCCA6E25}" type="presParOf" srcId="{F30A472F-5646-4B49-97E9-C52576361410}" destId="{036881B9-5D9D-5F41-9EB4-CC1F5B8DF13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11BE9E-F1C3-42D4-A4A1-9AC0E9F28772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6096428-E25F-4BDF-8931-20C7ADB0ACCF}">
      <dgm:prSet phldrT="[文字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l"/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引導學生逐漸開展三面九項核心素養的全人模式發展</a:t>
          </a:r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科目及跨領域學習</a:t>
          </a:r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400" dirty="0">
            <a:solidFill>
              <a:schemeClr val="bg1"/>
            </a:solidFill>
          </a:endParaRPr>
        </a:p>
      </dgm:t>
    </dgm:pt>
    <dgm:pt modelId="{64D28ED1-BE2C-4E1B-B6D9-EE6B5DEAC7B7}" type="parTrans" cxnId="{C5E7367C-7033-4523-88AC-1E1A18240A7A}">
      <dgm:prSet/>
      <dgm:spPr/>
      <dgm:t>
        <a:bodyPr/>
        <a:lstStyle/>
        <a:p>
          <a:endParaRPr lang="zh-TW" altLang="en-US"/>
        </a:p>
      </dgm:t>
    </dgm:pt>
    <dgm:pt modelId="{D43F15D5-F00C-49A4-A605-5A149B0CD2D4}" type="sibTrans" cxnId="{C5E7367C-7033-4523-88AC-1E1A18240A7A}">
      <dgm:prSet/>
      <dgm:spPr/>
      <dgm:t>
        <a:bodyPr/>
        <a:lstStyle/>
        <a:p>
          <a:endParaRPr lang="zh-TW" altLang="en-US"/>
        </a:p>
      </dgm:t>
    </dgm:pt>
    <dgm:pt modelId="{F86CFD23-9263-4C9F-8E71-09A8692BC735}">
      <dgm:prSet phldrT="[文字]" custT="1"/>
      <dgm:spPr/>
      <dgm:t>
        <a:bodyPr/>
        <a:lstStyle/>
        <a:p>
          <a:pPr algn="l"/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選用不同體裁、不同主題及可與世界接軌的文章。</a:t>
          </a:r>
          <a:endParaRPr lang="en-US" altLang="zh-TW" sz="14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7D22C7-3243-40E2-9FDB-C2AEE0CEDCDB}" type="parTrans" cxnId="{2553CC9E-35A4-4A5B-A510-5818A350D995}">
      <dgm:prSet/>
      <dgm:spPr/>
      <dgm:t>
        <a:bodyPr/>
        <a:lstStyle/>
        <a:p>
          <a:endParaRPr lang="zh-TW" altLang="en-US"/>
        </a:p>
      </dgm:t>
    </dgm:pt>
    <dgm:pt modelId="{DEC5AC83-2329-4D1D-8082-8807B3D0E7BE}" type="sibTrans" cxnId="{2553CC9E-35A4-4A5B-A510-5818A350D995}">
      <dgm:prSet/>
      <dgm:spPr/>
      <dgm:t>
        <a:bodyPr/>
        <a:lstStyle/>
        <a:p>
          <a:endParaRPr lang="zh-TW" altLang="en-US"/>
        </a:p>
      </dgm:t>
    </dgm:pt>
    <dgm:pt modelId="{E279ADAE-9F27-4895-AE56-52C1BE2A126C}">
      <dgm:prSet phldrT="[文字]" custT="1"/>
      <dgm:spPr/>
      <dgm:t>
        <a:bodyPr/>
        <a:lstStyle/>
        <a:p>
          <a:pPr algn="l"/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培養學生運用外語的理解與表達技能，善用學習策略，促進跨文化理解及邏輯思考。</a:t>
          </a:r>
          <a:endParaRPr lang="zh-TW" altLang="en-US" sz="1400" dirty="0"/>
        </a:p>
      </dgm:t>
    </dgm:pt>
    <dgm:pt modelId="{9FFDF808-DEB2-4096-9274-EE31C37427F3}" type="parTrans" cxnId="{62E5F4E6-FD6B-46EA-8491-0278389B53FD}">
      <dgm:prSet/>
      <dgm:spPr/>
      <dgm:t>
        <a:bodyPr/>
        <a:lstStyle/>
        <a:p>
          <a:endParaRPr lang="zh-TW" altLang="en-US"/>
        </a:p>
      </dgm:t>
    </dgm:pt>
    <dgm:pt modelId="{0F9099FE-D998-4E65-A1A3-9706EB20C7E7}" type="sibTrans" cxnId="{62E5F4E6-FD6B-46EA-8491-0278389B53FD}">
      <dgm:prSet/>
      <dgm:spPr/>
      <dgm:t>
        <a:bodyPr/>
        <a:lstStyle/>
        <a:p>
          <a:endParaRPr lang="zh-TW" altLang="en-US"/>
        </a:p>
      </dgm:t>
    </dgm:pt>
    <dgm:pt modelId="{108F1668-17B6-4333-BE48-78F108C061B2}">
      <dgm:prSet phldrT="[文字]" custT="1"/>
      <dgm:spPr/>
      <dgm:t>
        <a:bodyPr/>
        <a:lstStyle/>
        <a:p>
          <a:pPr algn="l"/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採用多元評量方式，兼顧形成性評量與總結性評量，並進行符合差異化教學內涵的分組評量等。</a:t>
          </a:r>
          <a:endParaRPr lang="en-US" altLang="zh-TW" sz="14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B98BDA-86A4-4B2E-85DE-09BBA1C0DA31}" type="parTrans" cxnId="{53F3C3BE-51D7-4734-81A5-0BB7323ECC51}">
      <dgm:prSet/>
      <dgm:spPr/>
      <dgm:t>
        <a:bodyPr/>
        <a:lstStyle/>
        <a:p>
          <a:endParaRPr lang="zh-TW" altLang="en-US"/>
        </a:p>
      </dgm:t>
    </dgm:pt>
    <dgm:pt modelId="{29F46108-F7DE-41FE-9192-76523A53EC2D}" type="sibTrans" cxnId="{53F3C3BE-51D7-4734-81A5-0BB7323ECC51}">
      <dgm:prSet/>
      <dgm:spPr/>
      <dgm:t>
        <a:bodyPr/>
        <a:lstStyle/>
        <a:p>
          <a:endParaRPr lang="zh-TW" altLang="en-US"/>
        </a:p>
      </dgm:t>
    </dgm:pt>
    <dgm:pt modelId="{40F848E6-9D8E-41AF-94DB-6B522D95D13E}" type="pres">
      <dgm:prSet presAssocID="{4C11BE9E-F1C3-42D4-A4A1-9AC0E9F2877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AE2E8FC-5BC0-4E85-B88F-BEDA5CB751EC}" type="pres">
      <dgm:prSet presAssocID="{4C11BE9E-F1C3-42D4-A4A1-9AC0E9F28772}" presName="axisShape" presStyleLbl="bgShp" presStyleIdx="0" presStyleCnt="1"/>
      <dgm:spPr/>
    </dgm:pt>
    <dgm:pt modelId="{64D398DC-7ED7-4A5F-9E8C-97625429D767}" type="pres">
      <dgm:prSet presAssocID="{4C11BE9E-F1C3-42D4-A4A1-9AC0E9F28772}" presName="rect1" presStyleLbl="node1" presStyleIdx="0" presStyleCnt="4" custScaleX="97516" custScaleY="100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1C0797-91FC-42EF-9A95-307E7E9D6AC3}" type="pres">
      <dgm:prSet presAssocID="{4C11BE9E-F1C3-42D4-A4A1-9AC0E9F28772}" presName="rect2" presStyleLbl="node1" presStyleIdx="1" presStyleCnt="4" custScaleX="102328" custScaleY="102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8234F9-9F73-4724-BB7F-C32516A26E00}" type="pres">
      <dgm:prSet presAssocID="{4C11BE9E-F1C3-42D4-A4A1-9AC0E9F2877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476FD2-D7F2-42B7-83AF-240D9104DA9F}" type="pres">
      <dgm:prSet presAssocID="{4C11BE9E-F1C3-42D4-A4A1-9AC0E9F2877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553CC9E-35A4-4A5B-A510-5818A350D995}" srcId="{4C11BE9E-F1C3-42D4-A4A1-9AC0E9F28772}" destId="{F86CFD23-9263-4C9F-8E71-09A8692BC735}" srcOrd="1" destOrd="0" parTransId="{E37D22C7-3243-40E2-9FDB-C2AEE0CEDCDB}" sibTransId="{DEC5AC83-2329-4D1D-8082-8807B3D0E7BE}"/>
    <dgm:cxn modelId="{62E5F4E6-FD6B-46EA-8491-0278389B53FD}" srcId="{4C11BE9E-F1C3-42D4-A4A1-9AC0E9F28772}" destId="{E279ADAE-9F27-4895-AE56-52C1BE2A126C}" srcOrd="2" destOrd="0" parTransId="{9FFDF808-DEB2-4096-9274-EE31C37427F3}" sibTransId="{0F9099FE-D998-4E65-A1A3-9706EB20C7E7}"/>
    <dgm:cxn modelId="{9A6BBA97-1A7B-48B3-90FE-FD3A481E18B6}" type="presOf" srcId="{108F1668-17B6-4333-BE48-78F108C061B2}" destId="{50476FD2-D7F2-42B7-83AF-240D9104DA9F}" srcOrd="0" destOrd="0" presId="urn:microsoft.com/office/officeart/2005/8/layout/matrix2"/>
    <dgm:cxn modelId="{C5E7367C-7033-4523-88AC-1E1A18240A7A}" srcId="{4C11BE9E-F1C3-42D4-A4A1-9AC0E9F28772}" destId="{06096428-E25F-4BDF-8931-20C7ADB0ACCF}" srcOrd="0" destOrd="0" parTransId="{64D28ED1-BE2C-4E1B-B6D9-EE6B5DEAC7B7}" sibTransId="{D43F15D5-F00C-49A4-A605-5A149B0CD2D4}"/>
    <dgm:cxn modelId="{53F3C3BE-51D7-4734-81A5-0BB7323ECC51}" srcId="{4C11BE9E-F1C3-42D4-A4A1-9AC0E9F28772}" destId="{108F1668-17B6-4333-BE48-78F108C061B2}" srcOrd="3" destOrd="0" parTransId="{3AB98BDA-86A4-4B2E-85DE-09BBA1C0DA31}" sibTransId="{29F46108-F7DE-41FE-9192-76523A53EC2D}"/>
    <dgm:cxn modelId="{CCEE89F8-0A3D-4E83-B5A4-8FE02CAA8DA5}" type="presOf" srcId="{F86CFD23-9263-4C9F-8E71-09A8692BC735}" destId="{3E1C0797-91FC-42EF-9A95-307E7E9D6AC3}" srcOrd="0" destOrd="0" presId="urn:microsoft.com/office/officeart/2005/8/layout/matrix2"/>
    <dgm:cxn modelId="{953AB69B-8D1C-447B-9B24-0AD1344075BE}" type="presOf" srcId="{E279ADAE-9F27-4895-AE56-52C1BE2A126C}" destId="{4D8234F9-9F73-4724-BB7F-C32516A26E00}" srcOrd="0" destOrd="0" presId="urn:microsoft.com/office/officeart/2005/8/layout/matrix2"/>
    <dgm:cxn modelId="{01EB39CF-85EE-4733-8B71-0A3E36DB2FAD}" type="presOf" srcId="{4C11BE9E-F1C3-42D4-A4A1-9AC0E9F28772}" destId="{40F848E6-9D8E-41AF-94DB-6B522D95D13E}" srcOrd="0" destOrd="0" presId="urn:microsoft.com/office/officeart/2005/8/layout/matrix2"/>
    <dgm:cxn modelId="{B5DDA2EF-4292-4907-B7E5-151CCE2B432C}" type="presOf" srcId="{06096428-E25F-4BDF-8931-20C7ADB0ACCF}" destId="{64D398DC-7ED7-4A5F-9E8C-97625429D767}" srcOrd="0" destOrd="0" presId="urn:microsoft.com/office/officeart/2005/8/layout/matrix2"/>
    <dgm:cxn modelId="{FEAF7885-7AA3-4808-9AC6-AFD405249BBD}" type="presParOf" srcId="{40F848E6-9D8E-41AF-94DB-6B522D95D13E}" destId="{5AE2E8FC-5BC0-4E85-B88F-BEDA5CB751EC}" srcOrd="0" destOrd="0" presId="urn:microsoft.com/office/officeart/2005/8/layout/matrix2"/>
    <dgm:cxn modelId="{7F5D46D6-21D3-4FF3-9BFD-15DB8CD48906}" type="presParOf" srcId="{40F848E6-9D8E-41AF-94DB-6B522D95D13E}" destId="{64D398DC-7ED7-4A5F-9E8C-97625429D767}" srcOrd="1" destOrd="0" presId="urn:microsoft.com/office/officeart/2005/8/layout/matrix2"/>
    <dgm:cxn modelId="{FE216900-47BF-4606-9AC9-2DC6F7FCAB0C}" type="presParOf" srcId="{40F848E6-9D8E-41AF-94DB-6B522D95D13E}" destId="{3E1C0797-91FC-42EF-9A95-307E7E9D6AC3}" srcOrd="2" destOrd="0" presId="urn:microsoft.com/office/officeart/2005/8/layout/matrix2"/>
    <dgm:cxn modelId="{8441131D-F063-465E-8C04-D3ABD9243FD5}" type="presParOf" srcId="{40F848E6-9D8E-41AF-94DB-6B522D95D13E}" destId="{4D8234F9-9F73-4724-BB7F-C32516A26E00}" srcOrd="3" destOrd="0" presId="urn:microsoft.com/office/officeart/2005/8/layout/matrix2"/>
    <dgm:cxn modelId="{24316B41-0357-44CE-B55D-ABE6F7797E89}" type="presParOf" srcId="{40F848E6-9D8E-41AF-94DB-6B522D95D13E}" destId="{50476FD2-D7F2-42B7-83AF-240D9104DA9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BF1ECD-3E69-4189-A4C5-0D02B03B8AED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5D65122-9616-4C9E-A13D-5E8431968977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國民小學</a:t>
          </a:r>
        </a:p>
      </dgm:t>
    </dgm:pt>
    <dgm:pt modelId="{A32D6D93-F1EB-43E0-8AE0-915AB0185688}" type="parTrans" cxnId="{59559430-1E03-4F63-81D6-15E53EDFA86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D8220D-9716-446F-9507-1497EE8C33EA}" type="sibTrans" cxnId="{59559430-1E03-4F63-81D6-15E53EDFA86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A0A7DD-501B-46FE-B457-0BF6BE1E8EB4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第二學習階段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每週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節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第三</a:t>
          </a:r>
          <a:r>
            <a: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階段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每週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節</a:t>
          </a:r>
          <a:endParaRPr lang="zh-TW" altLang="en-US" sz="16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8E9092-73A8-4DC4-A6E1-788DF4DA88A9}" type="parTrans" cxnId="{219B6132-B846-456D-AA1D-2E6AD75C37B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2A5F77-CFCB-45FA-B7B7-A3B18B4A0C16}" type="sibTrans" cxnId="{219B6132-B846-456D-AA1D-2E6AD75C37B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23480D-0D78-4D34-921B-A61EEB83F479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國民中學</a:t>
          </a:r>
        </a:p>
      </dgm:t>
    </dgm:pt>
    <dgm:pt modelId="{D76C6837-1EE2-4A0C-B340-C50856051D6C}" type="parTrans" cxnId="{5557FA70-F236-45EE-BBB5-63D95EC01D4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349A70-C570-42A9-ADFC-D96388DA8395}" type="sibTrans" cxnId="{5557FA70-F236-45EE-BBB5-63D95EC01D4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63C9B5-D921-4B03-93BB-074EFAF481DB}">
      <dgm:prSet phldrT="[文字]" custT="1"/>
      <dgm:spPr/>
      <dgm:t>
        <a:bodyPr/>
        <a:lstStyle/>
        <a:p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第四學習階段</a:t>
          </a:r>
          <a:endParaRPr lang="en-US" altLang="zh-TW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每週</a:t>
          </a:r>
          <a:r>
            <a: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節</a:t>
          </a:r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課</a:t>
          </a:r>
        </a:p>
      </dgm:t>
    </dgm:pt>
    <dgm:pt modelId="{36E06101-8488-4DAE-A497-3211FE1991FA}" type="parTrans" cxnId="{FDDACA34-F068-40A8-8AB8-8DE710A80C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4E18CF-003D-411F-8ECB-C806AAB60F6D}" type="sibTrans" cxnId="{FDDACA34-F068-40A8-8AB8-8DE710A80C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E4659E-0937-43FA-82C3-AA4268ACB109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普通</a:t>
          </a:r>
          <a:r>
            <a:rPr lang="zh-TW" altLang="en-US" sz="2400" b="1" dirty="0" smtClean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型高中</a:t>
          </a:r>
          <a:endParaRPr lang="zh-TW" altLang="en-US" sz="2400" b="1" dirty="0">
            <a:solidFill>
              <a:srgbClr val="B2003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6DC692-7C83-40AE-841E-9C5888347A39}" type="parTrans" cxnId="{6DDA3ED6-187D-42AC-8507-9EE611EA106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16DC68-7A7B-4341-B2F9-37C2D3A5CA76}" type="sibTrans" cxnId="{6DDA3ED6-187D-42AC-8507-9EE611EA106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EEF7D4-0B84-4932-BF28-D98D5FFF5A20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18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必修學分</a:t>
          </a:r>
          <a:endParaRPr lang="en-US" altLang="zh-TW" sz="16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3038" indent="-173038" algn="l"/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＆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年級每學期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學分，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12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年級上學期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學分）</a:t>
          </a:r>
          <a:endParaRPr lang="en-US" altLang="zh-TW" sz="16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438B5C-865C-4D26-BD3A-18E75E552072}" type="parTrans" cxnId="{47F0F4AB-7E2A-4C4A-82E2-9D29B17CE37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4CBFEF-2437-409B-85A6-62F5C3E175CB}" type="sibTrans" cxnId="{47F0F4AB-7E2A-4C4A-82E2-9D29B17CE37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116FEB-2B4C-4644-9C6B-95906CBCA69F}" type="pres">
      <dgm:prSet presAssocID="{F0BF1ECD-3E69-4189-A4C5-0D02B03B8AE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DA2623-A40D-44B2-A7CA-139C3EBAF4A8}" type="pres">
      <dgm:prSet presAssocID="{35D65122-9616-4C9E-A13D-5E8431968977}" presName="compNode" presStyleCnt="0"/>
      <dgm:spPr/>
      <dgm:t>
        <a:bodyPr/>
        <a:lstStyle/>
        <a:p>
          <a:endParaRPr lang="zh-TW" altLang="en-US"/>
        </a:p>
      </dgm:t>
    </dgm:pt>
    <dgm:pt modelId="{61217F66-653C-49F4-A987-079B384F527F}" type="pres">
      <dgm:prSet presAssocID="{35D65122-9616-4C9E-A13D-5E8431968977}" presName="aNode" presStyleLbl="bgShp" presStyleIdx="0" presStyleCnt="3" custScaleX="97369" custScaleY="85580"/>
      <dgm:spPr/>
      <dgm:t>
        <a:bodyPr/>
        <a:lstStyle/>
        <a:p>
          <a:endParaRPr lang="zh-TW" altLang="en-US"/>
        </a:p>
      </dgm:t>
    </dgm:pt>
    <dgm:pt modelId="{46F406A0-5354-4900-BE55-FE097670693B}" type="pres">
      <dgm:prSet presAssocID="{35D65122-9616-4C9E-A13D-5E8431968977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30A0C1BD-4B92-4BF7-855B-B79BB274DD9E}" type="pres">
      <dgm:prSet presAssocID="{35D65122-9616-4C9E-A13D-5E8431968977}" presName="compChildNode" presStyleCnt="0"/>
      <dgm:spPr/>
      <dgm:t>
        <a:bodyPr/>
        <a:lstStyle/>
        <a:p>
          <a:endParaRPr lang="zh-TW" altLang="en-US"/>
        </a:p>
      </dgm:t>
    </dgm:pt>
    <dgm:pt modelId="{1B870B52-27EB-4921-8663-260E5A697C9F}" type="pres">
      <dgm:prSet presAssocID="{35D65122-9616-4C9E-A13D-5E8431968977}" presName="theInnerList" presStyleCnt="0"/>
      <dgm:spPr/>
      <dgm:t>
        <a:bodyPr/>
        <a:lstStyle/>
        <a:p>
          <a:endParaRPr lang="zh-TW" altLang="en-US"/>
        </a:p>
      </dgm:t>
    </dgm:pt>
    <dgm:pt modelId="{636D18B9-0BEA-4EB7-BBA0-ED0C6E69AAAE}" type="pres">
      <dgm:prSet presAssocID="{37A0A7DD-501B-46FE-B457-0BF6BE1E8EB4}" presName="childNode" presStyleLbl="node1" presStyleIdx="0" presStyleCnt="3" custScaleX="115115" custScaleY="2661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003237-B154-45AB-BA99-99C1198ECA0C}" type="pres">
      <dgm:prSet presAssocID="{35D65122-9616-4C9E-A13D-5E8431968977}" presName="aSpace" presStyleCnt="0"/>
      <dgm:spPr/>
      <dgm:t>
        <a:bodyPr/>
        <a:lstStyle/>
        <a:p>
          <a:endParaRPr lang="zh-TW" altLang="en-US"/>
        </a:p>
      </dgm:t>
    </dgm:pt>
    <dgm:pt modelId="{434DB8C0-8F4C-4BBD-BD1D-01594AC1F235}" type="pres">
      <dgm:prSet presAssocID="{C223480D-0D78-4D34-921B-A61EEB83F479}" presName="compNode" presStyleCnt="0"/>
      <dgm:spPr/>
      <dgm:t>
        <a:bodyPr/>
        <a:lstStyle/>
        <a:p>
          <a:endParaRPr lang="zh-TW" altLang="en-US"/>
        </a:p>
      </dgm:t>
    </dgm:pt>
    <dgm:pt modelId="{EDB3316F-14BF-47BC-970D-585A55D01FFC}" type="pres">
      <dgm:prSet presAssocID="{C223480D-0D78-4D34-921B-A61EEB83F479}" presName="aNode" presStyleLbl="bgShp" presStyleIdx="1" presStyleCnt="3" custScaleX="97667" custScaleY="85580"/>
      <dgm:spPr/>
      <dgm:t>
        <a:bodyPr/>
        <a:lstStyle/>
        <a:p>
          <a:endParaRPr lang="zh-TW" altLang="en-US"/>
        </a:p>
      </dgm:t>
    </dgm:pt>
    <dgm:pt modelId="{EBD63BDD-A4C3-467A-B9A1-BA77651F836B}" type="pres">
      <dgm:prSet presAssocID="{C223480D-0D78-4D34-921B-A61EEB83F479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7136891D-AC0A-4E24-89A4-C401E49274B3}" type="pres">
      <dgm:prSet presAssocID="{C223480D-0D78-4D34-921B-A61EEB83F479}" presName="compChildNode" presStyleCnt="0"/>
      <dgm:spPr/>
      <dgm:t>
        <a:bodyPr/>
        <a:lstStyle/>
        <a:p>
          <a:endParaRPr lang="zh-TW" altLang="en-US"/>
        </a:p>
      </dgm:t>
    </dgm:pt>
    <dgm:pt modelId="{CB985733-E4B4-4679-AF9C-DF91D2A9A8DD}" type="pres">
      <dgm:prSet presAssocID="{C223480D-0D78-4D34-921B-A61EEB83F479}" presName="theInnerList" presStyleCnt="0"/>
      <dgm:spPr/>
      <dgm:t>
        <a:bodyPr/>
        <a:lstStyle/>
        <a:p>
          <a:endParaRPr lang="zh-TW" altLang="en-US"/>
        </a:p>
      </dgm:t>
    </dgm:pt>
    <dgm:pt modelId="{0B6305C5-DD05-4C9A-8FC9-9C8C1E44233E}" type="pres">
      <dgm:prSet presAssocID="{3C63C9B5-D921-4B03-93BB-074EFAF481DB}" presName="childNode" presStyleLbl="node1" presStyleIdx="1" presStyleCnt="3" custScaleX="111598" custScaleY="169334" custLinFactNeighborY="-16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EA241F-F60C-47BF-BDD7-C4998C92CE58}" type="pres">
      <dgm:prSet presAssocID="{C223480D-0D78-4D34-921B-A61EEB83F479}" presName="aSpace" presStyleCnt="0"/>
      <dgm:spPr/>
      <dgm:t>
        <a:bodyPr/>
        <a:lstStyle/>
        <a:p>
          <a:endParaRPr lang="zh-TW" altLang="en-US"/>
        </a:p>
      </dgm:t>
    </dgm:pt>
    <dgm:pt modelId="{A6564B4E-3E63-414B-A4F0-DADC44BF658D}" type="pres">
      <dgm:prSet presAssocID="{D5E4659E-0937-43FA-82C3-AA4268ACB109}" presName="compNode" presStyleCnt="0"/>
      <dgm:spPr/>
      <dgm:t>
        <a:bodyPr/>
        <a:lstStyle/>
        <a:p>
          <a:endParaRPr lang="zh-TW" altLang="en-US"/>
        </a:p>
      </dgm:t>
    </dgm:pt>
    <dgm:pt modelId="{70696D39-57BC-4705-A5CB-A4DE8C683E91}" type="pres">
      <dgm:prSet presAssocID="{D5E4659E-0937-43FA-82C3-AA4268ACB109}" presName="aNode" presStyleLbl="bgShp" presStyleIdx="2" presStyleCnt="3" custScaleX="90219" custScaleY="85580"/>
      <dgm:spPr/>
      <dgm:t>
        <a:bodyPr/>
        <a:lstStyle/>
        <a:p>
          <a:endParaRPr lang="zh-TW" altLang="en-US"/>
        </a:p>
      </dgm:t>
    </dgm:pt>
    <dgm:pt modelId="{32B50213-2409-4D64-95A2-A0132369D3C0}" type="pres">
      <dgm:prSet presAssocID="{D5E4659E-0937-43FA-82C3-AA4268ACB109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3105C0D6-7764-4D73-AFE1-21784D02103A}" type="pres">
      <dgm:prSet presAssocID="{D5E4659E-0937-43FA-82C3-AA4268ACB109}" presName="compChildNode" presStyleCnt="0"/>
      <dgm:spPr/>
      <dgm:t>
        <a:bodyPr/>
        <a:lstStyle/>
        <a:p>
          <a:endParaRPr lang="zh-TW" altLang="en-US"/>
        </a:p>
      </dgm:t>
    </dgm:pt>
    <dgm:pt modelId="{94C918BF-ABD5-42D1-B3D1-7E1EAE80CAD1}" type="pres">
      <dgm:prSet presAssocID="{D5E4659E-0937-43FA-82C3-AA4268ACB109}" presName="theInnerList" presStyleCnt="0"/>
      <dgm:spPr/>
      <dgm:t>
        <a:bodyPr/>
        <a:lstStyle/>
        <a:p>
          <a:endParaRPr lang="zh-TW" altLang="en-US"/>
        </a:p>
      </dgm:t>
    </dgm:pt>
    <dgm:pt modelId="{A18DB278-D53B-4875-9699-EE4EDC7ADC63}" type="pres">
      <dgm:prSet presAssocID="{81EEF7D4-0B84-4932-BF28-D98D5FFF5A20}" presName="childNode" presStyleLbl="node1" presStyleIdx="2" presStyleCnt="3" custScaleX="101137" custScaleY="165791" custLinFactNeighborX="1690" custLinFactNeighborY="-14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7F0F4AB-7E2A-4C4A-82E2-9D29B17CE374}" srcId="{D5E4659E-0937-43FA-82C3-AA4268ACB109}" destId="{81EEF7D4-0B84-4932-BF28-D98D5FFF5A20}" srcOrd="0" destOrd="0" parTransId="{D5438B5C-865C-4D26-BD3A-18E75E552072}" sibTransId="{D04CBFEF-2437-409B-85A6-62F5C3E175CB}"/>
    <dgm:cxn modelId="{F9D782B5-AC06-4774-A5EA-39857058E7C4}" type="presOf" srcId="{C223480D-0D78-4D34-921B-A61EEB83F479}" destId="{EBD63BDD-A4C3-467A-B9A1-BA77651F836B}" srcOrd="1" destOrd="0" presId="urn:microsoft.com/office/officeart/2005/8/layout/lProcess2"/>
    <dgm:cxn modelId="{67B18853-FFAC-409D-B40B-07A52BEF3053}" type="presOf" srcId="{35D65122-9616-4C9E-A13D-5E8431968977}" destId="{61217F66-653C-49F4-A987-079B384F527F}" srcOrd="0" destOrd="0" presId="urn:microsoft.com/office/officeart/2005/8/layout/lProcess2"/>
    <dgm:cxn modelId="{4ADCCE2D-5E8C-46F9-A53A-29BC9C24591D}" type="presOf" srcId="{35D65122-9616-4C9E-A13D-5E8431968977}" destId="{46F406A0-5354-4900-BE55-FE097670693B}" srcOrd="1" destOrd="0" presId="urn:microsoft.com/office/officeart/2005/8/layout/lProcess2"/>
    <dgm:cxn modelId="{63D3F46A-A47E-4437-B2AC-1103955BCFE0}" type="presOf" srcId="{D5E4659E-0937-43FA-82C3-AA4268ACB109}" destId="{70696D39-57BC-4705-A5CB-A4DE8C683E91}" srcOrd="0" destOrd="0" presId="urn:microsoft.com/office/officeart/2005/8/layout/lProcess2"/>
    <dgm:cxn modelId="{6DDA3ED6-187D-42AC-8507-9EE611EA1063}" srcId="{F0BF1ECD-3E69-4189-A4C5-0D02B03B8AED}" destId="{D5E4659E-0937-43FA-82C3-AA4268ACB109}" srcOrd="2" destOrd="0" parTransId="{DC6DC692-7C83-40AE-841E-9C5888347A39}" sibTransId="{CD16DC68-7A7B-4341-B2F9-37C2D3A5CA76}"/>
    <dgm:cxn modelId="{219B6132-B846-456D-AA1D-2E6AD75C37B1}" srcId="{35D65122-9616-4C9E-A13D-5E8431968977}" destId="{37A0A7DD-501B-46FE-B457-0BF6BE1E8EB4}" srcOrd="0" destOrd="0" parTransId="{7C8E9092-73A8-4DC4-A6E1-788DF4DA88A9}" sibTransId="{942A5F77-CFCB-45FA-B7B7-A3B18B4A0C16}"/>
    <dgm:cxn modelId="{5557FA70-F236-45EE-BBB5-63D95EC01D45}" srcId="{F0BF1ECD-3E69-4189-A4C5-0D02B03B8AED}" destId="{C223480D-0D78-4D34-921B-A61EEB83F479}" srcOrd="1" destOrd="0" parTransId="{D76C6837-1EE2-4A0C-B340-C50856051D6C}" sibTransId="{60349A70-C570-42A9-ADFC-D96388DA8395}"/>
    <dgm:cxn modelId="{59559430-1E03-4F63-81D6-15E53EDFA86E}" srcId="{F0BF1ECD-3E69-4189-A4C5-0D02B03B8AED}" destId="{35D65122-9616-4C9E-A13D-5E8431968977}" srcOrd="0" destOrd="0" parTransId="{A32D6D93-F1EB-43E0-8AE0-915AB0185688}" sibTransId="{4CD8220D-9716-446F-9507-1497EE8C33EA}"/>
    <dgm:cxn modelId="{0CC19A2C-67FE-4A09-BB88-6FD3E00FFCDF}" type="presOf" srcId="{3C63C9B5-D921-4B03-93BB-074EFAF481DB}" destId="{0B6305C5-DD05-4C9A-8FC9-9C8C1E44233E}" srcOrd="0" destOrd="0" presId="urn:microsoft.com/office/officeart/2005/8/layout/lProcess2"/>
    <dgm:cxn modelId="{E23C1BD8-D64A-4BA0-B2FE-3258561682A7}" type="presOf" srcId="{C223480D-0D78-4D34-921B-A61EEB83F479}" destId="{EDB3316F-14BF-47BC-970D-585A55D01FFC}" srcOrd="0" destOrd="0" presId="urn:microsoft.com/office/officeart/2005/8/layout/lProcess2"/>
    <dgm:cxn modelId="{1F9632EA-A426-4309-A828-62C9AC6C85FF}" type="presOf" srcId="{D5E4659E-0937-43FA-82C3-AA4268ACB109}" destId="{32B50213-2409-4D64-95A2-A0132369D3C0}" srcOrd="1" destOrd="0" presId="urn:microsoft.com/office/officeart/2005/8/layout/lProcess2"/>
    <dgm:cxn modelId="{5AC97D27-5F2E-438D-B064-E22E9B758C16}" type="presOf" srcId="{37A0A7DD-501B-46FE-B457-0BF6BE1E8EB4}" destId="{636D18B9-0BEA-4EB7-BBA0-ED0C6E69AAAE}" srcOrd="0" destOrd="0" presId="urn:microsoft.com/office/officeart/2005/8/layout/lProcess2"/>
    <dgm:cxn modelId="{F1AEB553-A8B8-4CE6-AB3B-BE5A6ABB30D8}" type="presOf" srcId="{81EEF7D4-0B84-4932-BF28-D98D5FFF5A20}" destId="{A18DB278-D53B-4875-9699-EE4EDC7ADC63}" srcOrd="0" destOrd="0" presId="urn:microsoft.com/office/officeart/2005/8/layout/lProcess2"/>
    <dgm:cxn modelId="{FDDACA34-F068-40A8-8AB8-8DE710A80CD9}" srcId="{C223480D-0D78-4D34-921B-A61EEB83F479}" destId="{3C63C9B5-D921-4B03-93BB-074EFAF481DB}" srcOrd="0" destOrd="0" parTransId="{36E06101-8488-4DAE-A497-3211FE1991FA}" sibTransId="{DC4E18CF-003D-411F-8ECB-C806AAB60F6D}"/>
    <dgm:cxn modelId="{092D92FA-A27E-42FA-8CB1-5243E19C247C}" type="presOf" srcId="{F0BF1ECD-3E69-4189-A4C5-0D02B03B8AED}" destId="{F6116FEB-2B4C-4644-9C6B-95906CBCA69F}" srcOrd="0" destOrd="0" presId="urn:microsoft.com/office/officeart/2005/8/layout/lProcess2"/>
    <dgm:cxn modelId="{AD55B6A0-3081-4938-B9E4-95413723FF82}" type="presParOf" srcId="{F6116FEB-2B4C-4644-9C6B-95906CBCA69F}" destId="{B1DA2623-A40D-44B2-A7CA-139C3EBAF4A8}" srcOrd="0" destOrd="0" presId="urn:microsoft.com/office/officeart/2005/8/layout/lProcess2"/>
    <dgm:cxn modelId="{F1B44619-74EC-4BF4-83A7-4A5E5873FA51}" type="presParOf" srcId="{B1DA2623-A40D-44B2-A7CA-139C3EBAF4A8}" destId="{61217F66-653C-49F4-A987-079B384F527F}" srcOrd="0" destOrd="0" presId="urn:microsoft.com/office/officeart/2005/8/layout/lProcess2"/>
    <dgm:cxn modelId="{DE2473E7-E559-43C5-82E3-B602823B29ED}" type="presParOf" srcId="{B1DA2623-A40D-44B2-A7CA-139C3EBAF4A8}" destId="{46F406A0-5354-4900-BE55-FE097670693B}" srcOrd="1" destOrd="0" presId="urn:microsoft.com/office/officeart/2005/8/layout/lProcess2"/>
    <dgm:cxn modelId="{D557F628-2BC9-4D9B-AACB-E2AE5CFD8F2D}" type="presParOf" srcId="{B1DA2623-A40D-44B2-A7CA-139C3EBAF4A8}" destId="{30A0C1BD-4B92-4BF7-855B-B79BB274DD9E}" srcOrd="2" destOrd="0" presId="urn:microsoft.com/office/officeart/2005/8/layout/lProcess2"/>
    <dgm:cxn modelId="{566AF54D-F387-4800-B00B-90B81B20BDDF}" type="presParOf" srcId="{30A0C1BD-4B92-4BF7-855B-B79BB274DD9E}" destId="{1B870B52-27EB-4921-8663-260E5A697C9F}" srcOrd="0" destOrd="0" presId="urn:microsoft.com/office/officeart/2005/8/layout/lProcess2"/>
    <dgm:cxn modelId="{BB2376DB-7A67-4493-8BEC-66893186FF02}" type="presParOf" srcId="{1B870B52-27EB-4921-8663-260E5A697C9F}" destId="{636D18B9-0BEA-4EB7-BBA0-ED0C6E69AAAE}" srcOrd="0" destOrd="0" presId="urn:microsoft.com/office/officeart/2005/8/layout/lProcess2"/>
    <dgm:cxn modelId="{D5D7DD4F-CA41-4048-8956-EFEBF55C51BE}" type="presParOf" srcId="{F6116FEB-2B4C-4644-9C6B-95906CBCA69F}" destId="{13003237-B154-45AB-BA99-99C1198ECA0C}" srcOrd="1" destOrd="0" presId="urn:microsoft.com/office/officeart/2005/8/layout/lProcess2"/>
    <dgm:cxn modelId="{4CEDED2F-EA75-49C6-BF6A-FA4DA89E534D}" type="presParOf" srcId="{F6116FEB-2B4C-4644-9C6B-95906CBCA69F}" destId="{434DB8C0-8F4C-4BBD-BD1D-01594AC1F235}" srcOrd="2" destOrd="0" presId="urn:microsoft.com/office/officeart/2005/8/layout/lProcess2"/>
    <dgm:cxn modelId="{978FAB17-20FD-4270-8F6A-421C8905EF9A}" type="presParOf" srcId="{434DB8C0-8F4C-4BBD-BD1D-01594AC1F235}" destId="{EDB3316F-14BF-47BC-970D-585A55D01FFC}" srcOrd="0" destOrd="0" presId="urn:microsoft.com/office/officeart/2005/8/layout/lProcess2"/>
    <dgm:cxn modelId="{0ED8605B-3BAA-4A27-A803-C5364DFE1983}" type="presParOf" srcId="{434DB8C0-8F4C-4BBD-BD1D-01594AC1F235}" destId="{EBD63BDD-A4C3-467A-B9A1-BA77651F836B}" srcOrd="1" destOrd="0" presId="urn:microsoft.com/office/officeart/2005/8/layout/lProcess2"/>
    <dgm:cxn modelId="{B9509FF2-0C58-4420-AD49-09B422F60D06}" type="presParOf" srcId="{434DB8C0-8F4C-4BBD-BD1D-01594AC1F235}" destId="{7136891D-AC0A-4E24-89A4-C401E49274B3}" srcOrd="2" destOrd="0" presId="urn:microsoft.com/office/officeart/2005/8/layout/lProcess2"/>
    <dgm:cxn modelId="{5346BF86-FC81-44FB-954B-0F741839C3C1}" type="presParOf" srcId="{7136891D-AC0A-4E24-89A4-C401E49274B3}" destId="{CB985733-E4B4-4679-AF9C-DF91D2A9A8DD}" srcOrd="0" destOrd="0" presId="urn:microsoft.com/office/officeart/2005/8/layout/lProcess2"/>
    <dgm:cxn modelId="{843C9E88-7DE5-4799-A640-E08395B9D54A}" type="presParOf" srcId="{CB985733-E4B4-4679-AF9C-DF91D2A9A8DD}" destId="{0B6305C5-DD05-4C9A-8FC9-9C8C1E44233E}" srcOrd="0" destOrd="0" presId="urn:microsoft.com/office/officeart/2005/8/layout/lProcess2"/>
    <dgm:cxn modelId="{69BA6738-FE6F-4CEF-B3D3-0100C1483605}" type="presParOf" srcId="{F6116FEB-2B4C-4644-9C6B-95906CBCA69F}" destId="{1DEA241F-F60C-47BF-BDD7-C4998C92CE58}" srcOrd="3" destOrd="0" presId="urn:microsoft.com/office/officeart/2005/8/layout/lProcess2"/>
    <dgm:cxn modelId="{8F2E3662-B677-44E0-A762-01A8E7614DCC}" type="presParOf" srcId="{F6116FEB-2B4C-4644-9C6B-95906CBCA69F}" destId="{A6564B4E-3E63-414B-A4F0-DADC44BF658D}" srcOrd="4" destOrd="0" presId="urn:microsoft.com/office/officeart/2005/8/layout/lProcess2"/>
    <dgm:cxn modelId="{36510627-DC30-4728-BBBB-2216CA2D9D0F}" type="presParOf" srcId="{A6564B4E-3E63-414B-A4F0-DADC44BF658D}" destId="{70696D39-57BC-4705-A5CB-A4DE8C683E91}" srcOrd="0" destOrd="0" presId="urn:microsoft.com/office/officeart/2005/8/layout/lProcess2"/>
    <dgm:cxn modelId="{EE8080FA-E9E5-41E1-A9BA-F3C468C7430B}" type="presParOf" srcId="{A6564B4E-3E63-414B-A4F0-DADC44BF658D}" destId="{32B50213-2409-4D64-95A2-A0132369D3C0}" srcOrd="1" destOrd="0" presId="urn:microsoft.com/office/officeart/2005/8/layout/lProcess2"/>
    <dgm:cxn modelId="{0F011671-B7B7-4708-9912-59AFED682621}" type="presParOf" srcId="{A6564B4E-3E63-414B-A4F0-DADC44BF658D}" destId="{3105C0D6-7764-4D73-AFE1-21784D02103A}" srcOrd="2" destOrd="0" presId="urn:microsoft.com/office/officeart/2005/8/layout/lProcess2"/>
    <dgm:cxn modelId="{3D634596-34D5-4F6C-AA1D-99751E7F8F5A}" type="presParOf" srcId="{3105C0D6-7764-4D73-AFE1-21784D02103A}" destId="{94C918BF-ABD5-42D1-B3D1-7E1EAE80CAD1}" srcOrd="0" destOrd="0" presId="urn:microsoft.com/office/officeart/2005/8/layout/lProcess2"/>
    <dgm:cxn modelId="{F248164A-A12B-4788-9417-190817AABD66}" type="presParOf" srcId="{94C918BF-ABD5-42D1-B3D1-7E1EAE80CAD1}" destId="{A18DB278-D53B-4875-9699-EE4EDC7ADC6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ED2733-AB86-4794-8F70-421FDAA1E645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CAA777C-4ABF-4C11-9F2B-56315AB59BCC}">
      <dgm:prSet phldrT="[文字]" custT="1"/>
      <dgm:spPr/>
      <dgm:t>
        <a:bodyPr/>
        <a:lstStyle/>
        <a:p>
          <a:pPr algn="ctr"/>
          <a:r>
            <a:rPr lang="zh-TW" altLang="en-US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提供英語文</a:t>
          </a:r>
          <a:r>
            <a:rPr lang="en-US" altLang="zh-TW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含二外</a:t>
          </a:r>
          <a:r>
            <a:rPr lang="en-US" altLang="zh-TW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的選修課程</a:t>
          </a:r>
          <a:endParaRPr lang="zh-TW" altLang="en-US" sz="4000" dirty="0">
            <a:solidFill>
              <a:schemeClr val="tx1"/>
            </a:solidFill>
          </a:endParaRPr>
        </a:p>
      </dgm:t>
    </dgm:pt>
    <dgm:pt modelId="{FC542F10-D7B7-44D5-B544-2C561CC8D332}" type="parTrans" cxnId="{E06B43EB-EC7B-4AEB-B142-C1FAB5603377}">
      <dgm:prSet/>
      <dgm:spPr/>
      <dgm:t>
        <a:bodyPr/>
        <a:lstStyle/>
        <a:p>
          <a:endParaRPr lang="zh-TW" altLang="en-US"/>
        </a:p>
      </dgm:t>
    </dgm:pt>
    <dgm:pt modelId="{DB2F521F-8690-4E9F-9D67-57B1ED574BB0}" type="sibTrans" cxnId="{E06B43EB-EC7B-4AEB-B142-C1FAB5603377}">
      <dgm:prSet/>
      <dgm:spPr/>
      <dgm:t>
        <a:bodyPr/>
        <a:lstStyle/>
        <a:p>
          <a:endParaRPr lang="zh-TW" altLang="en-US"/>
        </a:p>
      </dgm:t>
    </dgm:pt>
    <dgm:pt modelId="{BDC33515-83AF-43C3-8CCD-3AC754DE12E9}" type="pres">
      <dgm:prSet presAssocID="{E3ED2733-AB86-4794-8F70-421FDAA1E6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BE073B2-CC72-4A67-875D-806A27C362D0}" type="pres">
      <dgm:prSet presAssocID="{DCAA777C-4ABF-4C11-9F2B-56315AB59BCC}" presName="node" presStyleLbl="node1" presStyleIdx="0" presStyleCnt="1" custScaleX="262770" custLinFactNeighborX="-11001" custLinFactNeighborY="-25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06B43EB-EC7B-4AEB-B142-C1FAB5603377}" srcId="{E3ED2733-AB86-4794-8F70-421FDAA1E645}" destId="{DCAA777C-4ABF-4C11-9F2B-56315AB59BCC}" srcOrd="0" destOrd="0" parTransId="{FC542F10-D7B7-44D5-B544-2C561CC8D332}" sibTransId="{DB2F521F-8690-4E9F-9D67-57B1ED574BB0}"/>
    <dgm:cxn modelId="{B61A6F74-6C54-4E08-A219-B2485EAF81B0}" type="presOf" srcId="{DCAA777C-4ABF-4C11-9F2B-56315AB59BCC}" destId="{CBE073B2-CC72-4A67-875D-806A27C362D0}" srcOrd="0" destOrd="0" presId="urn:microsoft.com/office/officeart/2005/8/layout/default"/>
    <dgm:cxn modelId="{601FA2F9-2884-4743-B83E-E309898038BB}" type="presOf" srcId="{E3ED2733-AB86-4794-8F70-421FDAA1E645}" destId="{BDC33515-83AF-43C3-8CCD-3AC754DE12E9}" srcOrd="0" destOrd="0" presId="urn:microsoft.com/office/officeart/2005/8/layout/default"/>
    <dgm:cxn modelId="{7FFA2F46-5729-47D2-B987-AB1D9DF68417}" type="presParOf" srcId="{BDC33515-83AF-43C3-8CCD-3AC754DE12E9}" destId="{CBE073B2-CC72-4A67-875D-806A27C362D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8A202-CF9D-4C10-8601-0750009DA951}">
      <dsp:nvSpPr>
        <dsp:cNvPr id="0" name=""/>
        <dsp:cNvSpPr/>
      </dsp:nvSpPr>
      <dsp:spPr>
        <a:xfrm>
          <a:off x="7966" y="383577"/>
          <a:ext cx="2664127" cy="19887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83FCE-84E4-48F4-9525-F9B997E206DE}">
      <dsp:nvSpPr>
        <dsp:cNvPr id="0" name=""/>
        <dsp:cNvSpPr/>
      </dsp:nvSpPr>
      <dsp:spPr>
        <a:xfrm>
          <a:off x="7966" y="2277303"/>
          <a:ext cx="2664127" cy="1683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．課程手冊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．教學模組示例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966" y="2277303"/>
        <a:ext cx="1876146" cy="1683871"/>
      </dsp:txXfrm>
    </dsp:sp>
    <dsp:sp modelId="{5346BA52-849F-4A7D-8B52-170149EAECD6}">
      <dsp:nvSpPr>
        <dsp:cNvPr id="0" name=""/>
        <dsp:cNvSpPr/>
      </dsp:nvSpPr>
      <dsp:spPr>
        <a:xfrm>
          <a:off x="3850323" y="1979941"/>
          <a:ext cx="1747541" cy="116484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1779A-C27B-4C8B-A005-94F961E1E877}">
      <dsp:nvSpPr>
        <dsp:cNvPr id="0" name=""/>
        <dsp:cNvSpPr/>
      </dsp:nvSpPr>
      <dsp:spPr>
        <a:xfrm>
          <a:off x="3528266" y="372426"/>
          <a:ext cx="2664127" cy="19887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8F23E-61BE-47FC-B571-6E6471E84B7A}">
      <dsp:nvSpPr>
        <dsp:cNvPr id="0" name=""/>
        <dsp:cNvSpPr/>
      </dsp:nvSpPr>
      <dsp:spPr>
        <a:xfrm>
          <a:off x="3539189" y="2301925"/>
          <a:ext cx="2664127" cy="1684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教學影片示例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39189" y="2301925"/>
        <a:ext cx="1876146" cy="1684803"/>
      </dsp:txXfrm>
    </dsp:sp>
    <dsp:sp modelId="{3A6E1B93-5CED-4903-82BF-34402A594524}">
      <dsp:nvSpPr>
        <dsp:cNvPr id="0" name=""/>
        <dsp:cNvSpPr/>
      </dsp:nvSpPr>
      <dsp:spPr>
        <a:xfrm>
          <a:off x="4436318" y="1062853"/>
          <a:ext cx="932444" cy="93244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354" cy="511899"/>
          </a:xfrm>
          <a:prstGeom prst="rect">
            <a:avLst/>
          </a:prstGeom>
        </p:spPr>
        <p:txBody>
          <a:bodyPr vert="horz" lIns="94757" tIns="47379" rIns="94757" bIns="473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2449" y="1"/>
            <a:ext cx="3078352" cy="511899"/>
          </a:xfrm>
          <a:prstGeom prst="rect">
            <a:avLst/>
          </a:prstGeom>
        </p:spPr>
        <p:txBody>
          <a:bodyPr vert="horz" lIns="94757" tIns="47379" rIns="94757" bIns="473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DA61164F-A6E1-45E0-AC5F-97873C5E362E}" type="datetimeFigureOut">
              <a:rPr lang="zh-TW" altLang="en-US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19481"/>
            <a:ext cx="3078354" cy="511898"/>
          </a:xfrm>
          <a:prstGeom prst="rect">
            <a:avLst/>
          </a:prstGeom>
        </p:spPr>
        <p:txBody>
          <a:bodyPr vert="horz" lIns="94757" tIns="47379" rIns="94757" bIns="473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2449" y="9719481"/>
            <a:ext cx="3078352" cy="511898"/>
          </a:xfrm>
          <a:prstGeom prst="rect">
            <a:avLst/>
          </a:prstGeom>
        </p:spPr>
        <p:txBody>
          <a:bodyPr vert="horz" wrap="square" lIns="94757" tIns="47379" rIns="94757" bIns="473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C437FA9-BBA6-443B-868F-966D96418E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93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354" cy="511899"/>
          </a:xfrm>
          <a:prstGeom prst="rect">
            <a:avLst/>
          </a:prstGeom>
        </p:spPr>
        <p:txBody>
          <a:bodyPr vert="horz" lIns="94757" tIns="47379" rIns="94757" bIns="473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2449" y="1"/>
            <a:ext cx="3078352" cy="511899"/>
          </a:xfrm>
          <a:prstGeom prst="rect">
            <a:avLst/>
          </a:prstGeom>
        </p:spPr>
        <p:txBody>
          <a:bodyPr vert="horz" lIns="94757" tIns="47379" rIns="94757" bIns="473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12F1DA4-B21D-4BC0-A2BD-6D96BE224DAF}" type="datetimeFigureOut">
              <a:rPr lang="zh-TW" altLang="en-US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7" tIns="47379" rIns="94757" bIns="47379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747" y="4860564"/>
            <a:ext cx="5682984" cy="4605437"/>
          </a:xfrm>
          <a:prstGeom prst="rect">
            <a:avLst/>
          </a:prstGeom>
        </p:spPr>
        <p:txBody>
          <a:bodyPr vert="horz" lIns="94757" tIns="47379" rIns="94757" bIns="47379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19481"/>
            <a:ext cx="3078354" cy="511898"/>
          </a:xfrm>
          <a:prstGeom prst="rect">
            <a:avLst/>
          </a:prstGeom>
        </p:spPr>
        <p:txBody>
          <a:bodyPr vert="horz" lIns="94757" tIns="47379" rIns="94757" bIns="473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2449" y="9719481"/>
            <a:ext cx="3078352" cy="511898"/>
          </a:xfrm>
          <a:prstGeom prst="rect">
            <a:avLst/>
          </a:prstGeom>
        </p:spPr>
        <p:txBody>
          <a:bodyPr vert="horz" wrap="square" lIns="94757" tIns="47379" rIns="94757" bIns="473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4469E3F-202C-4C68-9318-E2B5521466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432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75559" indent="-29829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93167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70435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47701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249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102235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79503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567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5806068-2B14-4880-85EB-ADAE1C108075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061953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120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星號（*）係指較高階的學習表現，表示各校在針對學生的能力特質或各校的不同時數規劃課程時，可就該項學習表現選取或自行研發深淺、分量不同的教材，進行適性教學。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雙圈（◎）係指相同學習表現重複出現在不同學習階段。英語文的學習常涉及加深加廣、螺旋向上的知識與技能精進，故以雙圈（◎）之方式標示。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同時出現（*）及（◎），表示該學習表現反覆出現在不同學習階段且屬較高階的學習表現。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671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2B1B1-C9A3-4727-8A4D-94415E878A50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613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850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824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338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942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75559" indent="-29829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93167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70435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47701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249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102235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79503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567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66A74CF-34C4-4BEF-BB2E-1B58F6E7B997}" type="slidenum">
              <a:rPr lang="zh-TW" altLang="en-US" smtClean="0"/>
              <a:pPr/>
              <a:t>31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75371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510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81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2493"/>
              </a:spcBef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493"/>
              </a:spcBef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能力：涵蓋技能層面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493"/>
              </a:spcBef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態度：涵蓋情意、價值、習慣層面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75559" indent="-29829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93167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70435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47701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249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102235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79503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567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4A5F3B7-9FC2-4E91-B37F-44A8FECABA7D}" type="slidenum">
              <a:rPr lang="zh-TW" altLang="en-US" smtClean="0"/>
              <a:pPr/>
              <a:t>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48898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024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258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829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534"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二外學習重點以「語文程度級別」區別，以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Ⅳ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代表一級、二級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Ⅴ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代表三級、四級。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898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305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75559" indent="-29829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93167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70435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47701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249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102235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79503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567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E41B48B6-9C7A-444C-990E-2F4AF7DACD45}" type="slidenum">
              <a:rPr lang="zh-TW" altLang="en-US" smtClean="0"/>
              <a:pPr/>
              <a:t>46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16544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42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9247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8059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75559" indent="-29829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93167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70435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47701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249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102235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79503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567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AE524F92-6932-4AA1-ADD5-B6A72F99888B}" type="slidenum">
              <a:rPr lang="zh-TW" altLang="en-US" smtClean="0"/>
              <a:pPr/>
              <a:t>50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11965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zh-TW" smtClean="0"/>
              <a:t>三面與九項核心素養彼此之間係以「虛線」表示，彰顯核心素養的學習係整全式</a:t>
            </a:r>
            <a:r>
              <a:rPr lang="en-US" altLang="zh-TW" smtClean="0"/>
              <a:t>(holistic)</a:t>
            </a:r>
            <a:r>
              <a:rPr lang="zh-TW" altLang="zh-TW" smtClean="0"/>
              <a:t>、動態的</a:t>
            </a:r>
            <a:r>
              <a:rPr lang="en-US" altLang="zh-TW" smtClean="0"/>
              <a:t>(dynamaic)</a:t>
            </a:r>
            <a:r>
              <a:rPr lang="zh-TW" altLang="zh-TW" smtClean="0"/>
              <a:t>及有機的</a:t>
            </a:r>
            <a:r>
              <a:rPr lang="en-US" altLang="zh-TW" smtClean="0"/>
              <a:t>(organic)</a:t>
            </a:r>
            <a:r>
              <a:rPr lang="zh-TW" altLang="zh-TW" smtClean="0"/>
              <a:t>概念，儘管三面九項可分不同的面向與項目，但彼此之間是相互連結及交互運用。</a:t>
            </a:r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75559" indent="-29829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93167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70435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47701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249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102235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79503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567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E6E2BAD-C9EA-4017-B3D3-66DB2691EEAA}" type="slidenum">
              <a:rPr lang="zh-TW" altLang="en-US" smtClean="0"/>
              <a:pPr/>
              <a:t>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20238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75559" indent="-29829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93167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70435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47701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249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102235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79503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567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AE524F92-6932-4AA1-ADD5-B6A72F99888B}" type="slidenum">
              <a:rPr lang="zh-TW" altLang="en-US" smtClean="0"/>
              <a:pPr/>
              <a:t>51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1073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213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2348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171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2342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75559" indent="-29829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93167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70435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47701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249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102235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79503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567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33E844BF-20E8-4858-AEE7-A6773EDA7D7E}" type="slidenum">
              <a:rPr lang="zh-TW" altLang="en-US" smtClean="0"/>
              <a:pPr/>
              <a:t>62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974090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75559" indent="-29829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93167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70435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47701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249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102235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79503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567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FA35EF4-8BC5-49C4-8FCA-99111FD3D81E}" type="slidenum">
              <a:rPr lang="zh-TW" altLang="en-US" smtClean="0"/>
              <a:pPr/>
              <a:t>10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7892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9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75559" indent="-298292" defTabSz="94459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93167" indent="-238633" defTabSz="94459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70435" indent="-238633" defTabSz="94459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47701" indent="-238633" defTabSz="944591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24969" indent="-238633" defTabSz="944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102235" indent="-238633" defTabSz="944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79503" indent="-238633" defTabSz="944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56769" indent="-238633" defTabSz="944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64949616-3C9C-4E8C-85B7-168691A6FD34}" type="slidenum">
              <a:rPr lang="zh-TW" altLang="en-US" smtClean="0"/>
              <a:pPr/>
              <a:t>11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036826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75559" indent="-29829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93167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70435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47701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249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102235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79503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567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7234AFCF-17A3-4E43-A377-45D4927115D3}" type="slidenum">
              <a:rPr lang="zh-TW" altLang="en-US" smtClean="0"/>
              <a:pPr/>
              <a:t>13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63281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75559" indent="-29829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93167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70435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47701" indent="-23863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249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102235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79503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56769" indent="-2386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F0C44901-F173-494C-B286-374A930695C3}" type="slidenum">
              <a:rPr lang="zh-TW" altLang="en-US" smtClean="0"/>
              <a:pPr/>
              <a:t>15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5637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234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62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DE57-9F0C-4093-B3C0-FCB3095EB0D3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0CFB-5247-4BF2-9AB4-3ADF4FE8C5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96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2465-1CC6-4134-B4F8-256DAD40D6C1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2372-D87E-4E09-B33F-8A73F13DA6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0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F062-CFF9-4226-87A3-1C846E2BA19C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FB27-4799-4B6D-9F6B-4EEE5AC9E4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28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25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FF91D48B-4A19-4A10-A86F-153221712C4A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A6A4AE-7164-47AF-A9E1-F559D99EE7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92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90063648-F0BB-4767-9365-ED3F2744EE01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611035-71FB-421C-AF28-A705024C50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98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7C24819-F6C7-4874-BF98-16535E7F2263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645CAF-A88B-47C4-9740-75BC09FE07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63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3E811B6B-2E27-43C9-9828-6236F9C059E3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5A5B88-E67A-43CB-AD7B-A794EC9A5F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768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83C5FF89-F5A2-477B-BE70-F5070E01A476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D0D99D-E0EA-4D67-BDBB-E7CFF65DA2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90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946AC204-FF25-4838-A3C7-29BFD4A58EFE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BFC12E-7021-439A-AEFB-D8CF1F389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59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421FCA36-E0B5-420B-9BF9-4ACCC7AEF237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6E12A3-F409-462F-81C9-6275367099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68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15E5-E434-4C59-A8A2-AB7699A1E15C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3F063-C514-4327-903E-15B5C1B796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346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AC7FA621-8CCA-494A-94CE-6DD421AE60FE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1CCEA2-29C7-444F-A1D1-99ECF5567E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15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5EC048A-6D36-4B8D-8E78-D7652E9C791E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E40CBC-C3BF-4F46-ACF8-85D15B0DD3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808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B0331AE4-5F44-4588-9D9E-6BCADDFBBCF9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C6DDFD-E9B4-491B-8290-009F07A448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022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4FF6EDF6-BE9B-4D91-905E-6B858C32EAE4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2EB3E6-B51B-48B5-9564-ABA8F703D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67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E38D-F535-4C08-AA8D-EAF220BD0212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605F-86EE-4795-AA21-A20EA13A9C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A911-8770-41FF-B613-C0538A76C359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BA16-D365-4F78-8B24-B49354B401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92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C3DE-891D-4902-8BBC-207886B85C6D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1247-B8F3-47BF-9575-53482B7DFC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8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DE9E-985B-4EBC-96A0-332B4912445A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355B4-B271-4125-861E-3044BF1D5A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9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9821-C7D1-486B-B8CF-F3CECD5EDFC9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4EED-F24C-420D-B541-F5B5D70239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44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ECE6-4CB2-4BD7-A6EA-42E4D78FEC68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4B65-71D4-4A08-9539-2A31B7AE5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08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211CE-34CE-442E-8BE1-90EEC48C31B8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E38-6D2E-4A0B-90EC-D3B16ECA2B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17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FCFCD6-AA65-4FED-A368-AD2DB882286A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EBD6DD-9D96-447A-A25A-5B7542BCCF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9F53B53-3A0A-441F-A70F-5BEC5D80938E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3CE55F-F742-4DC3-9B93-5938218DC8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er.edu.tw/files/11-1000-1625.php?Lang=zh-tw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er.edu.tw/files/11-1000-1625.php?Lang=zh-tw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image" Target="../media/image40.png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39.png"/><Relationship Id="rId4" Type="http://schemas.openxmlformats.org/officeDocument/2006/relationships/diagramLayout" Target="../diagrams/layout20.xml"/><Relationship Id="rId9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ctrTitle"/>
          </p:nvPr>
        </p:nvSpPr>
        <p:spPr>
          <a:xfrm>
            <a:off x="3994150" y="1751013"/>
            <a:ext cx="3138170" cy="2005012"/>
          </a:xfrm>
        </p:spPr>
        <p:txBody>
          <a:bodyPr anchor="t"/>
          <a:lstStyle/>
          <a:p>
            <a:pPr algn="l" eaLnBrk="1" hangingPunct="1">
              <a:lnSpc>
                <a:spcPct val="100000"/>
              </a:lnSpc>
            </a:pPr>
            <a:r>
              <a:rPr lang="zh-TW" altLang="en-US" sz="4400" b="1" dirty="0" smtClean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協力同行</a:t>
            </a:r>
            <a:r>
              <a:rPr lang="en-US" altLang="zh-TW" sz="4400" b="1" dirty="0" smtClean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解析實踐</a:t>
            </a:r>
            <a:r>
              <a:rPr lang="en-US" altLang="zh-TW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AE80743-4519-4A64-B684-A3222D00BDBC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7412" name="矩形 1"/>
          <p:cNvSpPr>
            <a:spLocks noChangeArrowheads="1"/>
          </p:cNvSpPr>
          <p:nvPr/>
        </p:nvSpPr>
        <p:spPr bwMode="auto">
          <a:xfrm>
            <a:off x="3870325" y="3319463"/>
            <a:ext cx="49993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十二年國民基本教育課程綱要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語文領域－英語文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含第二外國語文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3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711450"/>
            <a:ext cx="25288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 smtClean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 smtClean="0">
              <a:solidFill>
                <a:srgbClr val="70001D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870325" y="1711325"/>
            <a:ext cx="0" cy="2651125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727450" y="3216275"/>
            <a:ext cx="3732213" cy="0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-166688" y="33338"/>
            <a:ext cx="9144001" cy="6781800"/>
          </a:xfrm>
          <a:prstGeom prst="rect">
            <a:avLst/>
          </a:prstGeom>
          <a:solidFill>
            <a:srgbClr val="F2F2F2"/>
          </a:solidFill>
          <a:ln w="762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cxnSp>
        <p:nvCxnSpPr>
          <p:cNvPr id="37" name="直線單箭頭接點 36"/>
          <p:cNvCxnSpPr/>
          <p:nvPr/>
        </p:nvCxnSpPr>
        <p:spPr>
          <a:xfrm flipV="1">
            <a:off x="1720850" y="725488"/>
            <a:ext cx="1012825" cy="108426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1765300" y="1776413"/>
            <a:ext cx="968375" cy="80327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1706563" y="4611688"/>
            <a:ext cx="984250" cy="83820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標題 1"/>
          <p:cNvSpPr txBox="1">
            <a:spLocks/>
          </p:cNvSpPr>
          <p:nvPr/>
        </p:nvSpPr>
        <p:spPr>
          <a:xfrm>
            <a:off x="5048250" y="323850"/>
            <a:ext cx="3978275" cy="99695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核心素養的轉化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4813300" y="1208088"/>
            <a:ext cx="43307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654550" y="1320800"/>
            <a:ext cx="4371975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5" name="群組 62"/>
          <p:cNvGrpSpPr>
            <a:grpSpLocks/>
          </p:cNvGrpSpPr>
          <p:nvPr/>
        </p:nvGrpSpPr>
        <p:grpSpPr bwMode="auto">
          <a:xfrm>
            <a:off x="158750" y="957263"/>
            <a:ext cx="1625600" cy="1625600"/>
            <a:chOff x="159021" y="956681"/>
            <a:chExt cx="1625397" cy="1625397"/>
          </a:xfrm>
        </p:grpSpPr>
        <p:pic>
          <p:nvPicPr>
            <p:cNvPr id="29758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1" y="956681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9" name="文字方塊 9"/>
            <p:cNvSpPr txBox="1">
              <a:spLocks noChangeArrowheads="1"/>
            </p:cNvSpPr>
            <p:nvPr/>
          </p:nvSpPr>
          <p:spPr bwMode="auto">
            <a:xfrm>
              <a:off x="843347" y="1535350"/>
              <a:ext cx="3768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綱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06" name="群組 2047"/>
          <p:cNvGrpSpPr>
            <a:grpSpLocks/>
          </p:cNvGrpSpPr>
          <p:nvPr/>
        </p:nvGrpSpPr>
        <p:grpSpPr bwMode="auto">
          <a:xfrm>
            <a:off x="158750" y="3562350"/>
            <a:ext cx="1625600" cy="1625600"/>
            <a:chOff x="159022" y="3562231"/>
            <a:chExt cx="1625397" cy="1625397"/>
          </a:xfrm>
        </p:grpSpPr>
        <p:pic>
          <p:nvPicPr>
            <p:cNvPr id="29756" name="圖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2" y="3562231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7" name="文字方塊 10"/>
            <p:cNvSpPr txBox="1">
              <a:spLocks noChangeArrowheads="1"/>
            </p:cNvSpPr>
            <p:nvPr/>
          </p:nvSpPr>
          <p:spPr bwMode="auto">
            <a:xfrm>
              <a:off x="387785" y="4659284"/>
              <a:ext cx="643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領綱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2" name="直線單箭頭接點 11"/>
          <p:cNvCxnSpPr/>
          <p:nvPr/>
        </p:nvCxnSpPr>
        <p:spPr>
          <a:xfrm flipH="1">
            <a:off x="971550" y="2582863"/>
            <a:ext cx="7938" cy="97948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8" name="群組 2048"/>
          <p:cNvGrpSpPr>
            <a:grpSpLocks/>
          </p:cNvGrpSpPr>
          <p:nvPr/>
        </p:nvGrpSpPr>
        <p:grpSpPr bwMode="auto">
          <a:xfrm>
            <a:off x="2597150" y="33338"/>
            <a:ext cx="1465263" cy="1465262"/>
            <a:chOff x="2597117" y="33058"/>
            <a:chExt cx="1465468" cy="1465468"/>
          </a:xfrm>
        </p:grpSpPr>
        <p:pic>
          <p:nvPicPr>
            <p:cNvPr id="29754" name="圖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117" y="33058"/>
              <a:ext cx="1465468" cy="1465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5" name="文字方塊 19"/>
            <p:cNvSpPr txBox="1">
              <a:spLocks noChangeArrowheads="1"/>
            </p:cNvSpPr>
            <p:nvPr/>
          </p:nvSpPr>
          <p:spPr bwMode="auto">
            <a:xfrm>
              <a:off x="2772030" y="1066311"/>
              <a:ext cx="11875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09" name="群組 2050"/>
          <p:cNvGrpSpPr>
            <a:grpSpLocks/>
          </p:cNvGrpSpPr>
          <p:nvPr/>
        </p:nvGrpSpPr>
        <p:grpSpPr bwMode="auto">
          <a:xfrm>
            <a:off x="3330575" y="1498600"/>
            <a:ext cx="787400" cy="631825"/>
            <a:chOff x="3329851" y="1498526"/>
            <a:chExt cx="787705" cy="631447"/>
          </a:xfrm>
        </p:grpSpPr>
        <p:cxnSp>
          <p:nvCxnSpPr>
            <p:cNvPr id="25" name="直線單箭頭接點 24"/>
            <p:cNvCxnSpPr>
              <a:endCxn id="15" idx="0"/>
            </p:cNvCxnSpPr>
            <p:nvPr/>
          </p:nvCxnSpPr>
          <p:spPr>
            <a:xfrm>
              <a:off x="3329851" y="1498526"/>
              <a:ext cx="0" cy="631447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3461665" y="1600065"/>
              <a:ext cx="655891" cy="3696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0" name="群組 2052"/>
          <p:cNvGrpSpPr>
            <a:grpSpLocks/>
          </p:cNvGrpSpPr>
          <p:nvPr/>
        </p:nvGrpSpPr>
        <p:grpSpPr bwMode="auto">
          <a:xfrm>
            <a:off x="3330575" y="3973513"/>
            <a:ext cx="730250" cy="833437"/>
            <a:chOff x="3329851" y="3973544"/>
            <a:chExt cx="730303" cy="833470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3329851" y="3973544"/>
              <a:ext cx="0" cy="83347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3404469" y="4173577"/>
              <a:ext cx="655685" cy="369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1" name="群組 2067"/>
          <p:cNvGrpSpPr>
            <a:grpSpLocks/>
          </p:cNvGrpSpPr>
          <p:nvPr/>
        </p:nvGrpSpPr>
        <p:grpSpPr bwMode="auto">
          <a:xfrm>
            <a:off x="2298700" y="4806950"/>
            <a:ext cx="2133600" cy="1855788"/>
            <a:chOff x="2299193" y="4807014"/>
            <a:chExt cx="2133212" cy="1855222"/>
          </a:xfrm>
        </p:grpSpPr>
        <p:sp>
          <p:nvSpPr>
            <p:cNvPr id="30" name="文字方塊 29"/>
            <p:cNvSpPr txBox="1"/>
            <p:nvPr/>
          </p:nvSpPr>
          <p:spPr>
            <a:xfrm>
              <a:off x="2299193" y="6292461"/>
              <a:ext cx="2133212" cy="369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9747" name="群組 2053"/>
            <p:cNvGrpSpPr>
              <a:grpSpLocks/>
            </p:cNvGrpSpPr>
            <p:nvPr/>
          </p:nvGrpSpPr>
          <p:grpSpPr bwMode="auto">
            <a:xfrm>
              <a:off x="2597117" y="4807014"/>
              <a:ext cx="1465468" cy="1465468"/>
              <a:chOff x="2597117" y="4807014"/>
              <a:chExt cx="1465468" cy="1465468"/>
            </a:xfrm>
          </p:grpSpPr>
          <p:pic>
            <p:nvPicPr>
              <p:cNvPr id="48" name="圖片 4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117" y="4807014"/>
                <a:ext cx="1465468" cy="1465468"/>
              </a:xfrm>
              <a:prstGeom prst="rect">
                <a:avLst/>
              </a:prstGeom>
            </p:spPr>
          </p:pic>
          <p:pic>
            <p:nvPicPr>
              <p:cNvPr id="29749" name="圖片 2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2086" y="5159721"/>
                <a:ext cx="895530" cy="895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712" name="群組 2066"/>
          <p:cNvGrpSpPr>
            <a:grpSpLocks/>
          </p:cNvGrpSpPr>
          <p:nvPr/>
        </p:nvGrpSpPr>
        <p:grpSpPr bwMode="auto">
          <a:xfrm>
            <a:off x="2333625" y="2087563"/>
            <a:ext cx="2355850" cy="1846262"/>
            <a:chOff x="2188265" y="2129973"/>
            <a:chExt cx="2355067" cy="1846324"/>
          </a:xfrm>
        </p:grpSpPr>
        <p:grpSp>
          <p:nvGrpSpPr>
            <p:cNvPr id="29740" name="群組 2051"/>
            <p:cNvGrpSpPr>
              <a:grpSpLocks/>
            </p:cNvGrpSpPr>
            <p:nvPr/>
          </p:nvGrpSpPr>
          <p:grpSpPr bwMode="auto">
            <a:xfrm>
              <a:off x="2597117" y="2129973"/>
              <a:ext cx="1465468" cy="1472938"/>
              <a:chOff x="2597117" y="2129973"/>
              <a:chExt cx="1465468" cy="1472938"/>
            </a:xfrm>
          </p:grpSpPr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117" y="2129973"/>
                <a:ext cx="1465468" cy="1465468"/>
              </a:xfrm>
              <a:prstGeom prst="rect">
                <a:avLst/>
              </a:prstGeom>
            </p:spPr>
          </p:pic>
          <p:sp>
            <p:nvSpPr>
              <p:cNvPr id="29743" name="文字方塊 16"/>
              <p:cNvSpPr txBox="1">
                <a:spLocks noChangeArrowheads="1"/>
              </p:cNvSpPr>
              <p:nvPr/>
            </p:nvSpPr>
            <p:spPr bwMode="auto">
              <a:xfrm>
                <a:off x="2733896" y="3048913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</a:t>
                </a:r>
              </a:p>
            </p:txBody>
          </p:sp>
          <p:sp>
            <p:nvSpPr>
              <p:cNvPr id="29744" name="文字方塊 17"/>
              <p:cNvSpPr txBox="1">
                <a:spLocks noChangeArrowheads="1"/>
              </p:cNvSpPr>
              <p:nvPr/>
            </p:nvSpPr>
            <p:spPr bwMode="auto">
              <a:xfrm>
                <a:off x="3168419" y="3233579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J</a:t>
                </a:r>
              </a:p>
            </p:txBody>
          </p:sp>
          <p:sp>
            <p:nvSpPr>
              <p:cNvPr id="29745" name="文字方塊 18"/>
              <p:cNvSpPr txBox="1">
                <a:spLocks noChangeArrowheads="1"/>
              </p:cNvSpPr>
              <p:nvPr/>
            </p:nvSpPr>
            <p:spPr bwMode="auto">
              <a:xfrm>
                <a:off x="3602943" y="3048913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U</a:t>
                </a:r>
              </a:p>
            </p:txBody>
          </p:sp>
        </p:grpSp>
        <p:sp>
          <p:nvSpPr>
            <p:cNvPr id="49" name="文字方塊 48"/>
            <p:cNvSpPr txBox="1"/>
            <p:nvPr/>
          </p:nvSpPr>
          <p:spPr>
            <a:xfrm>
              <a:off x="2188265" y="3606398"/>
              <a:ext cx="2355067" cy="3698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各教育階段核心素養</a:t>
              </a:r>
              <a:endPara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3" name="群組 2068"/>
          <p:cNvGrpSpPr>
            <a:grpSpLocks/>
          </p:cNvGrpSpPr>
          <p:nvPr/>
        </p:nvGrpSpPr>
        <p:grpSpPr bwMode="auto">
          <a:xfrm>
            <a:off x="4660900" y="3073400"/>
            <a:ext cx="4108450" cy="1754188"/>
            <a:chOff x="4661010" y="3073539"/>
            <a:chExt cx="4108384" cy="1754451"/>
          </a:xfrm>
        </p:grpSpPr>
        <p:grpSp>
          <p:nvGrpSpPr>
            <p:cNvPr id="29736" name="群組 2054"/>
            <p:cNvGrpSpPr>
              <a:grpSpLocks/>
            </p:cNvGrpSpPr>
            <p:nvPr/>
          </p:nvGrpSpPr>
          <p:grpSpPr bwMode="auto">
            <a:xfrm>
              <a:off x="4661010" y="3073539"/>
              <a:ext cx="2272025" cy="1754451"/>
              <a:chOff x="4661010" y="3073539"/>
              <a:chExt cx="2272025" cy="1754451"/>
            </a:xfrm>
          </p:grpSpPr>
          <p:pic>
            <p:nvPicPr>
              <p:cNvPr id="29738" name="圖片 4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010" y="3073539"/>
                <a:ext cx="1474917" cy="147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39" name="圖片 5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5120" y="3370075"/>
                <a:ext cx="1457915" cy="145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" name="文字方塊 60"/>
            <p:cNvSpPr txBox="1"/>
            <p:nvPr/>
          </p:nvSpPr>
          <p:spPr>
            <a:xfrm>
              <a:off x="6635828" y="4205597"/>
              <a:ext cx="2133566" cy="369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理念目標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4" name="群組 2069"/>
          <p:cNvGrpSpPr>
            <a:grpSpLocks/>
          </p:cNvGrpSpPr>
          <p:nvPr/>
        </p:nvGrpSpPr>
        <p:grpSpPr bwMode="auto">
          <a:xfrm>
            <a:off x="5658418" y="4942387"/>
            <a:ext cx="2475706" cy="1781727"/>
            <a:chOff x="5634323" y="5028616"/>
            <a:chExt cx="2538225" cy="1826991"/>
          </a:xfrm>
        </p:grpSpPr>
        <p:grpSp>
          <p:nvGrpSpPr>
            <p:cNvPr id="29732" name="群組 2055"/>
            <p:cNvGrpSpPr>
              <a:grpSpLocks/>
            </p:cNvGrpSpPr>
            <p:nvPr/>
          </p:nvGrpSpPr>
          <p:grpSpPr bwMode="auto">
            <a:xfrm>
              <a:off x="5825797" y="5028616"/>
              <a:ext cx="2346751" cy="1696598"/>
              <a:chOff x="5825797" y="5028616"/>
              <a:chExt cx="2346751" cy="1696598"/>
            </a:xfrm>
          </p:grpSpPr>
          <p:pic>
            <p:nvPicPr>
              <p:cNvPr id="44" name="圖片 4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25797" y="5028616"/>
                <a:ext cx="1445804" cy="1445804"/>
              </a:xfrm>
              <a:prstGeom prst="rect">
                <a:avLst/>
              </a:prstGeom>
            </p:spPr>
          </p:pic>
          <p:pic>
            <p:nvPicPr>
              <p:cNvPr id="29735" name="圖片 4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4633" y="5267299"/>
                <a:ext cx="1457915" cy="145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" name="文字方塊 61"/>
            <p:cNvSpPr txBox="1"/>
            <p:nvPr/>
          </p:nvSpPr>
          <p:spPr>
            <a:xfrm>
              <a:off x="5634323" y="6476892"/>
              <a:ext cx="2325463" cy="378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學習重點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5" name="群組 3"/>
          <p:cNvGrpSpPr>
            <a:grpSpLocks/>
          </p:cNvGrpSpPr>
          <p:nvPr/>
        </p:nvGrpSpPr>
        <p:grpSpPr bwMode="auto">
          <a:xfrm>
            <a:off x="4060825" y="5586413"/>
            <a:ext cx="1784350" cy="469900"/>
            <a:chOff x="4060154" y="5586227"/>
            <a:chExt cx="1785560" cy="470720"/>
          </a:xfrm>
        </p:grpSpPr>
        <p:cxnSp>
          <p:nvCxnSpPr>
            <p:cNvPr id="76" name="直線單箭頭接點 75"/>
            <p:cNvCxnSpPr/>
            <p:nvPr/>
          </p:nvCxnSpPr>
          <p:spPr>
            <a:xfrm flipH="1" flipV="1">
              <a:off x="4060154" y="5586227"/>
              <a:ext cx="1785560" cy="28625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4625687" y="5688004"/>
              <a:ext cx="656083" cy="368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對應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6" name="群組 4"/>
          <p:cNvGrpSpPr>
            <a:grpSpLocks/>
          </p:cNvGrpSpPr>
          <p:nvPr/>
        </p:nvGrpSpPr>
        <p:grpSpPr bwMode="auto">
          <a:xfrm>
            <a:off x="3949700" y="4456113"/>
            <a:ext cx="1093788" cy="1084262"/>
            <a:chOff x="3950458" y="4456051"/>
            <a:chExt cx="1092789" cy="1083697"/>
          </a:xfrm>
        </p:grpSpPr>
        <p:cxnSp>
          <p:nvCxnSpPr>
            <p:cNvPr id="73" name="直線單箭頭接點 72"/>
            <p:cNvCxnSpPr>
              <a:endCxn id="48" idx="3"/>
            </p:cNvCxnSpPr>
            <p:nvPr/>
          </p:nvCxnSpPr>
          <p:spPr>
            <a:xfrm flipH="1">
              <a:off x="4063068" y="4456051"/>
              <a:ext cx="980179" cy="1083697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字方塊 50"/>
            <p:cNvSpPr txBox="1"/>
            <p:nvPr/>
          </p:nvSpPr>
          <p:spPr>
            <a:xfrm>
              <a:off x="3950458" y="4659145"/>
              <a:ext cx="656625" cy="3696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7" name="群組 8"/>
          <p:cNvGrpSpPr>
            <a:grpSpLocks/>
          </p:cNvGrpSpPr>
          <p:nvPr/>
        </p:nvGrpSpPr>
        <p:grpSpPr bwMode="auto">
          <a:xfrm>
            <a:off x="5054600" y="4483100"/>
            <a:ext cx="1076325" cy="1085850"/>
            <a:chOff x="5054032" y="4482349"/>
            <a:chExt cx="1077216" cy="1087292"/>
          </a:xfrm>
        </p:grpSpPr>
        <p:cxnSp>
          <p:nvCxnSpPr>
            <p:cNvPr id="78" name="直線單箭頭接點 77"/>
            <p:cNvCxnSpPr/>
            <p:nvPr/>
          </p:nvCxnSpPr>
          <p:spPr>
            <a:xfrm>
              <a:off x="5054032" y="4482349"/>
              <a:ext cx="800762" cy="108729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字方塊 52"/>
            <p:cNvSpPr txBox="1"/>
            <p:nvPr/>
          </p:nvSpPr>
          <p:spPr>
            <a:xfrm>
              <a:off x="5475068" y="4703305"/>
              <a:ext cx="656180" cy="3703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718" name="矩形 55"/>
          <p:cNvSpPr>
            <a:spLocks noChangeArrowheads="1"/>
          </p:cNvSpPr>
          <p:nvPr/>
        </p:nvSpPr>
        <p:spPr bwMode="auto">
          <a:xfrm>
            <a:off x="4208463" y="1431925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rgbClr val="1F4E79"/>
                </a:solidFill>
                <a:ea typeface="微軟正黑體" panose="020B0604030504040204" pitchFamily="34" charset="-120"/>
              </a:rPr>
              <a:t>核心素養在課程綱要的轉化及其與學習重點的對應關係圖</a:t>
            </a:r>
            <a:endParaRPr lang="zh-TW" altLang="en-US" sz="2000" b="1">
              <a:solidFill>
                <a:srgbClr val="1F4E79"/>
              </a:solidFill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59581"/>
              </p:ext>
            </p:extLst>
          </p:nvPr>
        </p:nvGraphicFramePr>
        <p:xfrm>
          <a:off x="6146800" y="2183361"/>
          <a:ext cx="2874963" cy="1192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92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以核心素養強化各教育階段、課程總綱與領域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科目之間的連貫，以及各領域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科目之間的統整</a:t>
                      </a:r>
                      <a:r>
                        <a:rPr lang="zh-TW" alt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1800" dirty="0"/>
                    </a:p>
                  </a:txBody>
                  <a:tcPr marL="91450" marR="91450" marT="45712" marB="4571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9725" name="投影片編號版面配置區 1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44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4190AFC-71D7-44DB-9F37-CDC64BCFFDF4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59" name="圖片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60" y="6354457"/>
            <a:ext cx="1213165" cy="2401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>
            <a:off x="3079283" y="2215954"/>
            <a:ext cx="3059139" cy="2189808"/>
          </a:xfrm>
          <a:prstGeom prst="triangle">
            <a:avLst>
              <a:gd name="adj" fmla="val 51277"/>
            </a:avLst>
          </a:prstGeom>
          <a:solidFill>
            <a:srgbClr val="C00000">
              <a:alpha val="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96508079"/>
              </p:ext>
            </p:extLst>
          </p:nvPr>
        </p:nvGraphicFramePr>
        <p:xfrm>
          <a:off x="867783" y="1037942"/>
          <a:ext cx="7704856" cy="527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2E6CC6-E08A-4F45-9383-E0D732943941}" type="slidenum">
              <a:rPr lang="zh-TW" altLang="en-US" sz="1200" smtClean="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zh-TW" altLang="en-US" sz="1200" smtClean="0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1748" name="矩形 33"/>
          <p:cNvSpPr>
            <a:spLocks noChangeArrowheads="1"/>
          </p:cNvSpPr>
          <p:nvPr/>
        </p:nvSpPr>
        <p:spPr bwMode="auto">
          <a:xfrm>
            <a:off x="3595276" y="3276294"/>
            <a:ext cx="2159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適性揚才</a:t>
            </a:r>
            <a:endParaRPr lang="en-US" altLang="zh-TW" sz="3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</a:t>
            </a:r>
          </a:p>
        </p:txBody>
      </p:sp>
      <p:sp>
        <p:nvSpPr>
          <p:cNvPr id="31750" name="矩形 7"/>
          <p:cNvSpPr>
            <a:spLocks noChangeArrowheads="1"/>
          </p:cNvSpPr>
          <p:nvPr/>
        </p:nvSpPr>
        <p:spPr bwMode="auto">
          <a:xfrm>
            <a:off x="-9525" y="269875"/>
            <a:ext cx="9153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十二年國教課綱特色及其在英語文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含二外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展現</a:t>
            </a: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5850442" y="1035520"/>
            <a:ext cx="3097213" cy="414139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重視語文學習的歷程與差異</a:t>
            </a:r>
            <a:endPara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5906293" y="3395138"/>
            <a:ext cx="3041362" cy="697359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根據學生個別差異，規劃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培養自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能力的教材教法及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課程規劃指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7538224" y="4428065"/>
            <a:ext cx="1442884" cy="128136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課程與教學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力求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的語文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求。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4" name="Rectangle 13"/>
          <p:cNvSpPr>
            <a:spLocks noChangeArrowheads="1"/>
          </p:cNvSpPr>
          <p:nvPr/>
        </p:nvSpPr>
        <p:spPr bwMode="auto">
          <a:xfrm>
            <a:off x="55755" y="5438835"/>
            <a:ext cx="4817327" cy="105404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國小至高中教育階段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的連貫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跨領域語文教學與學習經驗的統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教育階段的連貫與統整，展現在學生的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語言能力、態度、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略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文化理解、思考力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5" name="Rectangle 14"/>
          <p:cNvSpPr>
            <a:spLocks noChangeArrowheads="1"/>
          </p:cNvSpPr>
          <p:nvPr/>
        </p:nvSpPr>
        <p:spPr bwMode="auto">
          <a:xfrm>
            <a:off x="157743" y="2032661"/>
            <a:ext cx="3311525" cy="45121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加強師資培訓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支持系統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626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十二年國民基本教育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課程綱要總綱課程架構</a:t>
            </a: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9CF241C-3718-486F-886D-47D751E99BB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3"/>
          <p:cNvSpPr>
            <a:spLocks noChangeArrowheads="1"/>
          </p:cNvSpPr>
          <p:nvPr/>
        </p:nvSpPr>
        <p:spPr bwMode="auto">
          <a:xfrm>
            <a:off x="482600" y="350838"/>
            <a:ext cx="8375650" cy="917575"/>
          </a:xfrm>
          <a:prstGeom prst="roundRect">
            <a:avLst>
              <a:gd name="adj" fmla="val 16667"/>
            </a:avLst>
          </a:prstGeom>
          <a:noFill/>
          <a:ln w="76200">
            <a:noFill/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國民中小學課程類型架構與內涵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4131876655"/>
              </p:ext>
            </p:extLst>
          </p:nvPr>
        </p:nvGraphicFramePr>
        <p:xfrm>
          <a:off x="731043" y="809625"/>
          <a:ext cx="8127207" cy="575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0" name="文字方塊 3"/>
          <p:cNvSpPr txBox="1">
            <a:spLocks noChangeArrowheads="1"/>
          </p:cNvSpPr>
          <p:nvPr/>
        </p:nvSpPr>
        <p:spPr bwMode="auto">
          <a:xfrm>
            <a:off x="3044825" y="5692775"/>
            <a:ext cx="3351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en-US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減少每週修習科目數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zh-TW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素養導向之領域教學</a:t>
            </a:r>
            <a:endParaRPr lang="en-US" altLang="zh-TW" sz="20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zh-TW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跨領域統整</a:t>
            </a:r>
            <a:r>
              <a:rPr lang="zh-TW" altLang="en-US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lang="en-US" altLang="zh-TW" sz="20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FCF7962-1AC9-410C-9E7F-40BF0B378120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五角星形 4"/>
          <p:cNvSpPr/>
          <p:nvPr/>
        </p:nvSpPr>
        <p:spPr>
          <a:xfrm>
            <a:off x="2816225" y="5732463"/>
            <a:ext cx="265113" cy="2540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9" name="五角星形 8"/>
          <p:cNvSpPr/>
          <p:nvPr/>
        </p:nvSpPr>
        <p:spPr>
          <a:xfrm>
            <a:off x="2813050" y="5992813"/>
            <a:ext cx="265113" cy="25558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五角星形 9"/>
          <p:cNvSpPr/>
          <p:nvPr/>
        </p:nvSpPr>
        <p:spPr>
          <a:xfrm>
            <a:off x="2816225" y="6327775"/>
            <a:ext cx="265113" cy="255588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5"/>
          <a:stretch/>
        </p:blipFill>
        <p:spPr bwMode="auto">
          <a:xfrm>
            <a:off x="2762327" y="155809"/>
            <a:ext cx="6102189" cy="5855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58738" y="0"/>
            <a:ext cx="2466975" cy="9001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</a:t>
            </a:r>
            <a:endParaRPr lang="en-US" altLang="zh-TW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領域及名稱調整</a:t>
            </a:r>
            <a:endParaRPr lang="zh-TW" altLang="zh-TW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直線圖說文字 2 6"/>
          <p:cNvSpPr/>
          <p:nvPr/>
        </p:nvSpPr>
        <p:spPr>
          <a:xfrm flipH="1">
            <a:off x="433388" y="919163"/>
            <a:ext cx="2136775" cy="701675"/>
          </a:xfrm>
          <a:prstGeom prst="borderCallout2">
            <a:avLst>
              <a:gd name="adj1" fmla="val 45046"/>
              <a:gd name="adj2" fmla="val -95362"/>
              <a:gd name="adj3" fmla="val 46036"/>
              <a:gd name="adj4" fmla="val -33990"/>
              <a:gd name="adj5" fmla="val 46489"/>
              <a:gd name="adj6" fmla="val 111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triangle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「語文領域」</a:t>
            </a:r>
            <a:endParaRPr lang="en-US" altLang="zh-TW" sz="16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「新住民語文」</a:t>
            </a:r>
            <a:endParaRPr lang="zh-TW" altLang="en-US" sz="16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直線圖說文字 2 8"/>
          <p:cNvSpPr/>
          <p:nvPr/>
        </p:nvSpPr>
        <p:spPr>
          <a:xfrm flipH="1">
            <a:off x="417513" y="1793875"/>
            <a:ext cx="2166937" cy="677863"/>
          </a:xfrm>
          <a:prstGeom prst="borderCallout2">
            <a:avLst>
              <a:gd name="adj1" fmla="val 47989"/>
              <a:gd name="adj2" fmla="val 488"/>
              <a:gd name="adj3" fmla="val 81526"/>
              <a:gd name="adj4" fmla="val -31057"/>
              <a:gd name="adj5" fmla="val 89838"/>
              <a:gd name="adj6" fmla="val -40264"/>
            </a:avLst>
          </a:prstGeom>
          <a:solidFill>
            <a:schemeClr val="accent2">
              <a:lumMod val="50000"/>
            </a:schemeClr>
          </a:solidFill>
          <a:ln w="38100" cmpd="sng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「自然與生活科技」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更名為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「自然科學」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直線圖說文字 2 9"/>
          <p:cNvSpPr/>
          <p:nvPr/>
        </p:nvSpPr>
        <p:spPr>
          <a:xfrm flipH="1">
            <a:off x="404813" y="2673350"/>
            <a:ext cx="2179637" cy="712788"/>
          </a:xfrm>
          <a:prstGeom prst="borderCallout2">
            <a:avLst>
              <a:gd name="adj1" fmla="val 44114"/>
              <a:gd name="adj2" fmla="val -40640"/>
              <a:gd name="adj3" fmla="val 44951"/>
              <a:gd name="adj4" fmla="val -40195"/>
              <a:gd name="adj5" fmla="val 44230"/>
              <a:gd name="adj6" fmla="val 20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  <a:head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「藝術與人文領域」更名為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「藝術領域」</a:t>
            </a:r>
            <a:endParaRPr lang="zh-TW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直線圖說文字 2 14"/>
          <p:cNvSpPr/>
          <p:nvPr/>
        </p:nvSpPr>
        <p:spPr>
          <a:xfrm flipH="1">
            <a:off x="433388" y="4403725"/>
            <a:ext cx="2166937" cy="801688"/>
          </a:xfrm>
          <a:prstGeom prst="borderCallout2">
            <a:avLst>
              <a:gd name="adj1" fmla="val -102883"/>
              <a:gd name="adj2" fmla="val -106327"/>
              <a:gd name="adj3" fmla="val 15461"/>
              <a:gd name="adj4" fmla="val -94894"/>
              <a:gd name="adj5" fmla="val 54504"/>
              <a:gd name="adj6" fmla="val -890"/>
            </a:avLst>
          </a:prstGeom>
          <a:solidFill>
            <a:schemeClr val="accent4">
              <a:lumMod val="75000"/>
            </a:schemeClr>
          </a:solidFill>
          <a:ln w="41275">
            <a:solidFill>
              <a:schemeClr val="accent4">
                <a:lumMod val="75000"/>
              </a:schemeClr>
            </a:solidFill>
            <a:head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第一學習階段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綜合活動領域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整併至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生活課程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直線圖說文字 2 15"/>
          <p:cNvSpPr/>
          <p:nvPr/>
        </p:nvSpPr>
        <p:spPr>
          <a:xfrm flipH="1">
            <a:off x="419100" y="3560763"/>
            <a:ext cx="2181225" cy="679450"/>
          </a:xfrm>
          <a:prstGeom prst="borderCallout2">
            <a:avLst>
              <a:gd name="adj1" fmla="val 37548"/>
              <a:gd name="adj2" fmla="val -39055"/>
              <a:gd name="adj3" fmla="val 34753"/>
              <a:gd name="adj4" fmla="val -18871"/>
              <a:gd name="adj5" fmla="val 57180"/>
              <a:gd name="adj6" fmla="val 2016"/>
            </a:avLst>
          </a:prstGeom>
          <a:ln w="38100">
            <a:solidFill>
              <a:srgbClr val="ED7D31"/>
            </a:solidFill>
            <a:head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endParaRPr lang="en-US" altLang="zh-TW" sz="16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領域」</a:t>
            </a:r>
            <a:endParaRPr lang="zh-TW" altLang="en-US" sz="16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直線圖說文字 2 16"/>
          <p:cNvSpPr/>
          <p:nvPr/>
        </p:nvSpPr>
        <p:spPr>
          <a:xfrm flipH="1">
            <a:off x="430213" y="5486400"/>
            <a:ext cx="2166937" cy="1022350"/>
          </a:xfrm>
          <a:prstGeom prst="borderCallout2">
            <a:avLst>
              <a:gd name="adj1" fmla="val -105578"/>
              <a:gd name="adj2" fmla="val -238609"/>
              <a:gd name="adj3" fmla="val -79977"/>
              <a:gd name="adj4" fmla="val -220912"/>
              <a:gd name="adj5" fmla="val 48484"/>
              <a:gd name="adj6" fmla="val 433"/>
            </a:avLst>
          </a:prstGeom>
          <a:solidFill>
            <a:schemeClr val="accent6">
              <a:lumMod val="50000"/>
            </a:schemeClr>
          </a:solidFill>
          <a:ln w="34925">
            <a:solidFill>
              <a:schemeClr val="accent6">
                <a:lumMod val="50000"/>
              </a:schemeClr>
            </a:solidFill>
            <a:head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第四學習階段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健康與體育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之「健康」更名為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健康教育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7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183C253-0EF2-4A16-9E1D-02CD35B5BAD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5025" y="1050925"/>
            <a:ext cx="1022350" cy="32543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679950" y="1719263"/>
            <a:ext cx="1023938" cy="184150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448050" y="2146300"/>
            <a:ext cx="1196975" cy="60642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448050" y="3560763"/>
            <a:ext cx="1196975" cy="431800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448050" y="2794000"/>
            <a:ext cx="1196975" cy="4016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767638" y="3990975"/>
            <a:ext cx="1014412" cy="4016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20"/>
          <p:cNvSpPr txBox="1">
            <a:spLocks noChangeArrowheads="1"/>
          </p:cNvSpPr>
          <p:nvPr/>
        </p:nvSpPr>
        <p:spPr bwMode="auto">
          <a:xfrm>
            <a:off x="323850" y="157163"/>
            <a:ext cx="8459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普通型高中課程類型架構與內涵</a:t>
            </a:r>
          </a:p>
        </p:txBody>
      </p:sp>
      <p:sp>
        <p:nvSpPr>
          <p:cNvPr id="22" name="圓角矩形圖說文字 9"/>
          <p:cNvSpPr>
            <a:spLocks noChangeArrowheads="1"/>
          </p:cNvSpPr>
          <p:nvPr/>
        </p:nvSpPr>
        <p:spPr bwMode="auto">
          <a:xfrm>
            <a:off x="6421438" y="4652963"/>
            <a:ext cx="1128712" cy="1566862"/>
          </a:xfrm>
          <a:prstGeom prst="wedgeRoundRectCallout">
            <a:avLst>
              <a:gd name="adj1" fmla="val -27983"/>
              <a:gd name="adj2" fmla="val -72554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提供適性與差異化教學，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確保學生基本學力</a:t>
            </a:r>
            <a:endParaRPr lang="en-US" altLang="zh-TW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6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 bwMode="auto">
          <a:xfrm>
            <a:off x="71438" y="3506788"/>
            <a:ext cx="8807450" cy="8080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類別項目</a:t>
            </a:r>
          </a:p>
        </p:txBody>
      </p:sp>
      <p:sp>
        <p:nvSpPr>
          <p:cNvPr id="24" name="圓角矩形 23"/>
          <p:cNvSpPr/>
          <p:nvPr/>
        </p:nvSpPr>
        <p:spPr bwMode="auto">
          <a:xfrm>
            <a:off x="71438" y="2320925"/>
            <a:ext cx="8904287" cy="8080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課程類別</a:t>
            </a:r>
          </a:p>
        </p:txBody>
      </p:sp>
      <p:sp>
        <p:nvSpPr>
          <p:cNvPr id="23" name="圓角矩形 22"/>
          <p:cNvSpPr/>
          <p:nvPr/>
        </p:nvSpPr>
        <p:spPr bwMode="auto">
          <a:xfrm>
            <a:off x="96838" y="1169988"/>
            <a:ext cx="8782050" cy="809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學制</a:t>
            </a:r>
          </a:p>
        </p:txBody>
      </p:sp>
      <p:sp>
        <p:nvSpPr>
          <p:cNvPr id="1033" name="圓角矩形圖說文字 6"/>
          <p:cNvSpPr>
            <a:spLocks noChangeArrowheads="1"/>
          </p:cNvSpPr>
          <p:nvPr/>
        </p:nvSpPr>
        <p:spPr bwMode="auto">
          <a:xfrm>
            <a:off x="4879975" y="4651375"/>
            <a:ext cx="1474788" cy="1706563"/>
          </a:xfrm>
          <a:prstGeom prst="wedgeRoundRectCallout">
            <a:avLst>
              <a:gd name="adj1" fmla="val -9304"/>
              <a:gd name="adj2" fmla="val -68956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提供學校發展校本特色課程，以跨領域，</a:t>
            </a:r>
            <a:r>
              <a:rPr lang="zh-TW" altLang="en-US" sz="15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知識統整應用類型之課程</a:t>
            </a:r>
            <a:r>
              <a:rPr lang="zh-TW" altLang="en-US" sz="15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為主</a:t>
            </a:r>
          </a:p>
        </p:txBody>
      </p:sp>
      <p:sp>
        <p:nvSpPr>
          <p:cNvPr id="12" name="圓角矩形 11"/>
          <p:cNvSpPr/>
          <p:nvPr/>
        </p:nvSpPr>
        <p:spPr bwMode="auto">
          <a:xfrm>
            <a:off x="1547813" y="2332038"/>
            <a:ext cx="2016125" cy="796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部定</a:t>
            </a:r>
          </a:p>
        </p:txBody>
      </p:sp>
      <p:sp>
        <p:nvSpPr>
          <p:cNvPr id="13" name="圓角矩形 12"/>
          <p:cNvSpPr/>
          <p:nvPr/>
        </p:nvSpPr>
        <p:spPr bwMode="auto">
          <a:xfrm>
            <a:off x="5060950" y="3603625"/>
            <a:ext cx="906463" cy="700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校訂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必修</a:t>
            </a:r>
          </a:p>
        </p:txBody>
      </p:sp>
      <p:sp>
        <p:nvSpPr>
          <p:cNvPr id="14" name="圓角矩形 13"/>
          <p:cNvSpPr/>
          <p:nvPr/>
        </p:nvSpPr>
        <p:spPr bwMode="auto">
          <a:xfrm>
            <a:off x="2484438" y="3573463"/>
            <a:ext cx="1079500" cy="6985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加深加廣選修</a:t>
            </a:r>
          </a:p>
        </p:txBody>
      </p:sp>
      <p:sp>
        <p:nvSpPr>
          <p:cNvPr id="15" name="圓角矩形 14"/>
          <p:cNvSpPr/>
          <p:nvPr/>
        </p:nvSpPr>
        <p:spPr bwMode="auto">
          <a:xfrm>
            <a:off x="6130925" y="3573463"/>
            <a:ext cx="942975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補強性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選修</a:t>
            </a:r>
          </a:p>
        </p:txBody>
      </p:sp>
      <p:sp>
        <p:nvSpPr>
          <p:cNvPr id="16" name="圓角矩形 15"/>
          <p:cNvSpPr/>
          <p:nvPr/>
        </p:nvSpPr>
        <p:spPr bwMode="auto">
          <a:xfrm>
            <a:off x="3865563" y="2332038"/>
            <a:ext cx="5111750" cy="8143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校         訂</a:t>
            </a:r>
          </a:p>
        </p:txBody>
      </p:sp>
      <p:sp>
        <p:nvSpPr>
          <p:cNvPr id="17" name="圓角矩形 16"/>
          <p:cNvSpPr/>
          <p:nvPr/>
        </p:nvSpPr>
        <p:spPr bwMode="auto">
          <a:xfrm>
            <a:off x="1617663" y="3563938"/>
            <a:ext cx="788987" cy="700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部定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必修</a:t>
            </a:r>
          </a:p>
        </p:txBody>
      </p:sp>
      <p:sp>
        <p:nvSpPr>
          <p:cNvPr id="18" name="圓角矩形 17"/>
          <p:cNvSpPr/>
          <p:nvPr/>
        </p:nvSpPr>
        <p:spPr bwMode="auto">
          <a:xfrm>
            <a:off x="1665288" y="1203325"/>
            <a:ext cx="7056437" cy="781050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spc="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普通型高中</a:t>
            </a:r>
          </a:p>
        </p:txBody>
      </p:sp>
      <p:sp>
        <p:nvSpPr>
          <p:cNvPr id="9" name="圓角矩形圖說文字 8"/>
          <p:cNvSpPr/>
          <p:nvPr/>
        </p:nvSpPr>
        <p:spPr bwMode="auto">
          <a:xfrm>
            <a:off x="1704975" y="4684713"/>
            <a:ext cx="1558925" cy="1833562"/>
          </a:xfrm>
          <a:prstGeom prst="wedgeRoundRectCallout">
            <a:avLst>
              <a:gd name="adj1" fmla="val 19532"/>
              <a:gd name="adj2" fmla="val -715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延伸部定必修，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訂有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領域選修課綱</a:t>
            </a: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銜接不同進路的大學教育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的專業準備</a:t>
            </a:r>
          </a:p>
        </p:txBody>
      </p:sp>
      <p:sp>
        <p:nvSpPr>
          <p:cNvPr id="1036" name="圓角矩形圖說文字 10"/>
          <p:cNvSpPr>
            <a:spLocks noChangeArrowheads="1"/>
          </p:cNvSpPr>
          <p:nvPr/>
        </p:nvSpPr>
        <p:spPr bwMode="auto">
          <a:xfrm>
            <a:off x="268288" y="4648200"/>
            <a:ext cx="1349375" cy="1381125"/>
          </a:xfrm>
          <a:prstGeom prst="wedgeRoundRectCallout">
            <a:avLst>
              <a:gd name="adj1" fmla="val 56020"/>
              <a:gd name="adj2" fmla="val -78329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培養核心素養，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鞏固基本學力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，落實全人教育</a:t>
            </a:r>
          </a:p>
        </p:txBody>
      </p:sp>
      <p:sp>
        <p:nvSpPr>
          <p:cNvPr id="1035" name="圓角矩形圖說文字 9"/>
          <p:cNvSpPr>
            <a:spLocks noChangeArrowheads="1"/>
          </p:cNvSpPr>
          <p:nvPr/>
        </p:nvSpPr>
        <p:spPr bwMode="auto">
          <a:xfrm>
            <a:off x="3324225" y="4587875"/>
            <a:ext cx="1492250" cy="1770063"/>
          </a:xfrm>
          <a:prstGeom prst="wedgeRoundRectCallout">
            <a:avLst>
              <a:gd name="adj1" fmla="val 21276"/>
              <a:gd name="adj2" fmla="val -68322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提供更個別化與差異化之適性課程，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通識應用、職業試探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、大學預修等</a:t>
            </a:r>
          </a:p>
        </p:txBody>
      </p:sp>
      <p:sp>
        <p:nvSpPr>
          <p:cNvPr id="21" name="圓角矩形 20"/>
          <p:cNvSpPr/>
          <p:nvPr/>
        </p:nvSpPr>
        <p:spPr bwMode="auto">
          <a:xfrm>
            <a:off x="3832225" y="3582988"/>
            <a:ext cx="995363" cy="698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多元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選修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3" name="直線接點 32"/>
          <p:cNvCxnSpPr/>
          <p:nvPr/>
        </p:nvCxnSpPr>
        <p:spPr>
          <a:xfrm>
            <a:off x="2484438" y="3108325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1892300" y="3340100"/>
            <a:ext cx="11811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H="1">
            <a:off x="3073400" y="3327400"/>
            <a:ext cx="0" cy="246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>
            <a:off x="1892300" y="3325813"/>
            <a:ext cx="1588" cy="238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V="1">
            <a:off x="5167313" y="3284538"/>
            <a:ext cx="35814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5173663" y="3295650"/>
            <a:ext cx="0" cy="211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6211888" y="3121025"/>
            <a:ext cx="0" cy="1635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914" name="群組 42"/>
          <p:cNvGrpSpPr>
            <a:grpSpLocks/>
          </p:cNvGrpSpPr>
          <p:nvPr/>
        </p:nvGrpSpPr>
        <p:grpSpPr bwMode="auto">
          <a:xfrm>
            <a:off x="3090863" y="3284538"/>
            <a:ext cx="2082800" cy="279400"/>
            <a:chOff x="3356344" y="3341884"/>
            <a:chExt cx="2082723" cy="310535"/>
          </a:xfrm>
        </p:grpSpPr>
        <p:cxnSp>
          <p:nvCxnSpPr>
            <p:cNvPr id="57" name="直線接點 56"/>
            <p:cNvCxnSpPr/>
            <p:nvPr/>
          </p:nvCxnSpPr>
          <p:spPr>
            <a:xfrm>
              <a:off x="3356344" y="3405403"/>
              <a:ext cx="855630" cy="234665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4956485" y="3341884"/>
              <a:ext cx="482582" cy="310535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圓角矩形 44"/>
          <p:cNvSpPr/>
          <p:nvPr/>
        </p:nvSpPr>
        <p:spPr bwMode="auto">
          <a:xfrm>
            <a:off x="7224713" y="3589338"/>
            <a:ext cx="747712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團體活動</a:t>
            </a:r>
          </a:p>
        </p:txBody>
      </p:sp>
      <p:sp>
        <p:nvSpPr>
          <p:cNvPr id="46" name="圓角矩形 45"/>
          <p:cNvSpPr/>
          <p:nvPr/>
        </p:nvSpPr>
        <p:spPr bwMode="auto">
          <a:xfrm>
            <a:off x="8026400" y="3589338"/>
            <a:ext cx="1017588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3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彈性學習</a:t>
            </a:r>
            <a:endParaRPr lang="en-US" altLang="zh-TW" sz="13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含自主學習</a:t>
            </a:r>
            <a:r>
              <a:rPr lang="en-US" altLang="zh-TW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1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1" name="直線接點 50"/>
          <p:cNvCxnSpPr/>
          <p:nvPr/>
        </p:nvCxnSpPr>
        <p:spPr>
          <a:xfrm>
            <a:off x="8748713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7740650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6804025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 flipH="1">
            <a:off x="3024188" y="1973263"/>
            <a:ext cx="2174875" cy="3127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18" idx="2"/>
          </p:cNvCxnSpPr>
          <p:nvPr/>
        </p:nvCxnSpPr>
        <p:spPr>
          <a:xfrm>
            <a:off x="5192713" y="1984375"/>
            <a:ext cx="2090737" cy="3286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圓角矩形 2"/>
          <p:cNvSpPr/>
          <p:nvPr/>
        </p:nvSpPr>
        <p:spPr>
          <a:xfrm>
            <a:off x="7164388" y="3244850"/>
            <a:ext cx="1947862" cy="1336675"/>
          </a:xfrm>
          <a:prstGeom prst="roundRect">
            <a:avLst/>
          </a:prstGeom>
          <a:noFill/>
          <a:ln w="476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向上箭號 3"/>
          <p:cNvSpPr/>
          <p:nvPr/>
        </p:nvSpPr>
        <p:spPr>
          <a:xfrm>
            <a:off x="8126413" y="4648200"/>
            <a:ext cx="217487" cy="29368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7924" name="文字方塊 4"/>
          <p:cNvSpPr txBox="1">
            <a:spLocks noChangeArrowheads="1"/>
          </p:cNvSpPr>
          <p:nvPr/>
        </p:nvSpPr>
        <p:spPr bwMode="auto">
          <a:xfrm>
            <a:off x="7578725" y="4953000"/>
            <a:ext cx="1465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綜合性學習、其他學習體驗</a:t>
            </a:r>
            <a:r>
              <a:rPr lang="en-US" altLang="zh-TW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endParaRPr lang="zh-TW" altLang="en-US" sz="16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92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73900" y="6499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0AB287-C099-49D1-A71F-4CD1A5A15937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內容版面配置區 6" descr="太極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7426" r="124" b="12996"/>
          <a:stretch>
            <a:fillRect/>
          </a:stretch>
        </p:blipFill>
        <p:spPr>
          <a:xfrm>
            <a:off x="4739481" y="2164298"/>
            <a:ext cx="4189412" cy="3335337"/>
          </a:xfrm>
        </p:spPr>
      </p:pic>
      <p:sp>
        <p:nvSpPr>
          <p:cNvPr id="165891" name="標題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9196388" cy="857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十二年國教課綱強調學校本位課程發展</a:t>
            </a:r>
          </a:p>
        </p:txBody>
      </p:sp>
      <p:sp>
        <p:nvSpPr>
          <p:cNvPr id="39940" name="矩形 4"/>
          <p:cNvSpPr>
            <a:spLocks noChangeArrowheads="1"/>
          </p:cNvSpPr>
          <p:nvPr/>
        </p:nvSpPr>
        <p:spPr bwMode="auto">
          <a:xfrm>
            <a:off x="4091914" y="5072723"/>
            <a:ext cx="503938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rgbClr val="000000"/>
                </a:solidFill>
              </a:rPr>
              <a:t>                                     </a:t>
            </a:r>
            <a:r>
              <a:rPr lang="zh-TW" altLang="en-US" sz="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srgbClr val="000000"/>
                </a:solidFill>
              </a:rPr>
              <a:t>http://www.nipic.com/show/4/79/5437409k2418f424.html</a:t>
            </a:r>
            <a:endParaRPr lang="zh-TW" altLang="en-US" sz="800" dirty="0">
              <a:solidFill>
                <a:srgbClr val="000000"/>
              </a:solidFill>
            </a:endParaRPr>
          </a:p>
        </p:txBody>
      </p:sp>
      <p:sp>
        <p:nvSpPr>
          <p:cNvPr id="38917" name="文字方塊 7"/>
          <p:cNvSpPr txBox="1">
            <a:spLocks noChangeArrowheads="1"/>
          </p:cNvSpPr>
          <p:nvPr/>
        </p:nvSpPr>
        <p:spPr bwMode="auto">
          <a:xfrm>
            <a:off x="3516775" y="4180858"/>
            <a:ext cx="10715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部定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課程</a:t>
            </a:r>
          </a:p>
        </p:txBody>
      </p:sp>
      <p:sp>
        <p:nvSpPr>
          <p:cNvPr id="38918" name="文字方塊 8"/>
          <p:cNvSpPr txBox="1">
            <a:spLocks noChangeArrowheads="1"/>
          </p:cNvSpPr>
          <p:nvPr/>
        </p:nvSpPr>
        <p:spPr bwMode="auto">
          <a:xfrm>
            <a:off x="3516774" y="2309633"/>
            <a:ext cx="10715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校訂課程</a:t>
            </a:r>
          </a:p>
        </p:txBody>
      </p:sp>
      <p:sp>
        <p:nvSpPr>
          <p:cNvPr id="39943" name="文字方塊 9"/>
          <p:cNvSpPr txBox="1">
            <a:spLocks noChangeArrowheads="1"/>
          </p:cNvSpPr>
          <p:nvPr/>
        </p:nvSpPr>
        <p:spPr bwMode="auto">
          <a:xfrm>
            <a:off x="2768600" y="5425735"/>
            <a:ext cx="3198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由國家統一規劃，以養成學生的基本學力，並奠定適性發展的基礎。</a:t>
            </a:r>
            <a:endParaRPr lang="zh-TW" altLang="en-US" sz="1800" dirty="0">
              <a:solidFill>
                <a:srgbClr val="0D0D0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44" name="文字方塊 10"/>
          <p:cNvSpPr txBox="1">
            <a:spLocks noChangeArrowheads="1"/>
          </p:cNvSpPr>
          <p:nvPr/>
        </p:nvSpPr>
        <p:spPr bwMode="auto">
          <a:xfrm>
            <a:off x="2768600" y="1496557"/>
            <a:ext cx="307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由學校安排，以形塑學校教育願景及強化學生適性發展</a:t>
            </a:r>
            <a:r>
              <a:rPr lang="zh-TW" altLang="en-US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39945" name="Shape 74"/>
          <p:cNvPicPr preferRelativeResize="0"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5" y="1929161"/>
            <a:ext cx="2305588" cy="380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1733550" y="5605319"/>
            <a:ext cx="1035050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取自吳月鈴</a:t>
            </a:r>
          </a:p>
        </p:txBody>
      </p:sp>
      <p:sp>
        <p:nvSpPr>
          <p:cNvPr id="3" name="左-右雙向箭號 2"/>
          <p:cNvSpPr/>
          <p:nvPr/>
        </p:nvSpPr>
        <p:spPr>
          <a:xfrm>
            <a:off x="3089733" y="3546197"/>
            <a:ext cx="1912353" cy="481013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73900" y="6499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1200" dirty="0">
                <a:solidFill>
                  <a:srgbClr val="898989"/>
                </a:solidFill>
                <a:latin typeface="Arial" panose="020B0604020202020204" pitchFamily="34" charset="0"/>
              </a:rPr>
              <a:t>16</a:t>
            </a:r>
            <a:endParaRPr lang="zh-TW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9659" y="3030537"/>
            <a:ext cx="7886700" cy="132397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國中小暨普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高英語文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含二外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課程綱要重要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理念與內涵</a:t>
            </a:r>
          </a:p>
        </p:txBody>
      </p:sp>
      <p:sp>
        <p:nvSpPr>
          <p:cNvPr id="4096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C1380A-962D-44FA-A2E1-48087F530C0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 smtClean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 smtClean="0">
              <a:solidFill>
                <a:srgbClr val="70001D"/>
              </a:solidFill>
            </a:endParaRPr>
          </a:p>
        </p:txBody>
      </p:sp>
      <p:pic>
        <p:nvPicPr>
          <p:cNvPr id="40965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圖: 替代程序 1"/>
          <p:cNvSpPr/>
          <p:nvPr/>
        </p:nvSpPr>
        <p:spPr>
          <a:xfrm>
            <a:off x="812801" y="2033046"/>
            <a:ext cx="7794170" cy="3369020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49263" indent="-274638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語文是社會溝通與互動的媒介，也是文化的載體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9263" indent="-274638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教育旨在培養學生語言溝通與理性思辨的知能，奠定適性發展與終身學習的基礎，幫助學生了解並探究不同的文化與價值觀，促進族群互動與相互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理解。</a:t>
            </a:r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271" y="501939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語文領域的共同理念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93813" y="1710125"/>
            <a:ext cx="555868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</a:pP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7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流程圖: 替代程序 1"/>
          <p:cNvSpPr/>
          <p:nvPr/>
        </p:nvSpPr>
        <p:spPr>
          <a:xfrm>
            <a:off x="844797" y="3896712"/>
            <a:ext cx="7886700" cy="2701093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英語文聽、說、讀、寫的能力，應用於日常生活溝通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學習英語文的興趣並涵育積極的學習態度，主動涉獵各領域知識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構有效的英語文學習方法，強化自學能力，奠定終身學習之基礎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與悅納多元文化，培養國際視野與全球永續發展的世界觀。</a:t>
            </a:r>
          </a:p>
          <a:p>
            <a:pPr marL="174625" indent="-174625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以英語文進行邏輯思考、分析、整合與創新的能力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流程圖: 替代程序 1"/>
          <p:cNvSpPr/>
          <p:nvPr/>
        </p:nvSpPr>
        <p:spPr>
          <a:xfrm>
            <a:off x="829807" y="1042261"/>
            <a:ext cx="7886700" cy="2704720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學生為中心，重視適性學習的原則與學習者的情意因素。</a:t>
            </a:r>
          </a:p>
          <a:p>
            <a:pPr marL="174625" indent="-174625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語言溝通互動的功能性，凸顯其獲取新知的工具性角色。</a:t>
            </a:r>
          </a:p>
          <a:p>
            <a:pPr marL="174625" indent="-174625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學生自主學習與終身學習英語文的能力與習慣。</a:t>
            </a:r>
          </a:p>
          <a:p>
            <a:pPr marL="174625" indent="-174625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引導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學生獨立思考、處理與運用訊息的能力。</a:t>
            </a:r>
          </a:p>
          <a:p>
            <a:pPr marL="174625" indent="-174625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不同國家的文化，進行跨文化反思，提升社會參與並培養國際觀。</a:t>
            </a:r>
          </a:p>
          <a:p>
            <a:pPr marL="174625" indent="-174625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學生邏輯思考能力，並激發其創造力。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50772"/>
            <a:ext cx="7886700" cy="895116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英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語文課綱的理念與目標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11" name="圓角矩形 4"/>
          <p:cNvSpPr/>
          <p:nvPr/>
        </p:nvSpPr>
        <p:spPr>
          <a:xfrm>
            <a:off x="60968" y="1881225"/>
            <a:ext cx="833509" cy="13044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  <a:endParaRPr lang="zh-TW" altLang="en-US" sz="36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93813" y="1710125"/>
            <a:ext cx="555868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4"/>
          <p:cNvSpPr/>
          <p:nvPr/>
        </p:nvSpPr>
        <p:spPr>
          <a:xfrm>
            <a:off x="73538" y="4409662"/>
            <a:ext cx="833509" cy="13044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zh-TW" altLang="en-US" sz="36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35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圓角矩形 41"/>
          <p:cNvSpPr/>
          <p:nvPr/>
        </p:nvSpPr>
        <p:spPr>
          <a:xfrm>
            <a:off x="819150" y="2508250"/>
            <a:ext cx="7823200" cy="3786188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747838" y="490538"/>
            <a:ext cx="5708650" cy="6350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簡報綱要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7657" y="3922703"/>
            <a:ext cx="886742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  <a:endParaRPr lang="en-US" altLang="zh-TW" sz="28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國中小暨普</a:t>
            </a:r>
            <a:r>
              <a:rPr lang="zh-TW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高</a:t>
            </a:r>
            <a:r>
              <a:rPr lang="zh-TW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</a:t>
            </a:r>
            <a:r>
              <a:rPr lang="en-US" altLang="zh-TW" sz="2800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含二外</a:t>
            </a:r>
            <a:r>
              <a:rPr lang="en-US" altLang="zh-TW" sz="2800" b="1" kern="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課程綱要重要</a:t>
            </a:r>
            <a:r>
              <a:rPr lang="zh-TW" altLang="en-US" sz="2800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理念與內涵</a:t>
            </a:r>
            <a:endParaRPr lang="en-US" altLang="zh-CN" sz="28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403350" y="5238750"/>
            <a:ext cx="49593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89000" y="5229225"/>
            <a:ext cx="76390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</a:t>
            </a:r>
            <a:endParaRPr lang="en-US" altLang="zh-TW" sz="2800" b="1" kern="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國教院研發之課綱實施支持資源</a:t>
            </a:r>
            <a:endParaRPr lang="en-US" altLang="zh-CN" sz="2800" b="1" kern="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4138" y="2616200"/>
            <a:ext cx="9045575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</a:t>
            </a:r>
            <a:endParaRPr lang="en-US" altLang="zh-TW" sz="2800" b="1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十二年國教課程綱要總綱重要理念與內涵</a:t>
            </a: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4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3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EA1A886-97FB-4C30-BC89-1E1363BF1FF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8441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447800"/>
            <a:ext cx="1109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流程圖: 替代程序 1"/>
          <p:cNvSpPr/>
          <p:nvPr/>
        </p:nvSpPr>
        <p:spPr>
          <a:xfrm>
            <a:off x="920378" y="3776792"/>
            <a:ext cx="8020498" cy="2863683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培養學習第二外國語文的興趣與態度。</a:t>
            </a: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培養以第二外國語文進行日常生活溝通的基本能力。</a:t>
            </a: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增進對國際事務及第二外國語文國家民俗、文化、社會的了解，培養兼容並蓄的世界觀，進而反思本國文化。</a:t>
            </a: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建立日後國際行動力之基礎，提供多元交流機會，善用國內的外國文化資源，提升理解不同國家的 文化素養。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流程圖: 替代程序 1"/>
          <p:cNvSpPr/>
          <p:nvPr/>
        </p:nvSpPr>
        <p:spPr>
          <a:xfrm>
            <a:off x="876076" y="1182613"/>
            <a:ext cx="8020675" cy="2377007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以第二外國語文作為跨國界、跨文化溝通之重要媒介。</a:t>
            </a:r>
          </a:p>
          <a:p>
            <a:pPr marL="174625" indent="-174625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透過行動學習第二外國語文，培養肯定接納語言文化的差異、人我差異。</a:t>
            </a:r>
          </a:p>
          <a:p>
            <a:pPr marL="174625" indent="-174625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以學生為中心，重視適性的原則與學習的情意因素。</a:t>
            </a:r>
          </a:p>
          <a:p>
            <a:pPr marL="174625" indent="-174625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發展學生自主學習與終身學習第二外國語文的能力與習慣。</a:t>
            </a:r>
          </a:p>
          <a:p>
            <a:pPr marL="174625" indent="-174625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透過語言學習探索不同國家的 文化，培養國際觀。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2588" y="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第二外國語文課綱的理念與目標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11" name="圓角矩形 4"/>
          <p:cNvSpPr/>
          <p:nvPr/>
        </p:nvSpPr>
        <p:spPr>
          <a:xfrm>
            <a:off x="102328" y="1744315"/>
            <a:ext cx="833509" cy="13044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  <a:endParaRPr lang="zh-TW" altLang="en-US" sz="36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93813" y="1710125"/>
            <a:ext cx="555868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4"/>
          <p:cNvSpPr/>
          <p:nvPr/>
        </p:nvSpPr>
        <p:spPr>
          <a:xfrm>
            <a:off x="125833" y="4556433"/>
            <a:ext cx="833509" cy="13044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zh-TW" altLang="en-US" sz="36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79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8415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面對未來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，英語文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含二外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的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教學是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…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938006999"/>
              </p:ext>
            </p:extLst>
          </p:nvPr>
        </p:nvGraphicFramePr>
        <p:xfrm>
          <a:off x="628650" y="1438748"/>
          <a:ext cx="8135006" cy="4991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989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8527">
            <a:off x="3607297" y="1906481"/>
            <a:ext cx="23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8527">
            <a:off x="3607794" y="2439916"/>
            <a:ext cx="23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8527">
            <a:off x="3757746" y="4366653"/>
            <a:ext cx="233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8527">
            <a:off x="3755293" y="5218159"/>
            <a:ext cx="255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內容版面配置區 2"/>
          <p:cNvSpPr>
            <a:spLocks noGrp="1"/>
          </p:cNvSpPr>
          <p:nvPr>
            <p:ph idx="1"/>
          </p:nvPr>
        </p:nvSpPr>
        <p:spPr>
          <a:xfrm>
            <a:off x="6148704" y="4018607"/>
            <a:ext cx="2705100" cy="1982788"/>
          </a:xfrm>
        </p:spPr>
        <p:txBody>
          <a:bodyPr/>
          <a:lstStyle/>
          <a:p>
            <a:pPr marL="0" lvl="1" indent="0" algn="ctr"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zh-TW" altLang="en-US" sz="3600" b="1" dirty="0" smtClean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多元適性</a:t>
            </a:r>
            <a:endParaRPr lang="en-US" altLang="zh-TW" sz="3600" b="1" dirty="0" smtClean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lvl="1" indent="0" algn="ctr"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扶弱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適性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lvl="1" indent="0" algn="ctr"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二外選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修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987" name="內容版面配置區 2"/>
          <p:cNvSpPr txBox="1">
            <a:spLocks/>
          </p:cNvSpPr>
          <p:nvPr/>
        </p:nvSpPr>
        <p:spPr bwMode="auto">
          <a:xfrm>
            <a:off x="3320573" y="4018607"/>
            <a:ext cx="2919412" cy="20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lvl="1" algn="ctr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連貫統整</a:t>
            </a:r>
            <a:endParaRPr lang="en-US" altLang="zh-TW" sz="3600" b="1" dirty="0" smtClean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lvl="1" algn="ctr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altLang="zh-TW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3-12</a:t>
            </a: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年級連貫</a:t>
            </a:r>
            <a:endParaRPr lang="en-US" altLang="zh-TW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1" algn="ctr" eaLnBrk="1" hangingPunct="1">
              <a:spcBef>
                <a:spcPts val="1200"/>
              </a:spcBef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endParaRPr lang="en-US" altLang="zh-TW" b="1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1" algn="ctr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跨領域統整</a:t>
            </a:r>
            <a:endParaRPr lang="en-US" altLang="zh-TW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1292565459"/>
              </p:ext>
            </p:extLst>
          </p:nvPr>
        </p:nvGraphicFramePr>
        <p:xfrm>
          <a:off x="269329" y="1620204"/>
          <a:ext cx="3031717" cy="223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內容版面配置區 2"/>
          <p:cNvSpPr txBox="1">
            <a:spLocks/>
          </p:cNvSpPr>
          <p:nvPr/>
        </p:nvSpPr>
        <p:spPr>
          <a:xfrm>
            <a:off x="432637" y="4018607"/>
            <a:ext cx="2705100" cy="18827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900" b="1" dirty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</a:t>
            </a:r>
            <a:endParaRPr lang="en-US" altLang="zh-TW" sz="39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連結經驗世界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學習自信與策略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語文的實用性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89153" y="429764"/>
            <a:ext cx="6985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英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語文</a:t>
            </a:r>
            <a:r>
              <a:rPr lang="en-US" altLang="zh-TW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含二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外</a:t>
            </a:r>
            <a:r>
              <a:rPr lang="en-US" altLang="zh-TW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綱的特色</a:t>
            </a:r>
          </a:p>
        </p:txBody>
      </p:sp>
      <p:sp>
        <p:nvSpPr>
          <p:cNvPr id="430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12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1FB3F6-6F2D-472B-9F13-3A427CDD2A8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3016" name="圖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73" y="2330913"/>
            <a:ext cx="23352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圖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10" y="1905463"/>
            <a:ext cx="24526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5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76346"/>
            <a:ext cx="2057400" cy="365125"/>
          </a:xfrm>
        </p:spPr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23</a:t>
            </a:fld>
            <a:endParaRPr lang="zh-TW" altLang="en-US" dirty="0"/>
          </a:p>
        </p:txBody>
      </p:sp>
      <p:graphicFrame>
        <p:nvGraphicFramePr>
          <p:cNvPr id="3" name="資料圖表 2"/>
          <p:cNvGraphicFramePr/>
          <p:nvPr>
            <p:extLst>
              <p:ext uri="{D42A27DB-BD31-4B8C-83A1-F6EECF244321}">
                <p14:modId xmlns:p14="http://schemas.microsoft.com/office/powerpoint/2010/main" val="1400074952"/>
              </p:ext>
            </p:extLst>
          </p:nvPr>
        </p:nvGraphicFramePr>
        <p:xfrm>
          <a:off x="584616" y="1484784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584616" y="547414"/>
            <a:ext cx="7989758" cy="770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英語文</a:t>
            </a:r>
            <a:r>
              <a:rPr lang="en-US" altLang="zh-TW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含二外</a:t>
            </a:r>
            <a:r>
              <a:rPr lang="en-US" altLang="zh-TW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lang="zh-TW" altLang="zh-TW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基本</a:t>
            </a:r>
            <a:r>
              <a:rPr lang="zh-TW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理念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3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</a:t>
            </a:r>
            <a:r>
              <a:rPr lang="zh-TW" alt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、素養</a:t>
            </a: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導向的課綱</a:t>
            </a:r>
          </a:p>
        </p:txBody>
      </p:sp>
      <p:sp>
        <p:nvSpPr>
          <p:cNvPr id="440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A2126B-FF0B-4733-8022-50F7B1F3D901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400" y="130175"/>
            <a:ext cx="8474075" cy="8255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綱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核心素養舉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隅</a:t>
            </a:r>
            <a:r>
              <a:rPr lang="en-US" altLang="zh-TW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英語文</a:t>
            </a:r>
            <a:r>
              <a:rPr lang="en-US" altLang="zh-TW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295646"/>
              </p:ext>
            </p:extLst>
          </p:nvPr>
        </p:nvGraphicFramePr>
        <p:xfrm>
          <a:off x="82550" y="1014413"/>
          <a:ext cx="8990011" cy="36052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19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4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56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67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167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167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9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總綱核心素養面向</a:t>
                      </a:r>
                      <a:endParaRPr lang="zh-TW" sz="1800" b="1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</a:t>
                      </a:r>
                      <a:endParaRPr lang="en-US" altLang="zh-TW" sz="1800" kern="10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素養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800" b="1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項目說明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國民小學教育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(E)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國民中學教育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(J)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高級中等學校教育</a:t>
                      </a:r>
                      <a:r>
                        <a:rPr lang="en-US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(U)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7980">
                <a:tc>
                  <a:txBody>
                    <a:bodyPr/>
                    <a:lstStyle/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</a:p>
                    <a:p>
                      <a:pPr algn="ctr"/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互動</a:t>
                      </a: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符號</a:t>
                      </a:r>
                      <a:endParaRPr lang="en-US" altLang="zh-TW" sz="1800" kern="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</a:t>
                      </a:r>
                      <a:endParaRPr lang="en-US" altLang="zh-TW" sz="1800" kern="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表達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具備理解及使用語言、文字、數理、肢體及藝術等各種符號進行表達、溝通及互動，並能了解與同理他人，應用在日常生活及工作上。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具備入門的聽、說、讀寫英語文能力。在引導下，能運用所學、字詞及句型進行簡易日常溝通。</a:t>
                      </a:r>
                      <a:endParaRPr lang="zh-TW" altLang="en-US" sz="1800" kern="1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具備聽、說、讀、寫英語文的基礎素養，在日常生活常見情境中，能運用所學字詞、句型及肢體語言進行適切合宜的溝通與互動。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具備聽、說、讀、寫的英語文素養，能連結自身經驗、思想與價值，運用多樣的字詞及句型，在多元情境中適切溝通表達及解決問題。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3589336" y="4678411"/>
            <a:ext cx="5483225" cy="792163"/>
            <a:chOff x="2595838" y="5552219"/>
            <a:chExt cx="5483225" cy="792163"/>
          </a:xfrm>
        </p:grpSpPr>
        <p:sp>
          <p:nvSpPr>
            <p:cNvPr id="29" name="圓角矩形 28"/>
            <p:cNvSpPr/>
            <p:nvPr/>
          </p:nvSpPr>
          <p:spPr>
            <a:xfrm>
              <a:off x="2595838" y="5552219"/>
              <a:ext cx="1512887" cy="79216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簡易日常生活溝通</a:t>
              </a:r>
              <a:endPara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向右箭號 29"/>
            <p:cNvSpPr/>
            <p:nvPr/>
          </p:nvSpPr>
          <p:spPr>
            <a:xfrm>
              <a:off x="4199213" y="5768119"/>
              <a:ext cx="288925" cy="360363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4538829" y="5552219"/>
              <a:ext cx="1512887" cy="7921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適切合宜溝通互動</a:t>
              </a:r>
              <a:endPara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向右箭號 31"/>
            <p:cNvSpPr/>
            <p:nvPr/>
          </p:nvSpPr>
          <p:spPr>
            <a:xfrm>
              <a:off x="6181673" y="5768119"/>
              <a:ext cx="287338" cy="360363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6567763" y="5552219"/>
              <a:ext cx="1511300" cy="79216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溝通表達解決問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</a:t>
              </a:r>
            </a:p>
          </p:txBody>
        </p:sp>
      </p:grpSp>
      <p:sp>
        <p:nvSpPr>
          <p:cNvPr id="4508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16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A878A8-3441-4478-819B-DA6EBDEC8564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400" y="130175"/>
            <a:ext cx="8474075" cy="8255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綱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核心素養舉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隅</a:t>
            </a:r>
            <a:r>
              <a:rPr lang="en-US" altLang="zh-TW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第二外國語文</a:t>
            </a:r>
            <a:r>
              <a:rPr lang="en-US" altLang="zh-TW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742027"/>
              </p:ext>
            </p:extLst>
          </p:nvPr>
        </p:nvGraphicFramePr>
        <p:xfrm>
          <a:off x="262906" y="986704"/>
          <a:ext cx="8659668" cy="36052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868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26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35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616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9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總綱核心素養面向</a:t>
                      </a:r>
                      <a:endParaRPr lang="zh-TW" sz="1800" b="1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</a:t>
                      </a:r>
                      <a:endParaRPr lang="en-US" altLang="zh-TW" sz="1800" kern="10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素養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800" b="1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項目說明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國民中學</a:t>
                      </a:r>
                      <a:r>
                        <a:rPr lang="zh-TW" sz="1800" kern="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</a:t>
                      </a:r>
                      <a:r>
                        <a:rPr lang="en-US" sz="1800" kern="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J)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高級中等學校教育</a:t>
                      </a:r>
                      <a:r>
                        <a:rPr lang="en-US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(U)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7980">
                <a:tc>
                  <a:txBody>
                    <a:bodyPr/>
                    <a:lstStyle/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</a:p>
                    <a:p>
                      <a:pPr algn="ctr"/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互動</a:t>
                      </a: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符號運用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溝通表達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具備理解及使用語言、文字、數理、肢體及藝術等各種符號進行表達、溝通及互動，並能了解與同理他人，應用在日常生活及工作上。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具備入門的聽、說、讀、寫第二外國語文能力。在引導下，能運用所學字母、詞彙及句型進行簡易日常溝通。</a:t>
                      </a:r>
                      <a:endParaRPr lang="zh-TW" altLang="en-US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zh-TW" sz="1800" kern="1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具備聽、說、讀、寫第二外國語文的基礎素養，在日常生活常見情境中，能運用所學詞彙、句型及肢體語言進行適切合宜的溝通與互動。盡可能運用學習者已習得的英語詞彙，擴張其第二外國語文的知識技能。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4269048" y="4673863"/>
            <a:ext cx="3540234" cy="792163"/>
            <a:chOff x="5389469" y="4829175"/>
            <a:chExt cx="3540234" cy="792163"/>
          </a:xfrm>
        </p:grpSpPr>
        <p:sp>
          <p:nvSpPr>
            <p:cNvPr id="31" name="圓角矩形 30"/>
            <p:cNvSpPr/>
            <p:nvPr/>
          </p:nvSpPr>
          <p:spPr>
            <a:xfrm>
              <a:off x="5389469" y="4829175"/>
              <a:ext cx="1512887" cy="7921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簡易日常生活溝通</a:t>
              </a:r>
              <a:endPara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向右箭號 31"/>
            <p:cNvSpPr/>
            <p:nvPr/>
          </p:nvSpPr>
          <p:spPr>
            <a:xfrm>
              <a:off x="7032313" y="5045075"/>
              <a:ext cx="287338" cy="360363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7418403" y="4829175"/>
              <a:ext cx="1511300" cy="79216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溝通互動拓展技能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508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16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A878A8-3441-4478-819B-DA6EBDEC8564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" y="-3517"/>
            <a:ext cx="9144000" cy="9445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</a:t>
            </a:r>
            <a:r>
              <a:rPr lang="zh-TW" altLang="en-US" sz="40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核心素養與學習重點的</a:t>
            </a:r>
            <a:r>
              <a:rPr lang="zh-TW" altLang="en-US" sz="40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呼應</a:t>
            </a:r>
            <a:r>
              <a:rPr lang="en-US" altLang="zh-TW" sz="40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lang="zh-TW" altLang="en-US" sz="40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英語文</a:t>
            </a:r>
            <a:r>
              <a:rPr lang="en-US" altLang="zh-TW" sz="40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endParaRPr lang="zh-TW" altLang="en-US" sz="40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581330"/>
              </p:ext>
            </p:extLst>
          </p:nvPr>
        </p:nvGraphicFramePr>
        <p:xfrm>
          <a:off x="0" y="755373"/>
          <a:ext cx="9144001" cy="5540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3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8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36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82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941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語文領域</a:t>
                      </a:r>
                      <a:r>
                        <a:rPr lang="en-US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r>
                        <a:rPr 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</a:t>
                      </a:r>
                      <a:r>
                        <a:rPr lang="zh-TW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學習重點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語文領域</a:t>
                      </a:r>
                      <a:r>
                        <a:rPr lang="en-US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</a:t>
                      </a:r>
                      <a:r>
                        <a:rPr lang="zh-TW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核心素養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0698">
                <a:tc>
                  <a:txBody>
                    <a:bodyPr/>
                    <a:lstStyle/>
                    <a:p>
                      <a:pPr marL="630238" indent="-63023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5-Ⅲ-3</a:t>
                      </a: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能聽懂、讀懂國小階段基本字詞及句型，並使用於簡易日常溝通。</a:t>
                      </a:r>
                    </a:p>
                    <a:p>
                      <a:pPr marL="630238" indent="-63023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7-Ⅲ-1</a:t>
                      </a: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運用已學過字詞之聯想以學習新的字詞。</a:t>
                      </a:r>
                    </a:p>
                    <a:p>
                      <a:pPr marL="630238" indent="-63023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◎</a:t>
                      </a:r>
                      <a:r>
                        <a:rPr lang="en-US" altLang="zh-TW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9-Ⅱ-1</a:t>
                      </a: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能夠將所學字詞做簡易歸類。</a:t>
                      </a:r>
                      <a:endParaRPr lang="zh-TW" sz="16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 indent="-5334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溝通功能</a:t>
                      </a:r>
                    </a:p>
                    <a:p>
                      <a:pPr marL="719138" indent="-71913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◎</a:t>
                      </a:r>
                      <a:r>
                        <a:rPr lang="en-US" altLang="zh-TW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B-Ⅲ-2</a:t>
                      </a: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國小階段所學字詞及句型的生活溝通。</a:t>
                      </a:r>
                    </a:p>
                    <a:p>
                      <a:pPr marL="533400" indent="-5334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</a:t>
                      </a: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思考能力</a:t>
                      </a:r>
                    </a:p>
                    <a:p>
                      <a:pPr marL="719138" indent="-71913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◎</a:t>
                      </a:r>
                      <a:r>
                        <a:rPr lang="en-US" altLang="zh-TW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D-Ⅱ-1 </a:t>
                      </a: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所學字詞的簡易歸類。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</a:t>
                      </a:r>
                      <a:r>
                        <a:rPr lang="en-US" sz="1600" b="1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-E-A2 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具備理解簡易英語文訊 息的能力，能運用基本邏輯思考策略提升學習效能。 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algn="just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1.</a:t>
                      </a:r>
                      <a:r>
                        <a:rPr lang="zh-TW" altLang="en-US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學生學習英語時，能夠將所學字詞做簡易歸類（如：◎</a:t>
                      </a:r>
                      <a:r>
                        <a:rPr lang="en-US" altLang="zh-TW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9-Ⅱ-1</a:t>
                      </a:r>
                      <a:r>
                        <a:rPr lang="zh-TW" altLang="en-US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），會運用已學過字詞的聯想學習新的字詞（如：</a:t>
                      </a:r>
                      <a:r>
                        <a:rPr lang="en-US" altLang="zh-TW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7-Ⅲ-1</a:t>
                      </a:r>
                      <a:r>
                        <a:rPr lang="zh-TW" altLang="en-US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）。</a:t>
                      </a:r>
                    </a:p>
                    <a:p>
                      <a:pPr marL="179388" indent="-179388" algn="just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2.</a:t>
                      </a:r>
                      <a:r>
                        <a:rPr lang="zh-TW" altLang="en-US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學生能綜合相關資訊，理解日常生活應對中英語常用字詞語句（如：</a:t>
                      </a:r>
                      <a:r>
                        <a:rPr lang="en-US" altLang="zh-TW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B-Ⅲ-2</a:t>
                      </a:r>
                      <a:r>
                        <a:rPr lang="zh-TW" altLang="en-US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）。</a:t>
                      </a:r>
                      <a:endParaRPr lang="zh-TW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0613">
                <a:tc>
                  <a:txBody>
                    <a:bodyPr/>
                    <a:lstStyle/>
                    <a:p>
                      <a:pPr marL="630238" indent="-630238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5-Ⅱ-1</a:t>
                      </a: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能正確地認讀與聽寫</a:t>
                      </a:r>
                      <a:r>
                        <a:rPr lang="en-US" altLang="zh-TW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</a:t>
                      </a: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個字母。</a:t>
                      </a:r>
                    </a:p>
                    <a:p>
                      <a:pPr marL="630238" indent="-630238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◎</a:t>
                      </a:r>
                      <a:r>
                        <a:rPr lang="en-US" altLang="zh-TW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5-Ⅲ-2</a:t>
                      </a: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在聽讀時，能辨識書本中相對應的書寫文字。</a:t>
                      </a:r>
                    </a:p>
                    <a:p>
                      <a:pPr marL="630238" indent="-630238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5-Ⅲ-3</a:t>
                      </a: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能聽懂、讀懂國小階段基本字詞及句型，並使用於簡易日常溝通。</a:t>
                      </a: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334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r>
                        <a:rPr lang="zh-TW" altLang="en-US" sz="16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語言知識</a:t>
                      </a:r>
                    </a:p>
                    <a:p>
                      <a:pPr marL="719138" indent="-719138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6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Aa-Ⅱ-2</a:t>
                      </a:r>
                      <a:r>
                        <a:rPr lang="zh-TW" altLang="en-US" sz="16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印刷體大小寫字母的辨識及書寫。</a:t>
                      </a:r>
                    </a:p>
                    <a:p>
                      <a:pPr marL="719138" indent="-719138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r>
                        <a:rPr lang="zh-TW" altLang="en-US" sz="16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溝通功能</a:t>
                      </a:r>
                    </a:p>
                    <a:p>
                      <a:pPr marL="719138" indent="-719138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◎</a:t>
                      </a:r>
                      <a:r>
                        <a:rPr lang="en-US" altLang="zh-TW" sz="16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B-Ⅲ-2  </a:t>
                      </a:r>
                      <a:r>
                        <a:rPr lang="zh-TW" altLang="en-US" sz="16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國小階段所學字詞及句型的生活溝通。</a:t>
                      </a:r>
                      <a:endParaRPr lang="zh-TW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</a:t>
                      </a:r>
                      <a:r>
                        <a:rPr lang="en-US" sz="1600" b="1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-E-B1</a:t>
                      </a:r>
                      <a:r>
                        <a:rPr lang="en-US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具備入門的聽、說、讀、寫英語文能力。在引導下，能運用所學、字詞及 句型進行簡易日常溝通。</a:t>
                      </a:r>
                      <a:endParaRPr lang="zh-TW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學生具有入門的英語文聽、說、讀、寫、以及綜合應用能力（如：</a:t>
                      </a:r>
                      <a:r>
                        <a:rPr lang="en-US" altLang="zh-TW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5-Ⅲ-3</a:t>
                      </a:r>
                      <a:r>
                        <a:rPr lang="zh-TW" altLang="en-US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）。</a:t>
                      </a:r>
                    </a:p>
                    <a:p>
                      <a:pPr marL="179388" indent="-179388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學生在引導下，能運用所學（如：◎</a:t>
                      </a:r>
                      <a:r>
                        <a:rPr lang="en-US" altLang="zh-TW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B-Ⅲ-2</a:t>
                      </a:r>
                      <a:r>
                        <a:rPr lang="zh-TW" altLang="en-US" sz="16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）進行簡易的日常溝通。</a:t>
                      </a:r>
                      <a:endParaRPr lang="zh-TW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6110" name="文字方塊 4"/>
          <p:cNvSpPr txBox="1">
            <a:spLocks noChangeArrowheads="1"/>
          </p:cNvSpPr>
          <p:nvPr/>
        </p:nvSpPr>
        <p:spPr bwMode="auto">
          <a:xfrm>
            <a:off x="0" y="6336883"/>
            <a:ext cx="70519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課程綱要課程手冊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之「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參、核心素養與學習重點的呼應說明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461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603F1C-8DCF-4682-913F-C81E62EB7D8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195263"/>
            <a:ext cx="9144001" cy="944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0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</a:t>
            </a:r>
            <a:r>
              <a:rPr lang="zh-TW" altLang="en-US" sz="30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綱</a:t>
            </a:r>
            <a:r>
              <a:rPr lang="zh-TW" altLang="en-US" sz="30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核心素養與學習重點的</a:t>
            </a:r>
            <a:r>
              <a:rPr lang="zh-TW" altLang="en-US" sz="30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呼應</a:t>
            </a:r>
            <a:r>
              <a:rPr lang="en-US" altLang="zh-TW" sz="30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lang="zh-TW" altLang="en-US" sz="30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第二外國語文</a:t>
            </a:r>
            <a:r>
              <a:rPr lang="en-US" altLang="zh-TW" sz="30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endParaRPr lang="zh-TW" altLang="en-US" sz="30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89941"/>
              </p:ext>
            </p:extLst>
          </p:nvPr>
        </p:nvGraphicFramePr>
        <p:xfrm>
          <a:off x="304800" y="1044639"/>
          <a:ext cx="8712200" cy="4786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36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8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35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063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51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語文領域</a:t>
                      </a:r>
                      <a:r>
                        <a:rPr lang="en-US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第二外語</a:t>
                      </a:r>
                      <a:r>
                        <a:rPr 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r>
                        <a:rPr lang="zh-TW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重點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語文領域</a:t>
                      </a:r>
                      <a:r>
                        <a:rPr lang="en-US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第二外語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核心素養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8510">
                <a:tc>
                  <a:txBody>
                    <a:bodyPr/>
                    <a:lstStyle/>
                    <a:p>
                      <a:pPr marL="719138" indent="-719138" algn="l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1-IV-2  </a:t>
                      </a:r>
                      <a:r>
                        <a:rPr lang="zh-TW" altLang="en-US" sz="18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能聽辨課堂中習得的詞彙</a:t>
                      </a:r>
                      <a:r>
                        <a:rPr lang="en-US" altLang="zh-TW" sz="18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每堂課五字</a:t>
                      </a:r>
                      <a:r>
                        <a:rPr lang="en-US" altLang="zh-TW" sz="18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  <a:p>
                      <a:pPr marL="719138" indent="-719138" algn="l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2-IV-1  </a:t>
                      </a:r>
                      <a:r>
                        <a:rPr lang="zh-TW" altLang="en-US" sz="18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聽字母發音能模仿發音。</a:t>
                      </a:r>
                    </a:p>
                    <a:p>
                      <a:pPr marL="719138" indent="-719138" algn="l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2-IV-3  </a:t>
                      </a:r>
                      <a:r>
                        <a:rPr lang="zh-TW" altLang="en-US" sz="18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能使用所習得的教室用語。</a:t>
                      </a:r>
                    </a:p>
                    <a:p>
                      <a:pPr marL="719138" indent="-719138" algn="l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2-IV-4  </a:t>
                      </a:r>
                      <a:r>
                        <a:rPr lang="zh-TW" altLang="en-US" sz="18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能用簡單的招呼語向教師同學打招呼。</a:t>
                      </a: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Ba</a:t>
                      </a:r>
                      <a:r>
                        <a:rPr lang="zh-TW" altLang="en-US" sz="18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招呼用語：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Ba-IV-1</a:t>
                      </a:r>
                      <a:r>
                        <a:rPr lang="zh-TW" altLang="en-US" sz="18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問候。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Ba-IV-2</a:t>
                      </a:r>
                      <a:r>
                        <a:rPr lang="zh-TW" altLang="en-US" sz="18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致謝。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Ba-IV-3</a:t>
                      </a:r>
                      <a:r>
                        <a:rPr lang="zh-TW" altLang="en-US" sz="18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道別。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Ba-IV-4</a:t>
                      </a:r>
                      <a:r>
                        <a:rPr lang="zh-TW" altLang="en-US" sz="18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教室用語。</a:t>
                      </a:r>
                      <a:endParaRPr lang="zh-TW" altLang="en-US" sz="1800" b="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</a:t>
                      </a:r>
                      <a:r>
                        <a:rPr lang="en-US" altLang="zh-TW" sz="18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-J-B1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具備入門的聽、說、讀、寫第二外國語文能力。在引導下，能運用所學字母、詞彙及句型進行簡易日常溝通。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在日常生活中能培養簡單的第二外國語文基本溝通能力，能理解並運用非常基礎的簡短語句，在有所準備下能回應關於自己身邊事務（如：</a:t>
                      </a:r>
                      <a:r>
                        <a:rPr lang="en-US" altLang="zh-TW" sz="18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2-IV-4</a:t>
                      </a:r>
                      <a:r>
                        <a:rPr lang="zh-TW" altLang="en-US" sz="18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en-US" altLang="zh-TW" sz="18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Ba</a:t>
                      </a:r>
                      <a:r>
                        <a:rPr lang="zh-TW" altLang="en-US" sz="18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打招呼：教室用語）。</a:t>
                      </a:r>
                      <a:endParaRPr lang="zh-TW" sz="18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6110" name="文字方塊 4"/>
          <p:cNvSpPr txBox="1">
            <a:spLocks noChangeArrowheads="1"/>
          </p:cNvSpPr>
          <p:nvPr/>
        </p:nvSpPr>
        <p:spPr bwMode="auto">
          <a:xfrm>
            <a:off x="304800" y="5896678"/>
            <a:ext cx="76674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第二外國語文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課程綱要課程手冊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之「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參、核心素養與學習重點的呼應說明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461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603F1C-8DCF-4682-913F-C81E62EB7D8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06363"/>
            <a:ext cx="9158288" cy="7699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</a:t>
            </a: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核心素養與學習</a:t>
            </a: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重點</a:t>
            </a:r>
            <a: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雙向</a:t>
            </a: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細目表舉</a:t>
            </a: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隅 </a:t>
            </a:r>
            <a: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英語文</a:t>
            </a:r>
            <a: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endParaRPr lang="zh-TW" altLang="en-US" sz="32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877837"/>
              </p:ext>
            </p:extLst>
          </p:nvPr>
        </p:nvGraphicFramePr>
        <p:xfrm>
          <a:off x="106535" y="933451"/>
          <a:ext cx="8945217" cy="5341619"/>
        </p:xfrm>
        <a:graphic>
          <a:graphicData uri="http://schemas.openxmlformats.org/drawingml/2006/table">
            <a:tbl>
              <a:tblPr/>
              <a:tblGrid>
                <a:gridCol w="19431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02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34504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課綱</a:t>
                      </a:r>
                      <a:r>
                        <a:rPr kumimoji="0" lang="zh-TW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核心素養：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09625" marR="0" lvl="0" indent="-809625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-E-A2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具備理解簡易英語文訊息的能力，能運用基本邏輯思考策略提升學習效能。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09625" marR="0" lvl="0" indent="-809625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-E-B1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具備入門的聽、說、讀寫英語文能力。在引導下，能運用所學、字詞及句型進行簡易日常溝通。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09625" marR="0" lvl="0" indent="-809625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-E-C2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積極參與課內英語文小組學習活動，培養團隊合作精神 。</a:t>
                      </a:r>
                      <a:endParaRPr kumimoji="0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0587">
                <a:tc>
                  <a:txBody>
                    <a:bodyPr/>
                    <a:lstStyle>
                      <a:lvl1pPr marL="304800" indent="2317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04800" marR="0" lvl="0" indent="231775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marR="0" lvl="0" indent="231775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      </a:t>
                      </a:r>
                      <a:r>
                        <a:rPr kumimoji="0" lang="zh-TW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</a:p>
                    <a:p>
                      <a:pPr marL="304800" marR="0" lvl="0" indent="231775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</a:p>
                    <a:p>
                      <a:pPr marL="304800" marR="0" lvl="0" indent="-130175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marR="0" lvl="0" indent="-130175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3-Ⅲ-6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能看懂課堂中所學的簡易短文之主要內容。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3-Ⅲ-9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能藉圖畫、標題、書名等作簡易的猜測。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4-Ⅲ-6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能書寫課堂中所學的句子。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6-Ⅲ-2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樂於參與課堂中各類練習活動，不畏犯錯。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9-Ⅲ-2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能將事件依故事的發展加以排序。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9-Ⅲ-3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能綜合相關資訊作簡易的猜測。</a:t>
                      </a:r>
                    </a:p>
                  </a:txBody>
                  <a:tcPr marL="62770" marR="627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6528">
                <a:tc>
                  <a:txBody>
                    <a:bodyPr/>
                    <a:lstStyle>
                      <a:lvl1pPr marL="498475" indent="-4984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498475" marR="0" lvl="0" indent="-498475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628650" marR="0" lvl="0" indent="-62865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*◎</a:t>
                      </a: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Ae-Ⅲ-1</a:t>
                      </a:r>
                      <a:r>
                        <a:rPr kumimoji="0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簡易歌謠、韻文、短文、故事及短劇。</a:t>
                      </a:r>
                    </a:p>
                    <a:p>
                      <a:pPr marL="628650" marR="0" lvl="0" indent="-62865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D-Ⅲ-2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故事發展的排序。</a:t>
                      </a:r>
                    </a:p>
                    <a:p>
                      <a:pPr marL="628650" marR="0" lvl="0" indent="-62865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D-Ⅲ-3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依綜合資訊作簡易猜測。</a:t>
                      </a: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169863" indent="-1698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169863" marR="0" lvl="0" indent="-169863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單元名稱：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World Transportation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學習目標： 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	(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-E-A2)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能運用先備知識預測文本主題。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(*3-Ⅲ-9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9-Ⅲ-3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D-Ⅲ-3)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	(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-E-A2)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能看懂短文並與自身生活經驗結合。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(3-Ⅲ-6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、*◎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Ae-Ⅲ-1)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	(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-E-B1)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能寫出與文本內容相關的單字與句子。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(4-Ⅲ-6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、*◎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Ae-Ⅲ-1)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	(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-E-B1)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能看懂故事性及知識性文本。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(3-Ⅲ-6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、◎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Ae-Ⅲ-1)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	(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-E-A2)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能依照故事內容的發展排序。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(3-Ⅲ-6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9-Ⅲ-2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D-Ⅲ-2)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	(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-E-C2)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能積極和小組成員合作，並參與課內英語文學習活動。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(◎6-Ⅲ-2)</a:t>
                      </a:r>
                    </a:p>
                  </a:txBody>
                  <a:tcPr marL="62770" marR="627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7120" name="文字方塊 4"/>
          <p:cNvSpPr txBox="1">
            <a:spLocks noChangeArrowheads="1"/>
          </p:cNvSpPr>
          <p:nvPr/>
        </p:nvSpPr>
        <p:spPr bwMode="auto">
          <a:xfrm>
            <a:off x="106535" y="6357136"/>
            <a:ext cx="54777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課程綱要課程手冊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之「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伍、素養導向教材編寫原則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47121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214B6E-E1C0-4656-9E40-358B8984CF0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2075" y="2792413"/>
            <a:ext cx="7886700" cy="1323975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國民基本教育課程綱要</a:t>
            </a:r>
            <a:b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總綱重要理念與內涵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FDB575B-16C3-42E6-BC16-96945D3ECC8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 smtClean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 smtClean="0">
              <a:solidFill>
                <a:srgbClr val="70001D"/>
              </a:solidFill>
            </a:endParaRPr>
          </a:p>
        </p:txBody>
      </p:sp>
      <p:pic>
        <p:nvPicPr>
          <p:cNvPr id="19461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97" y="6425331"/>
            <a:ext cx="1213165" cy="240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06363"/>
            <a:ext cx="9158288" cy="7699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</a:t>
            </a: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核心素養與學習</a:t>
            </a: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重點</a:t>
            </a:r>
            <a: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雙向</a:t>
            </a: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細目表舉</a:t>
            </a: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隅</a:t>
            </a:r>
            <a: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第二外國語文</a:t>
            </a:r>
            <a: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endParaRPr lang="zh-TW" altLang="en-US" sz="32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94310"/>
              </p:ext>
            </p:extLst>
          </p:nvPr>
        </p:nvGraphicFramePr>
        <p:xfrm>
          <a:off x="92765" y="933520"/>
          <a:ext cx="8958470" cy="5176087"/>
        </p:xfrm>
        <a:graphic>
          <a:graphicData uri="http://schemas.openxmlformats.org/drawingml/2006/table">
            <a:tbl>
              <a:tblPr/>
              <a:tblGrid>
                <a:gridCol w="1945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2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8670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課綱</a:t>
                      </a:r>
                      <a:r>
                        <a:rPr kumimoji="0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核心素養：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79463" marR="0" lvl="0" indent="-7794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</a:t>
                      </a:r>
                      <a:r>
                        <a:rPr kumimoji="0" lang="en-US" alt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-J-B1</a:t>
                      </a:r>
                      <a:r>
                        <a:rPr kumimoji="0" lang="zh-TW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zh-TW" alt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具備入門的聽、說、讀、寫第二外國語文能力。在引導下，能運用所學字母、詞彙及句型進行簡易日常溝通。</a:t>
                      </a: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9064">
                <a:tc>
                  <a:txBody>
                    <a:bodyPr/>
                    <a:lstStyle>
                      <a:lvl1pPr marL="304800" indent="2317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04800" marR="0" lvl="0" indent="23177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</a:p>
                    <a:p>
                      <a:pPr marL="304800" marR="0" lvl="0" indent="2317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</a:p>
                    <a:p>
                      <a:pPr marL="304800" marR="0" lvl="0" indent="-1301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5-IV-5 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能聽懂日常生活應對中常用語句，並做適當的簡短回應。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5-IV-8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能在購物或點餐時，說出自己要的數量及需求。</a:t>
                      </a:r>
                    </a:p>
                  </a:txBody>
                  <a:tcPr marL="62770" marR="627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9743">
                <a:tc>
                  <a:txBody>
                    <a:bodyPr/>
                    <a:lstStyle>
                      <a:lvl1pPr marL="498475" indent="-4984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498475" marR="0" lvl="0" indent="-49847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Bf-IV-2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點餐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770" marR="627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169863" indent="-1698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169863" marR="0" lvl="0" indent="-1698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單元名稱：你想吃什麼？  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學習目標：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（外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-J-B1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）能聽懂餐廳服務人員使用的慣用句，並利用習得的語詞簡單且適切地回應。（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5-IV-5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Bf-IV-2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（外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-J-B1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）能利用習得的語詞替自己和朋友點餐。（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5-IV-8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Bf-IV-2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（外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-J-B1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）能在不明白餐點內容時詢問服務人員。（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5-IV-5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5-IV-8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Bf-IV-2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marL="62770" marR="627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7120" name="文字方塊 4"/>
          <p:cNvSpPr txBox="1">
            <a:spLocks noChangeArrowheads="1"/>
          </p:cNvSpPr>
          <p:nvPr/>
        </p:nvSpPr>
        <p:spPr bwMode="auto">
          <a:xfrm>
            <a:off x="350162" y="6338887"/>
            <a:ext cx="60163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第二外國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語文課程綱要課程手冊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之「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伍、素養導向教材編寫原則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47121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214B6E-E1C0-4656-9E40-358B8984CF0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87375" y="85725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素養導向</a:t>
            </a:r>
            <a:r>
              <a:rPr lang="zh-TW" altLang="en-US" sz="4000" b="1" spc="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的</a:t>
            </a:r>
            <a:r>
              <a:rPr lang="zh-TW" altLang="en-US" sz="40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課</a:t>
            </a:r>
            <a:r>
              <a:rPr lang="zh-TW" altLang="en-US" sz="4000" b="1" spc="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程設</a:t>
            </a:r>
            <a:r>
              <a:rPr lang="zh-TW" altLang="en-US" sz="40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計</a:t>
            </a:r>
            <a:r>
              <a:rPr lang="zh-TW" altLang="en-US" sz="4000" b="1" spc="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原則</a:t>
            </a:r>
            <a:r>
              <a:rPr lang="en-US" altLang="zh-TW" sz="4000" b="1" spc="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4000" b="1" spc="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4000" b="1" spc="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英語文</a:t>
            </a:r>
            <a:r>
              <a:rPr lang="en-US" altLang="zh-TW" sz="4000" b="1" spc="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lang="zh-TW" altLang="en-US" sz="4000" b="1" spc="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含二外</a:t>
            </a:r>
            <a:r>
              <a:rPr lang="en-US" altLang="zh-TW" sz="4000" b="1" spc="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endParaRPr lang="zh-TW" altLang="en-US" sz="4000" b="1" spc="4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813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84446CC-CCB0-46B9-A36C-CF00B8F9C15C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704679948"/>
              </p:ext>
            </p:extLst>
          </p:nvPr>
        </p:nvGraphicFramePr>
        <p:xfrm>
          <a:off x="790668" y="1150544"/>
          <a:ext cx="7701481" cy="5134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133" name="文字方塊 4"/>
          <p:cNvSpPr txBox="1">
            <a:spLocks noChangeArrowheads="1"/>
          </p:cNvSpPr>
          <p:nvPr/>
        </p:nvSpPr>
        <p:spPr bwMode="auto">
          <a:xfrm>
            <a:off x="1176338" y="2100263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sz="36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4" name="文字方塊 7"/>
          <p:cNvSpPr txBox="1">
            <a:spLocks noChangeArrowheads="1"/>
          </p:cNvSpPr>
          <p:nvPr/>
        </p:nvSpPr>
        <p:spPr bwMode="auto">
          <a:xfrm>
            <a:off x="6888163" y="2100263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素材</a:t>
            </a:r>
            <a:endParaRPr lang="en-US" altLang="zh-TW" sz="36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36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5" name="文字方塊 8"/>
          <p:cNvSpPr txBox="1">
            <a:spLocks noChangeArrowheads="1"/>
          </p:cNvSpPr>
          <p:nvPr/>
        </p:nvSpPr>
        <p:spPr bwMode="auto">
          <a:xfrm>
            <a:off x="1233488" y="4751388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endParaRPr lang="en-US" altLang="zh-TW" sz="3600" b="1" dirty="0" smtClean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6" name="文字方塊 9"/>
          <p:cNvSpPr txBox="1">
            <a:spLocks noChangeArrowheads="1"/>
          </p:cNvSpPr>
          <p:nvPr/>
        </p:nvSpPr>
        <p:spPr bwMode="auto">
          <a:xfrm>
            <a:off x="6888163" y="4751388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endParaRPr lang="en-US" altLang="zh-TW" sz="36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</a:t>
            </a:r>
            <a:r>
              <a:rPr lang="zh-TW" alt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、連貫</a:t>
            </a: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統整的課綱</a:t>
            </a:r>
          </a:p>
        </p:txBody>
      </p:sp>
      <p:sp>
        <p:nvSpPr>
          <p:cNvPr id="5325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E1D32E-5BE2-4E7F-A945-DA0D067DACF4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zh-TW" alt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6598" r="5464" b="11615"/>
          <a:stretch>
            <a:fillRect/>
          </a:stretch>
        </p:blipFill>
        <p:spPr bwMode="auto">
          <a:xfrm rot="987121">
            <a:off x="7232650" y="49315"/>
            <a:ext cx="1765300" cy="16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50378"/>
            <a:ext cx="8610600" cy="19478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必修課</a:t>
            </a: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程的規劃</a:t>
            </a:r>
            <a: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英語文</a:t>
            </a:r>
            <a: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endParaRPr lang="zh-TW" altLang="en-US" sz="3200" b="1" spc="4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900726435"/>
              </p:ext>
            </p:extLst>
          </p:nvPr>
        </p:nvGraphicFramePr>
        <p:xfrm>
          <a:off x="735496" y="1467502"/>
          <a:ext cx="7822095" cy="4214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2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C55282-D15D-4B25-B2F4-47E5427360C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38" y="223838"/>
            <a:ext cx="7886700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英語文學習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重點架構</a:t>
            </a:r>
            <a: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/>
            </a:r>
            <a:b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5" name="圓角矩形 4"/>
          <p:cNvSpPr/>
          <p:nvPr/>
        </p:nvSpPr>
        <p:spPr>
          <a:xfrm>
            <a:off x="2136775" y="1204913"/>
            <a:ext cx="5127625" cy="712787"/>
          </a:xfrm>
          <a:prstGeom prst="rect">
            <a:avLst/>
          </a:prstGeom>
          <a:solidFill>
            <a:srgbClr val="C0000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0320" tIns="20320" rIns="20320" bIns="20320" spcCol="1270" anchor="ctr"/>
          <a:lstStyle/>
          <a:p>
            <a:pPr algn="ctr" defTabSz="1422400" eaLnBrk="1" fontAlgn="auto" hangingPunct="1"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不同學習階段，相同學習類別</a:t>
            </a:r>
            <a:r>
              <a:rPr lang="en-US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</a:p>
        </p:txBody>
      </p:sp>
      <p:sp>
        <p:nvSpPr>
          <p:cNvPr id="5530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81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962760-3D47-4247-9851-AEEA70A5807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4575175" y="1917700"/>
            <a:ext cx="0" cy="315913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2565400" y="2233613"/>
            <a:ext cx="4002088" cy="0"/>
          </a:xfrm>
          <a:prstGeom prst="line">
            <a:avLst/>
          </a:prstGeom>
          <a:ln w="317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>
            <a:off x="2549525" y="2292350"/>
            <a:ext cx="15875" cy="242888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6543675" y="2320925"/>
            <a:ext cx="23813" cy="285750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/>
          <p:cNvGrpSpPr/>
          <p:nvPr/>
        </p:nvGrpSpPr>
        <p:grpSpPr>
          <a:xfrm>
            <a:off x="4799640" y="2669646"/>
            <a:ext cx="4149274" cy="3654122"/>
            <a:chOff x="4889951" y="2656737"/>
            <a:chExt cx="4149274" cy="3654122"/>
          </a:xfrm>
        </p:grpSpPr>
        <p:grpSp>
          <p:nvGrpSpPr>
            <p:cNvPr id="36" name="群組 11"/>
            <p:cNvGrpSpPr/>
            <p:nvPr/>
          </p:nvGrpSpPr>
          <p:grpSpPr>
            <a:xfrm>
              <a:off x="4889951" y="2656737"/>
              <a:ext cx="3639687" cy="3654122"/>
              <a:chOff x="194478" y="1583243"/>
              <a:chExt cx="4055741" cy="416023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7" name="圓角矩形 36"/>
              <p:cNvSpPr/>
              <p:nvPr/>
            </p:nvSpPr>
            <p:spPr>
              <a:xfrm>
                <a:off x="230403" y="1670274"/>
                <a:ext cx="4019816" cy="407320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TW" sz="14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TW" sz="14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TW" sz="14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TW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TW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b="1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A.</a:t>
                </a:r>
                <a:r>
                  <a:rPr lang="zh-TW" altLang="en-US" b="1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語</a:t>
                </a:r>
                <a:r>
                  <a:rPr lang="zh-TW" altLang="en-US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言知識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Aa.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字母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Ab.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語音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Ac.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字詞      </a:t>
                </a: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Ad.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句構    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Ae.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篇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章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TW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b="1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B.</a:t>
                </a:r>
                <a:r>
                  <a:rPr lang="zh-TW" altLang="en-US" b="1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</a:t>
                </a:r>
                <a:r>
                  <a:rPr lang="zh-TW" altLang="en-US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通功能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TW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b="1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C.</a:t>
                </a:r>
                <a:r>
                  <a:rPr lang="zh-TW" altLang="en-US" b="1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文</a:t>
                </a:r>
                <a:r>
                  <a:rPr lang="zh-TW" altLang="en-US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化與習俗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TW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b="1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D.</a:t>
                </a:r>
                <a:r>
                  <a:rPr lang="zh-TW" altLang="en-US" b="1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思</a:t>
                </a:r>
                <a:r>
                  <a:rPr lang="zh-TW" altLang="en-US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考</a:t>
                </a:r>
                <a:r>
                  <a:rPr lang="zh-TW" altLang="en-US" b="1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能力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94478" y="1583243"/>
                <a:ext cx="4052874" cy="5956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800" b="1" dirty="0">
                    <a:solidFill>
                      <a:srgbClr val="B2003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</a:t>
                </a:r>
                <a:r>
                  <a:rPr lang="zh-TW" altLang="en-US" sz="2800" b="1" dirty="0" smtClean="0">
                    <a:solidFill>
                      <a:srgbClr val="B2003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習內</a:t>
                </a:r>
                <a:r>
                  <a:rPr lang="zh-TW" altLang="en-US" sz="2800" b="1" dirty="0">
                    <a:solidFill>
                      <a:srgbClr val="B2003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容</a:t>
                </a:r>
              </a:p>
            </p:txBody>
          </p:sp>
        </p:grpSp>
        <p:sp>
          <p:nvSpPr>
            <p:cNvPr id="40" name="拱形 39"/>
            <p:cNvSpPr/>
            <p:nvPr/>
          </p:nvSpPr>
          <p:spPr>
            <a:xfrm rot="5400000">
              <a:off x="8004175" y="3759200"/>
              <a:ext cx="1035050" cy="1035050"/>
            </a:xfrm>
            <a:prstGeom prst="blockArc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03685" y="2656737"/>
            <a:ext cx="4172999" cy="3654000"/>
            <a:chOff x="357188" y="2695393"/>
            <a:chExt cx="4172999" cy="3615466"/>
          </a:xfrm>
        </p:grpSpPr>
        <p:sp>
          <p:nvSpPr>
            <p:cNvPr id="39" name="拱形 38"/>
            <p:cNvSpPr/>
            <p:nvPr/>
          </p:nvSpPr>
          <p:spPr>
            <a:xfrm rot="16200000">
              <a:off x="357188" y="3825875"/>
              <a:ext cx="1036638" cy="1036637"/>
            </a:xfrm>
            <a:prstGeom prst="blockArc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圓角矩形 50"/>
            <p:cNvSpPr/>
            <p:nvPr/>
          </p:nvSpPr>
          <p:spPr>
            <a:xfrm>
              <a:off x="890588" y="2695575"/>
              <a:ext cx="3639599" cy="361528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</a:t>
              </a:r>
              <a:endPara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</a:t>
              </a:r>
              <a:endPara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讀</a:t>
              </a:r>
              <a:endPara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</a:t>
              </a:r>
              <a:endPara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60363" indent="-360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聽說讀寫綜合應用能力，涵蓋兩種以上語文技能</a:t>
              </a:r>
              <a:endPara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學習興趣與態度 </a:t>
              </a:r>
              <a:endPara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七</a:t>
              </a: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學習方法與策略</a:t>
              </a:r>
              <a:endPara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八</a:t>
              </a: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文化理解</a:t>
              </a:r>
              <a:endPara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60363" indent="-360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九</a:t>
              </a: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邏輯思考、判斷與創造力</a:t>
              </a:r>
              <a:endPara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286" name="矩形 51"/>
            <p:cNvSpPr>
              <a:spLocks noChangeArrowheads="1"/>
            </p:cNvSpPr>
            <p:nvPr/>
          </p:nvSpPr>
          <p:spPr bwMode="auto">
            <a:xfrm>
              <a:off x="890587" y="2695393"/>
              <a:ext cx="3639600" cy="52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2800" b="1" dirty="0">
                  <a:solidFill>
                    <a:srgbClr val="B200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學</a:t>
              </a:r>
              <a:r>
                <a:rPr lang="zh-TW" altLang="en-US" sz="2800" b="1" dirty="0" smtClean="0">
                  <a:solidFill>
                    <a:srgbClr val="B200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習表</a:t>
              </a:r>
              <a:r>
                <a:rPr lang="zh-TW" altLang="en-US" sz="2800" b="1" dirty="0">
                  <a:solidFill>
                    <a:srgbClr val="B200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現</a:t>
              </a:r>
            </a:p>
          </p:txBody>
        </p:sp>
      </p:grpSp>
      <p:pic>
        <p:nvPicPr>
          <p:cNvPr id="55311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4246563"/>
            <a:ext cx="10731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5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6005" y="137055"/>
            <a:ext cx="8645237" cy="14351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英語文學習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表現舉隅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「語言能力</a:t>
            </a:r>
            <a:r>
              <a:rPr lang="en-US" altLang="zh-TW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讀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」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584066"/>
              </p:ext>
            </p:extLst>
          </p:nvPr>
        </p:nvGraphicFramePr>
        <p:xfrm>
          <a:off x="247482" y="1366811"/>
          <a:ext cx="8663760" cy="456395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165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59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59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659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91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第二學習階段</a:t>
                      </a:r>
                      <a:endParaRPr lang="zh-TW" altLang="en-US" sz="1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第三學習階段</a:t>
                      </a:r>
                      <a:endParaRPr lang="zh-TW" altLang="en-US" sz="1800" b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第四學習階段</a:t>
                      </a:r>
                      <a:endParaRPr lang="zh-TW" altLang="en-US" sz="1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第五學習階段</a:t>
                      </a:r>
                      <a:endParaRPr lang="zh-TW" altLang="en-US" sz="1800" b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0354"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</a:t>
                      </a:r>
                      <a:r>
                        <a:rPr lang="en-US" altLang="zh-TW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3-Ⅱ-2 </a:t>
                      </a:r>
                      <a:r>
                        <a:rPr lang="zh-TW" altLang="en-US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能辨識課堂中所學的</a:t>
                      </a:r>
                      <a:r>
                        <a:rPr lang="zh-TW" altLang="en-US" sz="1600" b="1" u="sng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字詞</a:t>
                      </a:r>
                      <a:r>
                        <a:rPr lang="zh-TW" altLang="en-US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  </a:t>
                      </a:r>
                    </a:p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</a:t>
                      </a:r>
                      <a:r>
                        <a:rPr lang="en-US" altLang="zh-TW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3-Ⅱ-3 </a:t>
                      </a:r>
                      <a:r>
                        <a:rPr lang="zh-TW" altLang="en-US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能看懂課堂中所學的</a:t>
                      </a:r>
                      <a:r>
                        <a:rPr lang="zh-TW" altLang="en-US" sz="1600" b="1" u="sng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句子</a:t>
                      </a:r>
                      <a:r>
                        <a:rPr lang="zh-TW" altLang="en-US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 </a:t>
                      </a:r>
                      <a:endParaRPr lang="zh-TW" altLang="en-US" sz="16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/>
                </a:tc>
                <a:tc>
                  <a:txBody>
                    <a:bodyPr/>
                    <a:lstStyle/>
                    <a:p>
                      <a:pPr marL="269875" marR="0" lvl="0" indent="-269875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3-Ⅲ-6 </a:t>
                      </a:r>
                      <a:r>
                        <a:rPr lang="zh-TW" altLang="en-US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能看懂課堂中所學的</a:t>
                      </a:r>
                      <a:r>
                        <a:rPr lang="zh-TW" altLang="en-US" sz="1600" b="1" u="sng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簡易短文之主要內容</a:t>
                      </a:r>
                      <a:r>
                        <a:rPr lang="zh-TW" altLang="en-US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  </a:t>
                      </a:r>
                      <a:endParaRPr lang="en-US" altLang="zh-TW" sz="1600" u="none" strike="noStrike" kern="1200" baseline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/>
                </a:tc>
                <a:tc>
                  <a:txBody>
                    <a:bodyPr/>
                    <a:lstStyle/>
                    <a:p>
                      <a:pPr marL="360363" indent="-360363" algn="just">
                        <a:lnSpc>
                          <a:spcPct val="150000"/>
                        </a:lnSpc>
                      </a:pPr>
                      <a:r>
                        <a:rPr lang="en-US" altLang="zh-TW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3-Ⅳ-10 </a:t>
                      </a:r>
                      <a:r>
                        <a:rPr lang="zh-TW" altLang="en-US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能辨識</a:t>
                      </a:r>
                      <a:r>
                        <a:rPr lang="zh-TW" altLang="en-US" sz="1600" b="1" u="sng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簡易故事的要素</a:t>
                      </a:r>
                      <a:r>
                        <a:rPr lang="zh-TW" altLang="en-US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，如背景、人物、事件和結局。  </a:t>
                      </a:r>
                    </a:p>
                    <a:p>
                      <a:pPr marL="360363" indent="-360363" algn="just">
                        <a:lnSpc>
                          <a:spcPct val="150000"/>
                        </a:lnSpc>
                      </a:pPr>
                      <a:r>
                        <a:rPr lang="zh-TW" altLang="en-US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 </a:t>
                      </a:r>
                      <a:r>
                        <a:rPr lang="en-US" altLang="zh-TW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3-Ⅳ-12 </a:t>
                      </a:r>
                      <a:r>
                        <a:rPr lang="zh-TW" altLang="en-US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能熟悉</a:t>
                      </a:r>
                      <a:r>
                        <a:rPr lang="zh-TW" altLang="en-US" sz="1600" b="1" u="sng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重要的閱讀技巧</a:t>
                      </a:r>
                      <a:r>
                        <a:rPr lang="zh-TW" altLang="en-US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，如擷取大意、猜測字義、推敲文意、預測後續文意及情節發展等。 </a:t>
                      </a:r>
                      <a:endParaRPr lang="zh-TW" altLang="en-US" sz="1600" u="none" strike="noStrike" kern="12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/>
                </a:tc>
                <a:tc>
                  <a:txBody>
                    <a:bodyPr/>
                    <a:lstStyle/>
                    <a:p>
                      <a:pPr marL="360363" marR="0" lvl="0" indent="-360363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3-Ⅴ-11 </a:t>
                      </a:r>
                      <a:r>
                        <a:rPr lang="zh-TW" altLang="en-US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能閱讀</a:t>
                      </a:r>
                      <a:r>
                        <a:rPr lang="zh-TW" altLang="en-US" sz="1600" b="1" u="sng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不同體裁、不同主題</a:t>
                      </a:r>
                      <a:r>
                        <a:rPr lang="zh-TW" altLang="en-US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的文章。   </a:t>
                      </a:r>
                    </a:p>
                    <a:p>
                      <a:pPr marL="360363" marR="0" lvl="0" indent="-3603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u="none" strike="noStrike" kern="1200" baseline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363" marR="0" lvl="0" indent="-360363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3-Ⅴ-13 </a:t>
                      </a:r>
                      <a:r>
                        <a:rPr lang="zh-TW" altLang="en-US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能熟悉</a:t>
                      </a:r>
                      <a:r>
                        <a:rPr lang="zh-TW" altLang="en-US" sz="1600" b="1" u="sng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各種閱讀技巧</a:t>
                      </a:r>
                      <a:r>
                        <a:rPr lang="zh-TW" altLang="en-US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（如擷取大意、推敲文意、預測後續文意），進行快速閱讀並有效應用於廣泛閱讀中。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043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332FBB-254C-43E0-879B-EE4DF273970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942" y="436844"/>
            <a:ext cx="8894618" cy="9286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英語文學習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內容舉隅</a:t>
            </a:r>
            <a:r>
              <a:rPr lang="en-US" altLang="zh-TW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「語言知識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語音」</a:t>
            </a:r>
            <a:endParaRPr lang="zh-TW" altLang="en-US" sz="3200" b="1" spc="4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817513"/>
              </p:ext>
            </p:extLst>
          </p:nvPr>
        </p:nvGraphicFramePr>
        <p:xfrm>
          <a:off x="402851" y="1730740"/>
          <a:ext cx="8404800" cy="365368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0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1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1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01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98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第二學習階段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第三學習階段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第四學習階段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第五學習階段</a:t>
                      </a:r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5433">
                <a:tc>
                  <a:txBody>
                    <a:bodyPr/>
                    <a:lstStyle/>
                    <a:p>
                      <a:pPr marL="449263" indent="-449263">
                        <a:lnSpc>
                          <a:spcPct val="150000"/>
                        </a:lnSpc>
                      </a:pPr>
                      <a:r>
                        <a:rPr lang="zh-TW" altLang="en-US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</a:t>
                      </a:r>
                      <a:r>
                        <a:rPr lang="en-US" altLang="zh-TW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Ab-Ⅱ-4 </a:t>
                      </a:r>
                      <a:r>
                        <a:rPr lang="zh-TW" altLang="en-US" sz="2000" b="1" u="sng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所學的字母拼讀規則</a:t>
                      </a:r>
                      <a:r>
                        <a:rPr lang="zh-TW" altLang="en-US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含看字讀 音、聽音拼字</a:t>
                      </a:r>
                      <a:r>
                        <a:rPr lang="en-US" altLang="zh-TW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20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449263" indent="-449263">
                        <a:lnSpc>
                          <a:spcPct val="150000"/>
                        </a:lnSpc>
                      </a:pPr>
                      <a:r>
                        <a:rPr lang="zh-TW" altLang="en-US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</a:t>
                      </a:r>
                      <a:r>
                        <a:rPr lang="en-US" altLang="zh-TW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Ab-Ⅲ-5 </a:t>
                      </a:r>
                      <a:r>
                        <a:rPr lang="zh-TW" altLang="en-US" sz="2000" b="1" u="sng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所學的字母拼讀規則 </a:t>
                      </a:r>
                      <a:r>
                        <a:rPr lang="en-US" altLang="zh-TW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含看字讀音、聽音拼字</a:t>
                      </a:r>
                      <a:r>
                        <a:rPr lang="en-US" altLang="zh-TW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20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360363" indent="-360363">
                        <a:lnSpc>
                          <a:spcPct val="150000"/>
                        </a:lnSpc>
                      </a:pPr>
                      <a:r>
                        <a:rPr lang="zh-TW" altLang="en-US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en-US" altLang="zh-TW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Ab-Ⅳ-3</a:t>
                      </a:r>
                      <a:r>
                        <a:rPr lang="zh-TW" altLang="en-US" sz="2000" b="1" u="sng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字母拼讀規則</a:t>
                      </a:r>
                      <a:r>
                        <a:rPr lang="zh-TW" altLang="en-US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（含字母拼讀的精熟 能力、字彙拼寫的輔助）。 </a:t>
                      </a:r>
                      <a:endParaRPr lang="zh-TW" altLang="en-US" sz="20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360363" indent="-360363">
                        <a:lnSpc>
                          <a:spcPct val="150000"/>
                        </a:lnSpc>
                      </a:pPr>
                      <a:r>
                        <a:rPr lang="zh-TW" altLang="en-US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</a:t>
                      </a:r>
                      <a:r>
                        <a:rPr lang="en-US" altLang="zh-TW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Ab-Ⅴ-2 </a:t>
                      </a:r>
                      <a:r>
                        <a:rPr lang="zh-TW" altLang="en-US" sz="2000" b="1" u="sng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歌謠、韻文的節奏與音韻</a:t>
                      </a:r>
                      <a:r>
                        <a:rPr lang="zh-TW" altLang="en-US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 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146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10088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A09D612-5FF9-4562-8219-88F0ED7FDA5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三</a:t>
            </a:r>
            <a:r>
              <a:rPr lang="zh-TW" alt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、多元</a:t>
            </a: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適性的課綱</a:t>
            </a:r>
          </a:p>
        </p:txBody>
      </p:sp>
      <p:sp>
        <p:nvSpPr>
          <p:cNvPr id="6246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AF2A69F-4ED0-45E6-AB00-B660198010AD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zh-TW" alt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12F3F063-C514-4327-903E-15B5C1B7965F}" type="slidenum">
              <a:rPr lang="zh-TW" altLang="en-US" smtClean="0"/>
              <a:pPr>
                <a:defRPr/>
              </a:pPr>
              <a:t>38</a:t>
            </a:fld>
            <a:endParaRPr lang="zh-TW" altLang="en-US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523123338"/>
              </p:ext>
            </p:extLst>
          </p:nvPr>
        </p:nvGraphicFramePr>
        <p:xfrm>
          <a:off x="671331" y="1944545"/>
          <a:ext cx="8044406" cy="304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7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6598" r="5464" b="11615"/>
          <a:stretch>
            <a:fillRect/>
          </a:stretch>
        </p:blipFill>
        <p:spPr bwMode="auto">
          <a:xfrm rot="987121">
            <a:off x="7232650" y="49315"/>
            <a:ext cx="1765300" cy="16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540" y="173621"/>
            <a:ext cx="8610600" cy="84979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加</a:t>
            </a: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深加廣選修學分的</a:t>
            </a: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規劃</a:t>
            </a:r>
            <a: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英語文</a:t>
            </a:r>
            <a: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endParaRPr lang="zh-TW" altLang="en-US" sz="3200" b="1" spc="4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0120" y="841984"/>
            <a:ext cx="46801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深加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廣選修規劃三門課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434975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學分，高一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至高三皆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適用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4975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自普高部定必修的學習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2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C55282-D15D-4B25-B2F4-47E5427360C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925439824"/>
              </p:ext>
            </p:extLst>
          </p:nvPr>
        </p:nvGraphicFramePr>
        <p:xfrm>
          <a:off x="366087" y="1857647"/>
          <a:ext cx="8486053" cy="4866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62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基本教育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課程綱要理念與特色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D9F667-02FB-4FCE-85D2-DA64F60AF37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6598" r="5464" b="11615"/>
          <a:stretch>
            <a:fillRect/>
          </a:stretch>
        </p:blipFill>
        <p:spPr bwMode="auto">
          <a:xfrm rot="987121">
            <a:off x="7244311" y="42066"/>
            <a:ext cx="1765300" cy="16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2436" y="295133"/>
            <a:ext cx="8610600" cy="19478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加</a:t>
            </a: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深加廣選修學分的</a:t>
            </a: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規劃</a:t>
            </a:r>
            <a: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第二外國語文</a:t>
            </a:r>
            <a: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lang="en-US" altLang="zh-TW" sz="32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2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</a:br>
            <a:endParaRPr lang="zh-TW" altLang="en-US" sz="3200" b="1" spc="4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215157747"/>
              </p:ext>
            </p:extLst>
          </p:nvPr>
        </p:nvGraphicFramePr>
        <p:xfrm>
          <a:off x="731901" y="1386422"/>
          <a:ext cx="8051665" cy="462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2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C55282-D15D-4B25-B2F4-47E5427360C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28647" y="5788963"/>
            <a:ext cx="82581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9388" indent="-1793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☆高級中等學校教育階段，學校亦可依據學生需求與學校發展願景及特色，於校訂課程規劃第二外國語文（含新住民語文）課程</a:t>
            </a:r>
            <a:r>
              <a:rPr lang="zh-TW" altLang="en-US" sz="2400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aseline="3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23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38" y="223838"/>
            <a:ext cx="7886700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第二外國語文學習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重點架構</a:t>
            </a:r>
            <a: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/>
            </a:r>
            <a:b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5" name="圓角矩形 4"/>
          <p:cNvSpPr/>
          <p:nvPr/>
        </p:nvSpPr>
        <p:spPr>
          <a:xfrm>
            <a:off x="2136775" y="1204913"/>
            <a:ext cx="5127625" cy="712787"/>
          </a:xfrm>
          <a:prstGeom prst="rect">
            <a:avLst/>
          </a:prstGeom>
          <a:solidFill>
            <a:srgbClr val="C0000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0320" tIns="20320" rIns="20320" bIns="20320" spcCol="1270" anchor="ctr"/>
          <a:lstStyle/>
          <a:p>
            <a:pPr algn="ctr" defTabSz="1422400" eaLnBrk="1" fontAlgn="auto" hangingPunct="1">
              <a:spcAft>
                <a:spcPts val="0"/>
              </a:spcAft>
              <a:defRPr/>
            </a:pPr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引導</a:t>
            </a: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跨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r>
              <a:rPr lang="en-US" altLang="zh-TW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科目的課程設計</a:t>
            </a:r>
            <a:endParaRPr lang="zh-TW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30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81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962760-3D47-4247-9851-AEEA70A5807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4575175" y="1917700"/>
            <a:ext cx="0" cy="315913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2565400" y="2233613"/>
            <a:ext cx="4002088" cy="0"/>
          </a:xfrm>
          <a:prstGeom prst="line">
            <a:avLst/>
          </a:prstGeom>
          <a:ln w="317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>
            <a:off x="2549525" y="2292350"/>
            <a:ext cx="15875" cy="242888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6543675" y="2320925"/>
            <a:ext cx="23813" cy="285750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/>
          <p:cNvGrpSpPr/>
          <p:nvPr/>
        </p:nvGrpSpPr>
        <p:grpSpPr>
          <a:xfrm>
            <a:off x="4830466" y="2635526"/>
            <a:ext cx="4149274" cy="3691310"/>
            <a:chOff x="4889951" y="2656736"/>
            <a:chExt cx="4149274" cy="3691310"/>
          </a:xfrm>
        </p:grpSpPr>
        <p:grpSp>
          <p:nvGrpSpPr>
            <p:cNvPr id="36" name="群組 11"/>
            <p:cNvGrpSpPr/>
            <p:nvPr/>
          </p:nvGrpSpPr>
          <p:grpSpPr>
            <a:xfrm>
              <a:off x="4889951" y="2656736"/>
              <a:ext cx="3637114" cy="3691310"/>
              <a:chOff x="194478" y="1583243"/>
              <a:chExt cx="4052874" cy="407320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7" name="圓角矩形 36"/>
              <p:cNvSpPr/>
              <p:nvPr/>
            </p:nvSpPr>
            <p:spPr>
              <a:xfrm>
                <a:off x="227536" y="1583243"/>
                <a:ext cx="4019816" cy="407320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TW" sz="20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TW" sz="20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TW" sz="20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2000" b="1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A.</a:t>
                </a:r>
                <a:r>
                  <a:rPr lang="zh-TW" altLang="en-US" sz="2000" b="1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語言</a:t>
                </a:r>
                <a:r>
                  <a:rPr lang="zh-TW" altLang="en-US" sz="2000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知識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Aa.</a:t>
                </a: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字母    </a:t>
                </a:r>
                <a:endPara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Ab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.</a:t>
                </a: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語音    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/>
                </a:r>
                <a:b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Ac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.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字</a:t>
                </a: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詞    </a:t>
                </a:r>
                <a:endPara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Ad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.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句</a:t>
                </a: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構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/>
                </a:r>
                <a:b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Ae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.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篇章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TW" sz="20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2000" b="1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B.</a:t>
                </a:r>
                <a:r>
                  <a:rPr lang="zh-TW" altLang="en-US" sz="2000" b="1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溝通</a:t>
                </a:r>
                <a:r>
                  <a:rPr lang="zh-TW" altLang="en-US" sz="2000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功能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94478" y="1583243"/>
                <a:ext cx="4052874" cy="5773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zh-TW" altLang="en-US" sz="2800" b="1" dirty="0">
                    <a:solidFill>
                      <a:srgbClr val="B2003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學習內容</a:t>
                </a:r>
              </a:p>
            </p:txBody>
          </p:sp>
        </p:grpSp>
        <p:sp>
          <p:nvSpPr>
            <p:cNvPr id="40" name="拱形 39"/>
            <p:cNvSpPr/>
            <p:nvPr/>
          </p:nvSpPr>
          <p:spPr>
            <a:xfrm rot="5400000">
              <a:off x="8004175" y="3759200"/>
              <a:ext cx="1035050" cy="1035050"/>
            </a:xfrm>
            <a:prstGeom prst="blockArc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56466" y="2606675"/>
            <a:ext cx="4140600" cy="3720161"/>
            <a:chOff x="357188" y="2665413"/>
            <a:chExt cx="4140600" cy="3720161"/>
          </a:xfrm>
        </p:grpSpPr>
        <p:sp>
          <p:nvSpPr>
            <p:cNvPr id="39" name="拱形 38"/>
            <p:cNvSpPr/>
            <p:nvPr/>
          </p:nvSpPr>
          <p:spPr>
            <a:xfrm rot="16200000">
              <a:off x="357188" y="3825875"/>
              <a:ext cx="1036638" cy="1036637"/>
            </a:xfrm>
            <a:prstGeom prst="blockArc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圓角矩形 50"/>
            <p:cNvSpPr/>
            <p:nvPr/>
          </p:nvSpPr>
          <p:spPr>
            <a:xfrm>
              <a:off x="890588" y="2695574"/>
              <a:ext cx="3607200" cy="3690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</a:t>
              </a:r>
              <a:endPara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</a:t>
              </a:r>
              <a:endPara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讀</a:t>
              </a:r>
              <a:endPara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</a:t>
              </a:r>
              <a:endPara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19100" indent="-4191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聽說讀寫綜合應用能力，涵蓋兩種以上語文技能</a:t>
              </a:r>
              <a:endPara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學習策略</a:t>
              </a:r>
              <a:endPara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七</a:t>
              </a: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文化理解</a:t>
              </a:r>
              <a:endPara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八</a:t>
              </a:r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邏輯思考與</a:t>
              </a:r>
              <a:r>
                <a:rPr lang="zh-TW" altLang="en-US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創造力</a:t>
              </a:r>
              <a:endPara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286" name="矩形 51"/>
            <p:cNvSpPr>
              <a:spLocks noChangeArrowheads="1"/>
            </p:cNvSpPr>
            <p:nvPr/>
          </p:nvSpPr>
          <p:spPr bwMode="auto">
            <a:xfrm>
              <a:off x="890588" y="2665413"/>
              <a:ext cx="3607200" cy="52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2800" b="1" dirty="0">
                  <a:solidFill>
                    <a:srgbClr val="B200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學習</a:t>
              </a:r>
              <a:r>
                <a:rPr lang="zh-TW" altLang="en-US" sz="2800" b="1" dirty="0" smtClean="0">
                  <a:solidFill>
                    <a:srgbClr val="B200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表現</a:t>
              </a:r>
              <a:endParaRPr lang="zh-TW" altLang="en-US" sz="2800" b="1" dirty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55311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4154487"/>
            <a:ext cx="10731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14793"/>
            <a:ext cx="9143999" cy="72859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第二外國語文學習表現舉</a:t>
            </a: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隅</a:t>
            </a:r>
            <a:r>
              <a:rPr lang="en-US" altLang="zh-TW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「</a:t>
            </a: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語言能力</a:t>
            </a:r>
            <a:r>
              <a:rPr lang="en-US" altLang="zh-TW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讀</a:t>
            </a: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」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78974"/>
              </p:ext>
            </p:extLst>
          </p:nvPr>
        </p:nvGraphicFramePr>
        <p:xfrm>
          <a:off x="-2" y="1092982"/>
          <a:ext cx="9144000" cy="3347937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33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Level</a:t>
                      </a:r>
                      <a:r>
                        <a:rPr lang="en-US" altLang="zh-TW" sz="2000" baseline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endParaRPr lang="en-US" altLang="zh-TW" sz="2000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Level-2</a:t>
                      </a:r>
                    </a:p>
                  </a:txBody>
                  <a:tcPr marL="91451" marR="91451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Level-3</a:t>
                      </a:r>
                    </a:p>
                  </a:txBody>
                  <a:tcPr marL="91451" marR="91451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Level-4</a:t>
                      </a:r>
                    </a:p>
                  </a:txBody>
                  <a:tcPr marL="91451" marR="91451" marT="45712" marB="4571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8941">
                <a:tc>
                  <a:txBody>
                    <a:bodyPr/>
                    <a:lstStyle/>
                    <a:p>
                      <a:pPr marL="269875" indent="-269875">
                        <a:lnSpc>
                          <a:spcPct val="150000"/>
                        </a:lnSpc>
                      </a:pPr>
                      <a:r>
                        <a:rPr lang="en-US" altLang="zh-TW" sz="20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3-IV -1 </a:t>
                      </a:r>
                      <a:r>
                        <a:rPr lang="zh-TW" altLang="en-US" sz="20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能辨識字 母發音與字形。</a:t>
                      </a:r>
                    </a:p>
                  </a:txBody>
                  <a:tcPr marL="91451" marR="91451" marT="45712" marB="45712"/>
                </a:tc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3-IV-7 </a:t>
                      </a:r>
                      <a:r>
                        <a:rPr lang="zh-TW" altLang="en-US" sz="20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能看懂簡單的標示語句 。</a:t>
                      </a:r>
                    </a:p>
                    <a:p>
                      <a:pPr marL="269875" marR="0" lvl="0" indent="-2698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3-IV-8 </a:t>
                      </a:r>
                      <a:r>
                        <a:rPr lang="zh-TW" altLang="en-US" sz="20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能唸出課堂中習得的日常語句 。</a:t>
                      </a:r>
                    </a:p>
                  </a:txBody>
                  <a:tcPr marL="91451" marR="91451" marT="45712" marB="45712"/>
                </a:tc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3-Ⅴ-13 </a:t>
                      </a:r>
                      <a:r>
                        <a:rPr lang="zh-TW" altLang="en-US" sz="20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能看懂簡易的標示或商品籤 。</a:t>
                      </a:r>
                    </a:p>
                    <a:p>
                      <a:pPr marL="269875" marR="0" lvl="0" indent="-2698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3-Ⅴ-14 </a:t>
                      </a:r>
                      <a:r>
                        <a:rPr lang="zh-TW" altLang="en-US" sz="20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能快速瀏覽簡單的公共場所資訊 。</a:t>
                      </a:r>
                    </a:p>
                  </a:txBody>
                  <a:tcPr marL="91451" marR="91451" marT="45712" marB="45712"/>
                </a:tc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3-Ⅴ-21  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能瀏覽並掌握網頁與公共場所的資訊。</a:t>
                      </a:r>
                    </a:p>
                    <a:p>
                      <a:pPr marL="269875" marR="0" lvl="0" indent="-2698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3-Ⅴ-22  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能閱讀不同體裁、不同主題的簡易文章。</a:t>
                      </a:r>
                    </a:p>
                  </a:txBody>
                  <a:tcPr marL="91451" marR="91451" marT="45712" marB="4571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043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332FBB-254C-43E0-879B-EE4DF273970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向右箭號 5"/>
          <p:cNvSpPr/>
          <p:nvPr/>
        </p:nvSpPr>
        <p:spPr>
          <a:xfrm>
            <a:off x="-2" y="4662191"/>
            <a:ext cx="2160000" cy="1519200"/>
          </a:xfrm>
          <a:prstGeom prst="rightArrow">
            <a:avLst>
              <a:gd name="adj1" fmla="val 57650"/>
              <a:gd name="adj2" fmla="val 50000"/>
            </a:avLst>
          </a:prstGeom>
          <a:solidFill>
            <a:srgbClr val="ED7D3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能正確指認並讀出相應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發音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6" name="向右箭號 5"/>
          <p:cNvSpPr/>
          <p:nvPr/>
        </p:nvSpPr>
        <p:spPr>
          <a:xfrm>
            <a:off x="2241395" y="4662190"/>
            <a:ext cx="2286000" cy="1569600"/>
          </a:xfrm>
          <a:prstGeom prst="rightArrow">
            <a:avLst>
              <a:gd name="adj1" fmla="val 61850"/>
              <a:gd name="adj2" fmla="val 50000"/>
            </a:avLst>
          </a:prstGeom>
          <a:solidFill>
            <a:srgbClr val="ED7D3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對於習得的字詞能正確理解並唸出正確讀音。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4582249" y="4662191"/>
            <a:ext cx="2160000" cy="1518047"/>
          </a:xfrm>
          <a:prstGeom prst="rightArrow">
            <a:avLst>
              <a:gd name="adj1" fmla="val 61850"/>
              <a:gd name="adj2" fmla="val 50000"/>
            </a:avLst>
          </a:prstGeom>
          <a:solidFill>
            <a:srgbClr val="ED7D3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能正確理解周遭書面資訊的主旨。</a:t>
            </a:r>
          </a:p>
        </p:txBody>
      </p:sp>
      <p:sp>
        <p:nvSpPr>
          <p:cNvPr id="8" name="向右箭號 7"/>
          <p:cNvSpPr/>
          <p:nvPr/>
        </p:nvSpPr>
        <p:spPr>
          <a:xfrm>
            <a:off x="6830556" y="4662192"/>
            <a:ext cx="2286000" cy="1518047"/>
          </a:xfrm>
          <a:prstGeom prst="rightArrow">
            <a:avLst>
              <a:gd name="adj1" fmla="val 61850"/>
              <a:gd name="adj2" fmla="val 50000"/>
            </a:avLst>
          </a:prstGeom>
          <a:solidFill>
            <a:srgbClr val="ED7D3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能正確理解周遭書面資訊之大意並能掌握細節 。</a:t>
            </a:r>
          </a:p>
        </p:txBody>
      </p:sp>
    </p:spTree>
    <p:extLst>
      <p:ext uri="{BB962C8B-B14F-4D97-AF65-F5344CB8AC3E}">
        <p14:creationId xmlns:p14="http://schemas.microsoft.com/office/powerpoint/2010/main" val="6366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350" y="574675"/>
            <a:ext cx="8142288" cy="9286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第二外國語文學習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內容舉隅</a:t>
            </a:r>
            <a:r>
              <a:rPr lang="en-US" altLang="zh-TW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br>
              <a:rPr lang="en-US" altLang="zh-TW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「語言知識</a:t>
            </a:r>
            <a:r>
              <a:rPr lang="en-US" altLang="zh-TW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詞彙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」</a:t>
            </a:r>
            <a:r>
              <a:rPr lang="en-US" altLang="zh-TW" sz="32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2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</a:br>
            <a:endParaRPr lang="zh-TW" altLang="en-US" sz="3200" b="1" spc="4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096189"/>
              </p:ext>
            </p:extLst>
          </p:nvPr>
        </p:nvGraphicFramePr>
        <p:xfrm>
          <a:off x="514350" y="1897062"/>
          <a:ext cx="8172452" cy="381793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43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005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Level 1</a:t>
                      </a:r>
                      <a:endParaRPr lang="zh-TW" altLang="en-US" sz="20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Level 2</a:t>
                      </a:r>
                      <a:endParaRPr lang="zh-TW" altLang="en-US" sz="2000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Level 3</a:t>
                      </a:r>
                      <a:endParaRPr lang="zh-TW" altLang="en-US" sz="20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Level 4</a:t>
                      </a:r>
                      <a:endParaRPr lang="zh-TW" altLang="en-US" sz="2000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7382">
                <a:tc>
                  <a:txBody>
                    <a:bodyPr/>
                    <a:lstStyle/>
                    <a:p>
                      <a:pPr marL="271463" indent="-271463" algn="l">
                        <a:lnSpc>
                          <a:spcPct val="1500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Ac-IV-1 </a:t>
                      </a:r>
                    </a:p>
                    <a:p>
                      <a:pPr marL="271463" indent="-271463" algn="l">
                        <a:lnSpc>
                          <a:spcPct val="150000"/>
                        </a:lnSpc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至少</a:t>
                      </a:r>
                      <a:r>
                        <a:rPr lang="en-US" altLang="zh-TW" sz="2000" b="1" u="sng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300</a:t>
                      </a:r>
                      <a:r>
                        <a:rPr lang="zh-TW" altLang="en-US" sz="2000" b="1" u="sng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個字詞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269875" indent="-269875" algn="l">
                        <a:lnSpc>
                          <a:spcPct val="150000"/>
                        </a:lnSpc>
                      </a:pPr>
                      <a:r>
                        <a:rPr lang="en-US" altLang="zh-TW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Ac-IV-4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</a:pPr>
                      <a:r>
                        <a:rPr lang="zh-TW" altLang="en-US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至少</a:t>
                      </a:r>
                      <a:r>
                        <a:rPr lang="en-US" altLang="zh-TW" sz="2000" b="1" u="sng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</a:t>
                      </a:r>
                      <a:r>
                        <a:rPr lang="zh-TW" altLang="en-US" sz="2000" b="1" u="sng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個字詞</a:t>
                      </a:r>
                      <a:r>
                        <a:rPr lang="zh-TW" altLang="en-US" sz="20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，應用於聽日常溝通。</a:t>
                      </a:r>
                      <a:endParaRPr lang="zh-TW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Ac-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Ⅴ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-7</a:t>
                      </a:r>
                    </a:p>
                    <a:p>
                      <a:pPr marL="360363" marR="0" lvl="0" indent="-3603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常用</a:t>
                      </a:r>
                      <a:r>
                        <a:rPr lang="en-US" altLang="zh-TW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1,000</a:t>
                      </a:r>
                      <a:r>
                        <a:rPr lang="zh-TW" altLang="zh-TW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字詞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zh-TW" altLang="en-US" sz="20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271463" indent="-271463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Ac-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Ⅴ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-10</a:t>
                      </a:r>
                    </a:p>
                    <a:p>
                      <a:pPr marL="271463" indent="-271463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常用</a:t>
                      </a:r>
                      <a:r>
                        <a:rPr lang="en-US" altLang="zh-TW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1,500</a:t>
                      </a:r>
                      <a:r>
                        <a:rPr lang="zh-TW" altLang="zh-TW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字詞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zh-TW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146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10088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A09D612-5FF9-4562-8219-88F0ED7FDA5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12F3F063-C514-4327-903E-15B5C1B7965F}" type="slidenum">
              <a:rPr lang="zh-TW" altLang="en-US" smtClean="0"/>
              <a:pPr>
                <a:defRPr/>
              </a:pPr>
              <a:t>44</a:t>
            </a:fld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975386" y="2259729"/>
            <a:ext cx="7373110" cy="1874932"/>
            <a:chOff x="1412075" y="2098678"/>
            <a:chExt cx="7373110" cy="1874932"/>
          </a:xfrm>
        </p:grpSpPr>
        <p:sp>
          <p:nvSpPr>
            <p:cNvPr id="6" name="矩形 5"/>
            <p:cNvSpPr/>
            <p:nvPr/>
          </p:nvSpPr>
          <p:spPr>
            <a:xfrm>
              <a:off x="1412075" y="2098678"/>
              <a:ext cx="7373110" cy="187493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3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矩形 6"/>
            <p:cNvSpPr/>
            <p:nvPr/>
          </p:nvSpPr>
          <p:spPr>
            <a:xfrm>
              <a:off x="1412075" y="2098678"/>
              <a:ext cx="7373110" cy="1874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40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英語文課綱</a:t>
              </a:r>
              <a:r>
                <a:rPr lang="en-US" altLang="zh-TW" sz="40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含二外</a:t>
              </a:r>
              <a:r>
                <a:rPr lang="en-US" altLang="zh-TW" sz="40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的實施要點</a:t>
              </a:r>
              <a:endParaRPr lang="zh-TW" altLang="en-US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9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63" y="374650"/>
            <a:ext cx="7886700" cy="801688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施要點（一）課程發展</a:t>
            </a:r>
          </a:p>
        </p:txBody>
      </p:sp>
      <p:sp>
        <p:nvSpPr>
          <p:cNvPr id="6656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627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A510EC0-F840-44B5-9FE5-4834F4B1430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530517"/>
              </p:ext>
            </p:extLst>
          </p:nvPr>
        </p:nvGraphicFramePr>
        <p:xfrm>
          <a:off x="396305" y="1349769"/>
          <a:ext cx="8384147" cy="476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50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7225" y="374650"/>
            <a:ext cx="7886700" cy="801688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實施要點（二）教材編選</a:t>
            </a:r>
          </a:p>
        </p:txBody>
      </p:sp>
      <p:sp>
        <p:nvSpPr>
          <p:cNvPr id="6758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6E6B10-495A-4664-B403-6D8022725F0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79417" y="1192949"/>
            <a:ext cx="8642315" cy="5007453"/>
            <a:chOff x="321621" y="1231192"/>
            <a:chExt cx="8642315" cy="5007453"/>
          </a:xfrm>
        </p:grpSpPr>
        <p:grpSp>
          <p:nvGrpSpPr>
            <p:cNvPr id="21" name="群組 20"/>
            <p:cNvGrpSpPr/>
            <p:nvPr/>
          </p:nvGrpSpPr>
          <p:grpSpPr>
            <a:xfrm>
              <a:off x="321621" y="3742789"/>
              <a:ext cx="8642315" cy="2495856"/>
              <a:chOff x="2984034" y="1780278"/>
              <a:chExt cx="2557743" cy="1186852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2" name="圓角矩形 21"/>
              <p:cNvSpPr/>
              <p:nvPr/>
            </p:nvSpPr>
            <p:spPr>
              <a:xfrm>
                <a:off x="2984034" y="1780278"/>
                <a:ext cx="2557743" cy="1186852"/>
              </a:xfrm>
              <a:prstGeom prst="roundRect">
                <a:avLst/>
              </a:prstGeom>
              <a:grpFill/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圓角矩形 4"/>
              <p:cNvSpPr/>
              <p:nvPr/>
            </p:nvSpPr>
            <p:spPr>
              <a:xfrm>
                <a:off x="3041971" y="1838215"/>
                <a:ext cx="2441869" cy="107097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zh-TW" altLang="en-US" sz="2400" b="1" kern="12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321621" y="1231192"/>
              <a:ext cx="8642315" cy="2495856"/>
              <a:chOff x="2984034" y="1780278"/>
              <a:chExt cx="2557743" cy="1186852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9" name="圓角矩形 18"/>
              <p:cNvSpPr/>
              <p:nvPr/>
            </p:nvSpPr>
            <p:spPr>
              <a:xfrm>
                <a:off x="2984034" y="1780278"/>
                <a:ext cx="2557743" cy="1186852"/>
              </a:xfrm>
              <a:prstGeom prst="roundRect">
                <a:avLst/>
              </a:prstGeom>
              <a:grpFill/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圓角矩形 4"/>
              <p:cNvSpPr/>
              <p:nvPr/>
            </p:nvSpPr>
            <p:spPr>
              <a:xfrm>
                <a:off x="3041971" y="1838215"/>
                <a:ext cx="2441869" cy="107097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zh-TW" altLang="en-US" sz="2400" b="1" kern="12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3086042" y="3160818"/>
              <a:ext cx="2557743" cy="1186852"/>
              <a:chOff x="2984034" y="1780278"/>
              <a:chExt cx="2557743" cy="118685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2984034" y="1780278"/>
                <a:ext cx="2557743" cy="1186852"/>
              </a:xfrm>
              <a:prstGeom prst="roundRect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圓角矩形 4"/>
              <p:cNvSpPr/>
              <p:nvPr/>
            </p:nvSpPr>
            <p:spPr>
              <a:xfrm>
                <a:off x="3041971" y="1838215"/>
                <a:ext cx="2441869" cy="10709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zh-TW" altLang="en-US" sz="2400" b="1" kern="1200" dirty="0" smtClean="0">
                    <a:latin typeface="微軟正黑體" pitchFamily="34" charset="-120"/>
                    <a:ea typeface="微軟正黑體" pitchFamily="34" charset="-120"/>
                  </a:rPr>
                  <a:t>取材於日常生活</a:t>
                </a:r>
                <a:endParaRPr lang="en-US" altLang="zh-TW" sz="2400" b="1" kern="1200" dirty="0" smtClean="0">
                  <a:latin typeface="微軟正黑體" pitchFamily="34" charset="-120"/>
                  <a:ea typeface="微軟正黑體" pitchFamily="34" charset="-120"/>
                </a:endParaRP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zh-TW" altLang="en-US" sz="2400" b="1" kern="1200" dirty="0" smtClean="0">
                    <a:latin typeface="微軟正黑體" pitchFamily="34" charset="-120"/>
                    <a:ea typeface="微軟正黑體" pitchFamily="34" charset="-120"/>
                  </a:rPr>
                  <a:t>的溝通運用</a:t>
                </a:r>
                <a:endParaRPr lang="zh-TW" altLang="en-US" sz="2400" b="1" kern="12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14" name="文字方塊 13"/>
            <p:cNvSpPr txBox="1"/>
            <p:nvPr/>
          </p:nvSpPr>
          <p:spPr>
            <a:xfrm>
              <a:off x="644222" y="1310872"/>
              <a:ext cx="370911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</a:t>
              </a:r>
              <a:r>
                <a:rPr lang="zh-TW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材內容</a:t>
              </a:r>
              <a:r>
                <a:rPr lang="zh-TW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取材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需涵蓋：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主題與</a:t>
              </a:r>
              <a:r>
                <a:rPr lang="zh-TW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體裁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溝通</a:t>
              </a:r>
              <a:r>
                <a:rPr lang="zh-TW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功能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9388" indent="-179388"/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語言</a:t>
              </a:r>
              <a:r>
                <a:rPr lang="zh-TW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成分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(1)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字母、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(2)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語音、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(3)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詞彙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(4)</a:t>
              </a:r>
              <a:r>
                <a:rPr lang="zh-TW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文法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句</a:t>
              </a:r>
              <a:r>
                <a:rPr lang="zh-TW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構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語用情境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(5)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篇章</a:t>
              </a:r>
              <a:endParaRPr lang="zh-TW" altLang="zh-TW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642778" y="1499997"/>
              <a:ext cx="412539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89013" indent="-989013"/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(3)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詞彙：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英語文高中教材選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用常用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4,500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字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若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因原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文內容，可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適度選用字頻較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高的字彙。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989013" indent="-989013"/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(5)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篇章：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英語文國中注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篇章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結構的理解與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學習，語法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關聯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(cohesion)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語意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連貫性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(coherence)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98238" y="4314688"/>
              <a:ext cx="390233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</a:t>
              </a:r>
              <a:r>
                <a:rPr lang="zh-TW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材編纂</a:t>
              </a:r>
              <a:r>
                <a:rPr lang="zh-TW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原則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indent="450850"/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呼應課綱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indent="450850"/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學生為</a:t>
              </a:r>
              <a:r>
                <a:rPr lang="zh-TW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中心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indent="450850"/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語言技能重於語言</a:t>
              </a:r>
              <a:r>
                <a:rPr lang="zh-TW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知識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indent="450850"/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lang="zh-TW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融合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聽說</a:t>
              </a:r>
              <a:r>
                <a:rPr lang="zh-TW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讀寫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4631869" y="4567110"/>
              <a:ext cx="36217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5.</a:t>
              </a:r>
              <a:r>
                <a:rPr lang="zh-TW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循序漸進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螺旋向上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文本應具範本</a:t>
              </a:r>
              <a:r>
                <a:rPr lang="zh-TW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特質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7.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內容兼顧差異化教學</a:t>
              </a:r>
              <a:r>
                <a:rPr lang="zh-TW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與適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</a:t>
              </a:r>
              <a:r>
                <a:rPr lang="zh-TW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8.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以多元方式呈現</a:t>
              </a:r>
              <a:r>
                <a:rPr lang="zh-TW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素材</a:t>
              </a:r>
              <a:endPara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1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實施要點（三）教學實施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1045"/>
            <a:ext cx="7886700" cy="533217"/>
          </a:xfrm>
        </p:spPr>
        <p:txBody>
          <a:bodyPr>
            <a:normAutofit/>
          </a:bodyPr>
          <a:lstStyle/>
          <a:p>
            <a:pPr marL="1093788" indent="-1093788"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47</a:t>
            </a:r>
            <a:endParaRPr lang="zh-TW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5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58029"/>
              </p:ext>
            </p:extLst>
          </p:nvPr>
        </p:nvGraphicFramePr>
        <p:xfrm>
          <a:off x="228600" y="1644262"/>
          <a:ext cx="8538693" cy="460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48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實施要點（三）教學實施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1045"/>
            <a:ext cx="7886700" cy="533217"/>
          </a:xfrm>
        </p:spPr>
        <p:txBody>
          <a:bodyPr>
            <a:normAutofit/>
          </a:bodyPr>
          <a:lstStyle/>
          <a:p>
            <a:pPr marL="1093788" indent="-1093788"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48</a:t>
            </a:r>
            <a:endParaRPr lang="zh-TW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5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331317"/>
              </p:ext>
            </p:extLst>
          </p:nvPr>
        </p:nvGraphicFramePr>
        <p:xfrm>
          <a:off x="181755" y="1644262"/>
          <a:ext cx="8780489" cy="460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57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實施要點（三）教學實施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1045"/>
            <a:ext cx="7886700" cy="533217"/>
          </a:xfrm>
        </p:spPr>
        <p:txBody>
          <a:bodyPr>
            <a:normAutofit/>
          </a:bodyPr>
          <a:lstStyle/>
          <a:p>
            <a:pPr marL="1093788" indent="-1093788"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49</a:t>
            </a:r>
            <a:endParaRPr lang="zh-TW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5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712938"/>
              </p:ext>
            </p:extLst>
          </p:nvPr>
        </p:nvGraphicFramePr>
        <p:xfrm>
          <a:off x="228600" y="1644262"/>
          <a:ext cx="8538693" cy="5057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30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04979856"/>
              </p:ext>
            </p:extLst>
          </p:nvPr>
        </p:nvGraphicFramePr>
        <p:xfrm>
          <a:off x="642910" y="1000294"/>
          <a:ext cx="8352928" cy="502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投影片編號版面配置區 3"/>
          <p:cNvSpPr txBox="1">
            <a:spLocks noGrp="1"/>
          </p:cNvSpPr>
          <p:nvPr/>
        </p:nvSpPr>
        <p:spPr bwMode="auto">
          <a:xfrm>
            <a:off x="705167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F1CE2EE-5432-4B5D-AD5A-03018AC49998}" type="slidenum">
              <a:rPr lang="zh-TW" altLang="en-US" sz="120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zh-TW" altLang="en-US" sz="1200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1508" name="AutoShape 9"/>
          <p:cNvSpPr>
            <a:spLocks noChangeArrowheads="1"/>
          </p:cNvSpPr>
          <p:nvPr/>
        </p:nvSpPr>
        <p:spPr bwMode="auto">
          <a:xfrm>
            <a:off x="815975" y="5215364"/>
            <a:ext cx="1921209" cy="1008063"/>
          </a:xfrm>
          <a:prstGeom prst="roundRect">
            <a:avLst>
              <a:gd name="adj" fmla="val 16667"/>
            </a:avLst>
          </a:prstGeom>
          <a:solidFill>
            <a:srgbClr val="D78F8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啟發生命潛能</a:t>
            </a:r>
          </a:p>
        </p:txBody>
      </p:sp>
      <p:sp>
        <p:nvSpPr>
          <p:cNvPr id="21509" name="AutoShape 10"/>
          <p:cNvSpPr>
            <a:spLocks noChangeArrowheads="1"/>
          </p:cNvSpPr>
          <p:nvPr/>
        </p:nvSpPr>
        <p:spPr bwMode="auto">
          <a:xfrm>
            <a:off x="2807616" y="5215361"/>
            <a:ext cx="1924026" cy="1008063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陶養生活知能</a:t>
            </a:r>
          </a:p>
        </p:txBody>
      </p:sp>
      <p:sp>
        <p:nvSpPr>
          <p:cNvPr id="21510" name="AutoShape 11"/>
          <p:cNvSpPr>
            <a:spLocks noChangeArrowheads="1"/>
          </p:cNvSpPr>
          <p:nvPr/>
        </p:nvSpPr>
        <p:spPr bwMode="auto">
          <a:xfrm>
            <a:off x="4807789" y="5215361"/>
            <a:ext cx="1887273" cy="1008063"/>
          </a:xfrm>
          <a:prstGeom prst="roundRect">
            <a:avLst>
              <a:gd name="adj" fmla="val 16667"/>
            </a:avLst>
          </a:prstGeom>
          <a:solidFill>
            <a:srgbClr val="67B9C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促進生涯發展</a:t>
            </a:r>
          </a:p>
        </p:txBody>
      </p:sp>
      <p:sp>
        <p:nvSpPr>
          <p:cNvPr id="21511" name="AutoShape 12"/>
          <p:cNvSpPr>
            <a:spLocks noChangeArrowheads="1"/>
          </p:cNvSpPr>
          <p:nvPr/>
        </p:nvSpPr>
        <p:spPr bwMode="auto">
          <a:xfrm>
            <a:off x="6742966" y="5215361"/>
            <a:ext cx="2092325" cy="100806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涵育公民責任</a:t>
            </a:r>
          </a:p>
        </p:txBody>
      </p:sp>
      <p:sp>
        <p:nvSpPr>
          <p:cNvPr id="21512" name="文字方塊 9"/>
          <p:cNvSpPr txBox="1">
            <a:spLocks noChangeArrowheads="1"/>
          </p:cNvSpPr>
          <p:nvPr/>
        </p:nvSpPr>
        <p:spPr bwMode="auto">
          <a:xfrm>
            <a:off x="131763" y="1302772"/>
            <a:ext cx="68421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景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3" name="標題 1"/>
          <p:cNvSpPr>
            <a:spLocks noGrp="1"/>
          </p:cNvSpPr>
          <p:nvPr>
            <p:ph type="title" idx="4294967295"/>
          </p:nvPr>
        </p:nvSpPr>
        <p:spPr>
          <a:xfrm>
            <a:off x="468313" y="292100"/>
            <a:ext cx="8229600" cy="722313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總綱的理念與目標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7050" y="325438"/>
            <a:ext cx="8345488" cy="80010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實施要點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（四）學習評量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6963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8539DA-DB2D-4F94-AC00-F698556135EB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844418"/>
              </p:ext>
            </p:extLst>
          </p:nvPr>
        </p:nvGraphicFramePr>
        <p:xfrm>
          <a:off x="222376" y="1125538"/>
          <a:ext cx="8501900" cy="5166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02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7050" y="325438"/>
            <a:ext cx="8345488" cy="80010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實施要點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（四）學習評量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6963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8539DA-DB2D-4F94-AC00-F698556135EB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15585"/>
              </p:ext>
            </p:extLst>
          </p:nvPr>
        </p:nvGraphicFramePr>
        <p:xfrm>
          <a:off x="322737" y="1135954"/>
          <a:ext cx="8549802" cy="5166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28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255" y="1296515"/>
            <a:ext cx="8819534" cy="130769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8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英語文</a:t>
            </a:r>
            <a:r>
              <a:rPr lang="en-US" altLang="zh-TW" sz="48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lang="zh-TW" altLang="en-US" sz="48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含二外</a:t>
            </a:r>
            <a:r>
              <a:rPr lang="en-US" altLang="zh-TW" sz="48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lang="zh-TW" altLang="en-US" sz="48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</a:t>
            </a:r>
            <a:r>
              <a:rPr lang="en-US" altLang="zh-TW" sz="48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48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教學與評量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858185"/>
              </p:ext>
            </p:extLst>
          </p:nvPr>
        </p:nvGraphicFramePr>
        <p:xfrm>
          <a:off x="671672" y="2282936"/>
          <a:ext cx="7886700" cy="3141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52</a:t>
            </a:r>
            <a:endParaRPr lang="zh-TW" alt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250825"/>
            <a:ext cx="7886700" cy="974725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議題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融入英語文說明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716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5055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2079F0-BE34-4A2B-A664-7D34D0C4EE3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流程圖: 替代處理程序 8"/>
          <p:cNvSpPr/>
          <p:nvPr/>
        </p:nvSpPr>
        <p:spPr>
          <a:xfrm>
            <a:off x="667544" y="2543969"/>
            <a:ext cx="3465512" cy="318135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8731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課綱重視學生</a:t>
            </a:r>
            <a:r>
              <a:rPr lang="zh-TW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文本深究與批判思維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的養成，與議題融入教育有共通之處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10" name="流程圖: 文件 9"/>
          <p:cNvSpPr/>
          <p:nvPr/>
        </p:nvSpPr>
        <p:spPr>
          <a:xfrm>
            <a:off x="4451350" y="1866900"/>
            <a:ext cx="4306888" cy="4535488"/>
          </a:xfrm>
          <a:prstGeom prst="flowChartDocument">
            <a:avLst/>
          </a:prstGeom>
          <a:ln w="28575"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31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「附錄二</a:t>
            </a:r>
            <a:r>
              <a:rPr lang="zh-TW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列十九項議題之學習主題與實質內涵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31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亦考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量本科目字詞及句型的學習與應用，建議融入以下九項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議題：性別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平等教育、人權教育、環境教育、海洋教育、家庭教育、品德教育、多元文化教育、閱讀素養教育、國際教育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pic>
        <p:nvPicPr>
          <p:cNvPr id="71686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t="37250" r="7040" b="11534"/>
          <a:stretch>
            <a:fillRect/>
          </a:stretch>
        </p:blipFill>
        <p:spPr bwMode="auto">
          <a:xfrm>
            <a:off x="508000" y="1192869"/>
            <a:ext cx="174148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7" y="146024"/>
            <a:ext cx="7886700" cy="78581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議題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融入英語文</a:t>
            </a:r>
            <a:r>
              <a:rPr lang="zh-TW" altLang="zh-TW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示例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舉隅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70476"/>
              </p:ext>
            </p:extLst>
          </p:nvPr>
        </p:nvGraphicFramePr>
        <p:xfrm>
          <a:off x="179388" y="880533"/>
          <a:ext cx="8775699" cy="52973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677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16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39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896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1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</a:t>
                      </a:r>
                      <a:endParaRPr lang="zh-TW" sz="18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學習主題</a:t>
                      </a:r>
                      <a:endParaRPr lang="zh-TW" sz="18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議題實質內涵</a:t>
                      </a:r>
                      <a:endParaRPr lang="zh-TW" sz="18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融入課程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綱要</a:t>
                      </a: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重點之示例</a:t>
                      </a:r>
                      <a:endParaRPr lang="zh-TW" sz="18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8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6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性別平等教育</a:t>
                      </a:r>
                      <a:endParaRPr lang="zh-TW" sz="20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語言、文字與符號之性別意涵分析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454025" indent="-454025"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454025" indent="-454025"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性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E6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了解圖像、語言與文字的性別意涵，使用性別平等的語言與文字進行溝通。</a:t>
                      </a:r>
                    </a:p>
                    <a:p>
                      <a:pPr marL="454025" indent="-454025"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性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J6 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探究各種符號中的性別意涵及人際溝通中的性別問題。</a:t>
                      </a:r>
                    </a:p>
                    <a:p>
                      <a:pPr marL="454025" indent="-454025"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性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U6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解析符號的性別意涵，並運用具性別平等的語言及符號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454025" indent="-454025"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19430" indent="-51943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19430" indent="-51943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6-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-6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在生活中接觸英語時，樂於探究其意涵並嘗試使用。</a:t>
                      </a:r>
                    </a:p>
                    <a:p>
                      <a:pPr marL="519430" indent="-51943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8-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Ⅳ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能了解、尊重不同之文化習俗。</a:t>
                      </a:r>
                    </a:p>
                    <a:p>
                      <a:pPr marL="519430" indent="-51943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9-Ⅴ-5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能將習得的原則類推到新情境中，解決問題。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學生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樂於閱讀課外英語繪本、接觸英語學習素材，並願意探究其字句意涵，進而把握機會嘗試運用於適當場合，進行溝通。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學生能從生活情境的圖示、閱讀課外讀物及與不同種族、國家、文化人士接觸時，體察其使用之符號所代表的性別意涵，例如：各國廁所的男女圖示及文字、不同語言擬人化指涉使用的男女性代名詞等。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學生能於溝通表達時，使用無性別歧視的文字，如以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mail carrier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取代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mailman, fire fighter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取代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fireman, police officer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取代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policeman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等。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學生能就常見的課堂外情境，如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電影，傳遞既定性別關係的符號系統中，以其既有的文化社會經驗以不同面向體察符號蘊含的性別意涵。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學生能就性別關係作為社會互動中重要的一環，而能透過使用性別平等的語言及符號來展現。如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flight attendant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取代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stewardess 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chairperson 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取代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chairman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等。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79388" y="6245578"/>
            <a:ext cx="742543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課程綱要課程手冊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之「陸、</a:t>
            </a:r>
            <a:r>
              <a:rPr lang="zh-TW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語文領域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</a:t>
            </a: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議題融入說明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7273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91F094E-672E-4DAA-88B9-05ABD5A6867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250825"/>
            <a:ext cx="7886700" cy="974725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議題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融入第二外國語文說明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716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5055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2079F0-BE34-4A2B-A664-7D34D0C4EE3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流程圖: 替代處理程序 8"/>
          <p:cNvSpPr/>
          <p:nvPr/>
        </p:nvSpPr>
        <p:spPr>
          <a:xfrm>
            <a:off x="658813" y="2543969"/>
            <a:ext cx="3465512" cy="318135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8731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二外國語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文課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程綱要重視培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讀素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，也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重視學生</a:t>
            </a:r>
            <a:r>
              <a:rPr lang="zh-TW" altLang="en-US" sz="2400" b="1" dirty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文本深究能力與批判思維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的養成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10" name="流程圖: 文件 9"/>
          <p:cNvSpPr/>
          <p:nvPr/>
        </p:nvSpPr>
        <p:spPr>
          <a:xfrm>
            <a:off x="4451350" y="1866900"/>
            <a:ext cx="4306888" cy="4535488"/>
          </a:xfrm>
          <a:prstGeom prst="flowChartDocument">
            <a:avLst/>
          </a:prstGeom>
          <a:ln w="28575"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31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第二外國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綱要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「附錄二」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列「性別平等教育、人權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環境教育、海洋教育」議題之學習主題與實質內涵。在「第二外國語文」課題的議題融入部份也重視「家庭教育」、「多元文化」、「國際教育」、「安全教育」、「戶外教育」、「法治教育」、「能源教育」。</a:t>
            </a:r>
            <a:endParaRPr lang="zh-TW" altLang="en-US" dirty="0"/>
          </a:p>
        </p:txBody>
      </p:sp>
      <p:pic>
        <p:nvPicPr>
          <p:cNvPr id="71686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t="37250" r="7040" b="11534"/>
          <a:stretch>
            <a:fillRect/>
          </a:stretch>
        </p:blipFill>
        <p:spPr bwMode="auto">
          <a:xfrm>
            <a:off x="650082" y="1147899"/>
            <a:ext cx="174148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2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438150"/>
            <a:ext cx="7886700" cy="78581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議題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融入第二外國語文</a:t>
            </a:r>
            <a:r>
              <a:rPr lang="zh-TW" altLang="zh-TW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示例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舉隅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387029"/>
              </p:ext>
            </p:extLst>
          </p:nvPr>
        </p:nvGraphicFramePr>
        <p:xfrm>
          <a:off x="179388" y="1373187"/>
          <a:ext cx="8775699" cy="39333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677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3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29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06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205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1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</a:t>
                      </a:r>
                      <a:endParaRPr lang="zh-TW" sz="18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主題</a:t>
                      </a:r>
                      <a:endParaRPr lang="zh-TW" sz="18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議題實質內涵</a:t>
                      </a:r>
                      <a:endParaRPr lang="zh-TW" sz="18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融入課程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綱要</a:t>
                      </a: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重點之示例</a:t>
                      </a:r>
                      <a:endParaRPr lang="zh-TW" sz="18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8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2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性別平等教育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性別</a:t>
                      </a:r>
                      <a:endParaRPr lang="en-US" altLang="zh-TW" sz="2000" b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</a:t>
                      </a:r>
                      <a:endParaRPr lang="en-US" altLang="zh-TW" sz="2000" b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多元</a:t>
                      </a:r>
                      <a:endParaRPr lang="en-US" altLang="zh-TW" sz="2000" b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文化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269875" indent="-269875" algn="just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r>
                        <a:rPr lang="en-US" alt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J13</a:t>
                      </a: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了解多元家庭型態的性別意涵。</a:t>
                      </a:r>
                    </a:p>
                    <a:p>
                      <a:pPr marL="269875" indent="-269875" algn="just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r>
                        <a:rPr lang="en-US" alt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J14</a:t>
                      </a: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認識社會中性別、種族與階級的權力結構關係。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269875" indent="-269875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Bb-IV-3 </a:t>
                      </a:r>
                      <a:r>
                        <a:rPr lang="zh-TW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家中成員。</a:t>
                      </a:r>
                    </a:p>
                    <a:p>
                      <a:pPr marL="269875" indent="-269875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Bl-Ⅴ-3</a:t>
                      </a:r>
                      <a:r>
                        <a:rPr lang="zh-TW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家庭觀念。</a:t>
                      </a:r>
                    </a:p>
                    <a:p>
                      <a:pPr marL="269875" indent="-269875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7-IV-3 </a:t>
                      </a:r>
                      <a:r>
                        <a:rPr lang="zh-TW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能理解認識目標語國家的社會禮儀規範。</a:t>
                      </a:r>
                    </a:p>
                    <a:p>
                      <a:pPr marL="269875" indent="-269875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7-IV-6</a:t>
                      </a:r>
                      <a:r>
                        <a:rPr lang="zh-TW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能了解不同國家的風土民情並尊重多元文化。</a:t>
                      </a:r>
                      <a:endParaRPr lang="zh-TW" altLang="en-US" sz="20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透過動漫或影片介紹目標語言家族成員之稱謂，讓學生思考目標語言和華語社會家族觀之異同，並省思社會中對不同性別的差別對待，以學習如何理解與尊重這些差異。</a:t>
                      </a: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79388" y="5561142"/>
            <a:ext cx="837921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外國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課程綱要課程手冊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之「陸、</a:t>
            </a:r>
            <a:r>
              <a:rPr lang="zh-TW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語文領域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第二外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議題融入說明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7273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91F094E-672E-4DAA-88B9-05ABD5A6867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291" y="453710"/>
            <a:ext cx="823912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十二年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國教課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綱發布區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7" name="資料庫圖表 6"/>
          <p:cNvGraphicFramePr/>
          <p:nvPr>
            <p:extLst/>
          </p:nvPr>
        </p:nvGraphicFramePr>
        <p:xfrm>
          <a:off x="2854023" y="2184335"/>
          <a:ext cx="3831020" cy="3558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8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5008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BC69FC-1A1C-407D-AAA1-A2DD7B8F5F2D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57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12" y="2372679"/>
            <a:ext cx="2113705" cy="21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7300" y="2701925"/>
            <a:ext cx="7886700" cy="1325563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國教</a:t>
            </a:r>
            <a:r>
              <a:rPr lang="zh-TW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院</a:t>
            </a:r>
            <a:r>
              <a:rPr lang="zh-TW" alt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研發</a:t>
            </a:r>
            <a:r>
              <a:rPr lang="en-US" altLang="zh-TW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綱實施支持資源</a:t>
            </a:r>
          </a:p>
        </p:txBody>
      </p:sp>
      <p:sp>
        <p:nvSpPr>
          <p:cNvPr id="7373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407AFE-E38B-4A3D-99D6-7DCFF3BDAB2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 smtClean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 smtClean="0">
              <a:solidFill>
                <a:srgbClr val="70001D"/>
              </a:solidFill>
            </a:endParaRPr>
          </a:p>
        </p:txBody>
      </p:sp>
      <p:pic>
        <p:nvPicPr>
          <p:cNvPr id="73733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</a:t>
            </a:r>
          </a:p>
        </p:txBody>
      </p:sp>
      <p:pic>
        <p:nvPicPr>
          <p:cNvPr id="73735" name="圖片 4"/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137150"/>
            <a:ext cx="7731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900" y="331788"/>
            <a:ext cx="8807450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英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語文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課綱實施相關資源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課程手冊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06579" y="1472684"/>
            <a:ext cx="5516772" cy="46656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200" u="sng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壹、發展沿革與特色</a:t>
            </a:r>
            <a:endParaRPr lang="zh-TW" altLang="zh-TW" sz="22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200" u="sng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貳、課程架構</a:t>
            </a:r>
            <a:endParaRPr lang="zh-TW" altLang="zh-TW" sz="22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200" u="sng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en-US" altLang="zh-TW" sz="2200" u="sng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核心素養與學習重點呼應說明</a:t>
            </a:r>
            <a:endParaRPr lang="zh-TW" altLang="zh-TW" sz="22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200" u="sng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肆、學習重點解析</a:t>
            </a:r>
            <a:endParaRPr lang="zh-TW" altLang="zh-TW" sz="22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200" u="sng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伍、素養導向教材編寫原則</a:t>
            </a:r>
            <a:endParaRPr lang="zh-TW" altLang="zh-TW" sz="22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200" u="sng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2200" u="sng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、議題融入說明</a:t>
            </a:r>
            <a:endParaRPr lang="zh-TW" altLang="zh-TW" sz="22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200" u="sng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柒、教學單元案例</a:t>
            </a:r>
            <a:endParaRPr lang="zh-TW" altLang="zh-TW" sz="22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200" u="sng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捌、</a:t>
            </a:r>
            <a:r>
              <a:rPr lang="en-US" altLang="zh-TW" sz="2200" u="sng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新舊課綱課程銜接分析與建議</a:t>
            </a:r>
            <a:endParaRPr lang="zh-TW" altLang="zh-TW" sz="22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200" u="sng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玖、其他課程規劃建議</a:t>
            </a:r>
            <a:endParaRPr lang="zh-TW" altLang="zh-TW" sz="22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200" u="sng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拾、課綱</a:t>
            </a:r>
            <a:r>
              <a:rPr lang="en-US" altLang="zh-TW" sz="2200" u="sng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Q &amp; A</a:t>
            </a:r>
            <a:endParaRPr lang="zh-TW" altLang="zh-TW" sz="22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200" u="sng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  <a:r>
              <a:rPr lang="zh-TW" altLang="en-US" sz="2200" u="sng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2200" u="sng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新舊課綱</a:t>
            </a:r>
            <a:r>
              <a:rPr lang="zh-TW" altLang="en-US" sz="2200" u="sng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整體比較說明表</a:t>
            </a:r>
            <a:endParaRPr lang="en-US" altLang="zh-TW" sz="2200" u="sng" cap="all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200" u="sng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附錄二、新舊課綱之學習重點細部分析說明表</a:t>
            </a:r>
            <a:endParaRPr lang="zh-TW" altLang="zh-TW" sz="22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5DFE7A-D1BD-4A23-BF3A-80517B4E86BE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1654" y="5953681"/>
            <a:ext cx="774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://www.naer.edu.tw/files/11-1000-1625.php?Lang=zh-tw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87">
            <a:off x="288833" y="5953403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4" y="1472684"/>
            <a:ext cx="2862813" cy="40484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7864" y="5104435"/>
            <a:ext cx="28628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 華 民 國  一 〇七  年  六  月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363" y="534988"/>
            <a:ext cx="4757737" cy="995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核心素養界定</a:t>
            </a:r>
          </a:p>
        </p:txBody>
      </p:sp>
      <p:sp>
        <p:nvSpPr>
          <p:cNvPr id="23555" name="Shape 117"/>
          <p:cNvSpPr>
            <a:spLocks/>
          </p:cNvSpPr>
          <p:nvPr/>
        </p:nvSpPr>
        <p:spPr bwMode="auto">
          <a:xfrm>
            <a:off x="4527550" y="900113"/>
            <a:ext cx="379413" cy="377825"/>
          </a:xfrm>
          <a:custGeom>
            <a:avLst/>
            <a:gdLst>
              <a:gd name="T0" fmla="*/ 16945830 w 120000"/>
              <a:gd name="T1" fmla="*/ 0 h 120000"/>
              <a:gd name="T2" fmla="*/ 12850143 w 120000"/>
              <a:gd name="T3" fmla="*/ 874454 h 120000"/>
              <a:gd name="T4" fmla="*/ 8993280 w 120000"/>
              <a:gd name="T5" fmla="*/ 2643664 h 120000"/>
              <a:gd name="T6" fmla="*/ 5537760 w 120000"/>
              <a:gd name="T7" fmla="*/ 5308372 h 120000"/>
              <a:gd name="T8" fmla="*/ 2790013 w 120000"/>
              <a:gd name="T9" fmla="*/ 8669015 h 120000"/>
              <a:gd name="T10" fmla="*/ 950787 w 120000"/>
              <a:gd name="T11" fmla="*/ 12428780 h 120000"/>
              <a:gd name="T12" fmla="*/ 20194 w 120000"/>
              <a:gd name="T13" fmla="*/ 16430189 h 120000"/>
              <a:gd name="T14" fmla="*/ 0 w 120000"/>
              <a:gd name="T15" fmla="*/ 20515158 h 120000"/>
              <a:gd name="T16" fmla="*/ 890735 w 120000"/>
              <a:gd name="T17" fmla="*/ 24525521 h 120000"/>
              <a:gd name="T18" fmla="*/ 2693984 w 120000"/>
              <a:gd name="T19" fmla="*/ 28303822 h 120000"/>
              <a:gd name="T20" fmla="*/ 5410758 w 120000"/>
              <a:gd name="T21" fmla="*/ 31691627 h 120000"/>
              <a:gd name="T22" fmla="*/ 8847057 w 120000"/>
              <a:gd name="T23" fmla="*/ 34382081 h 120000"/>
              <a:gd name="T24" fmla="*/ 12689926 w 120000"/>
              <a:gd name="T25" fmla="*/ 36183132 h 120000"/>
              <a:gd name="T26" fmla="*/ 16778313 w 120000"/>
              <a:gd name="T27" fmla="*/ 37093442 h 120000"/>
              <a:gd name="T28" fmla="*/ 20951167 w 120000"/>
              <a:gd name="T29" fmla="*/ 37112327 h 120000"/>
              <a:gd name="T30" fmla="*/ 25047455 w 120000"/>
              <a:gd name="T31" fmla="*/ 36237567 h 120000"/>
              <a:gd name="T32" fmla="*/ 28905807 w 120000"/>
              <a:gd name="T33" fmla="*/ 34468348 h 120000"/>
              <a:gd name="T34" fmla="*/ 32365529 w 120000"/>
              <a:gd name="T35" fmla="*/ 31803649 h 120000"/>
              <a:gd name="T36" fmla="*/ 35112264 w 120000"/>
              <a:gd name="T37" fmla="*/ 28443094 h 120000"/>
              <a:gd name="T38" fmla="*/ 36950001 w 120000"/>
              <a:gd name="T39" fmla="*/ 24683329 h 120000"/>
              <a:gd name="T40" fmla="*/ 37878004 w 120000"/>
              <a:gd name="T41" fmla="*/ 20681920 h 120000"/>
              <a:gd name="T42" fmla="*/ 37895701 w 120000"/>
              <a:gd name="T43" fmla="*/ 16596961 h 120000"/>
              <a:gd name="T44" fmla="*/ 37002474 w 120000"/>
              <a:gd name="T45" fmla="*/ 12586213 h 120000"/>
              <a:gd name="T46" fmla="*/ 35197227 w 120000"/>
              <a:gd name="T47" fmla="*/ 8808288 h 120000"/>
              <a:gd name="T48" fmla="*/ 32479852 w 120000"/>
              <a:gd name="T49" fmla="*/ 5420391 h 120000"/>
              <a:gd name="T50" fmla="*/ 29047733 w 120000"/>
              <a:gd name="T51" fmla="*/ 2730028 h 120000"/>
              <a:gd name="T52" fmla="*/ 25206385 w 120000"/>
              <a:gd name="T53" fmla="*/ 928889 h 120000"/>
              <a:gd name="T54" fmla="*/ 21118554 w 120000"/>
              <a:gd name="T55" fmla="*/ 18290 h 120000"/>
              <a:gd name="T56" fmla="*/ 16945830 w 120000"/>
              <a:gd name="T57" fmla="*/ 0 h 12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0000"/>
              <a:gd name="T88" fmla="*/ 0 h 120000"/>
              <a:gd name="T89" fmla="*/ 120000 w 120000"/>
              <a:gd name="T90" fmla="*/ 120000 h 1200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0000" h="120000" extrusionOk="0">
                <a:moveTo>
                  <a:pt x="53630" y="0"/>
                </a:moveTo>
                <a:lnTo>
                  <a:pt x="40668" y="2826"/>
                </a:lnTo>
                <a:lnTo>
                  <a:pt x="28462" y="8544"/>
                </a:lnTo>
                <a:lnTo>
                  <a:pt x="17526" y="17156"/>
                </a:lnTo>
                <a:lnTo>
                  <a:pt x="8830" y="28017"/>
                </a:lnTo>
                <a:lnTo>
                  <a:pt x="3009" y="40168"/>
                </a:lnTo>
                <a:lnTo>
                  <a:pt x="64" y="53100"/>
                </a:lnTo>
                <a:lnTo>
                  <a:pt x="0" y="66302"/>
                </a:lnTo>
                <a:lnTo>
                  <a:pt x="2819" y="79263"/>
                </a:lnTo>
                <a:lnTo>
                  <a:pt x="8526" y="91474"/>
                </a:lnTo>
                <a:lnTo>
                  <a:pt x="17124" y="102423"/>
                </a:lnTo>
                <a:lnTo>
                  <a:pt x="27999" y="111118"/>
                </a:lnTo>
                <a:lnTo>
                  <a:pt x="40161" y="116939"/>
                </a:lnTo>
                <a:lnTo>
                  <a:pt x="53100" y="119881"/>
                </a:lnTo>
                <a:lnTo>
                  <a:pt x="66306" y="119942"/>
                </a:lnTo>
                <a:lnTo>
                  <a:pt x="79270" y="117115"/>
                </a:lnTo>
                <a:lnTo>
                  <a:pt x="91481" y="111397"/>
                </a:lnTo>
                <a:lnTo>
                  <a:pt x="102430" y="102785"/>
                </a:lnTo>
                <a:lnTo>
                  <a:pt x="111123" y="91924"/>
                </a:lnTo>
                <a:lnTo>
                  <a:pt x="116939" y="79773"/>
                </a:lnTo>
                <a:lnTo>
                  <a:pt x="119876" y="66841"/>
                </a:lnTo>
                <a:lnTo>
                  <a:pt x="119932" y="53639"/>
                </a:lnTo>
                <a:lnTo>
                  <a:pt x="117105" y="40677"/>
                </a:lnTo>
                <a:lnTo>
                  <a:pt x="111392" y="28467"/>
                </a:lnTo>
                <a:lnTo>
                  <a:pt x="102792" y="17518"/>
                </a:lnTo>
                <a:lnTo>
                  <a:pt x="91930" y="8823"/>
                </a:lnTo>
                <a:lnTo>
                  <a:pt x="79773" y="3002"/>
                </a:lnTo>
                <a:lnTo>
                  <a:pt x="66836" y="59"/>
                </a:lnTo>
                <a:lnTo>
                  <a:pt x="53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8" name="Shape 118"/>
          <p:cNvSpPr/>
          <p:nvPr/>
        </p:nvSpPr>
        <p:spPr>
          <a:xfrm>
            <a:off x="4268788" y="1228725"/>
            <a:ext cx="187325" cy="187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294" y="0"/>
                </a:moveTo>
                <a:lnTo>
                  <a:pt x="37700" y="4295"/>
                </a:lnTo>
                <a:lnTo>
                  <a:pt x="17806" y="17399"/>
                </a:lnTo>
                <a:lnTo>
                  <a:pt x="4505" y="37202"/>
                </a:lnTo>
                <a:lnTo>
                  <a:pt x="0" y="59765"/>
                </a:lnTo>
                <a:lnTo>
                  <a:pt x="4295" y="82359"/>
                </a:lnTo>
                <a:lnTo>
                  <a:pt x="17399" y="102254"/>
                </a:lnTo>
                <a:lnTo>
                  <a:pt x="37202" y="115508"/>
                </a:lnTo>
                <a:lnTo>
                  <a:pt x="59765" y="120000"/>
                </a:lnTo>
                <a:lnTo>
                  <a:pt x="82359" y="115719"/>
                </a:lnTo>
                <a:lnTo>
                  <a:pt x="102254" y="102660"/>
                </a:lnTo>
                <a:lnTo>
                  <a:pt x="115508" y="82858"/>
                </a:lnTo>
                <a:lnTo>
                  <a:pt x="120000" y="60294"/>
                </a:lnTo>
                <a:lnTo>
                  <a:pt x="115719" y="37700"/>
                </a:lnTo>
                <a:lnTo>
                  <a:pt x="102660" y="17806"/>
                </a:lnTo>
                <a:lnTo>
                  <a:pt x="82858" y="4505"/>
                </a:lnTo>
                <a:lnTo>
                  <a:pt x="6029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57" name="Shape 119"/>
          <p:cNvSpPr>
            <a:spLocks/>
          </p:cNvSpPr>
          <p:nvPr/>
        </p:nvSpPr>
        <p:spPr bwMode="auto">
          <a:xfrm>
            <a:off x="4532313" y="1358900"/>
            <a:ext cx="187325" cy="187325"/>
          </a:xfrm>
          <a:custGeom>
            <a:avLst/>
            <a:gdLst>
              <a:gd name="T0" fmla="*/ 558350 w 120000"/>
              <a:gd name="T1" fmla="*/ 0 h 120000"/>
              <a:gd name="T2" fmla="*/ 348908 w 120000"/>
              <a:gd name="T3" fmla="*/ 39816 h 120000"/>
              <a:gd name="T4" fmla="*/ 164495 w 120000"/>
              <a:gd name="T5" fmla="*/ 161288 h 120000"/>
              <a:gd name="T6" fmla="*/ 41619 w 120000"/>
              <a:gd name="T7" fmla="*/ 344858 h 120000"/>
              <a:gd name="T8" fmla="*/ 0 w 120000"/>
              <a:gd name="T9" fmla="*/ 554015 h 120000"/>
              <a:gd name="T10" fmla="*/ 39669 w 120000"/>
              <a:gd name="T11" fmla="*/ 763456 h 120000"/>
              <a:gd name="T12" fmla="*/ 160720 w 120000"/>
              <a:gd name="T13" fmla="*/ 947879 h 120000"/>
              <a:gd name="T14" fmla="*/ 344296 w 120000"/>
              <a:gd name="T15" fmla="*/ 1070742 h 120000"/>
              <a:gd name="T16" fmla="*/ 553455 w 120000"/>
              <a:gd name="T17" fmla="*/ 1112381 h 120000"/>
              <a:gd name="T18" fmla="*/ 762894 w 120000"/>
              <a:gd name="T19" fmla="*/ 1072696 h 120000"/>
              <a:gd name="T20" fmla="*/ 947306 w 120000"/>
              <a:gd name="T21" fmla="*/ 951647 h 120000"/>
              <a:gd name="T22" fmla="*/ 1070601 w 120000"/>
              <a:gd name="T23" fmla="*/ 768084 h 120000"/>
              <a:gd name="T24" fmla="*/ 1112381 w 120000"/>
              <a:gd name="T25" fmla="*/ 558914 h 120000"/>
              <a:gd name="T26" fmla="*/ 1072561 w 120000"/>
              <a:gd name="T27" fmla="*/ 349472 h 120000"/>
              <a:gd name="T28" fmla="*/ 951076 w 120000"/>
              <a:gd name="T29" fmla="*/ 165060 h 120000"/>
              <a:gd name="T30" fmla="*/ 767520 w 120000"/>
              <a:gd name="T31" fmla="*/ 41758 h 120000"/>
              <a:gd name="T32" fmla="*/ 558350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0233" y="0"/>
                </a:moveTo>
                <a:lnTo>
                  <a:pt x="37639" y="4295"/>
                </a:lnTo>
                <a:lnTo>
                  <a:pt x="17745" y="17399"/>
                </a:lnTo>
                <a:lnTo>
                  <a:pt x="4490" y="37202"/>
                </a:lnTo>
                <a:lnTo>
                  <a:pt x="0" y="59765"/>
                </a:lnTo>
                <a:lnTo>
                  <a:pt x="4279" y="82359"/>
                </a:lnTo>
                <a:lnTo>
                  <a:pt x="17338" y="102254"/>
                </a:lnTo>
                <a:lnTo>
                  <a:pt x="37141" y="115508"/>
                </a:lnTo>
                <a:lnTo>
                  <a:pt x="59705" y="120000"/>
                </a:lnTo>
                <a:lnTo>
                  <a:pt x="82298" y="115719"/>
                </a:lnTo>
                <a:lnTo>
                  <a:pt x="102192" y="102660"/>
                </a:lnTo>
                <a:lnTo>
                  <a:pt x="115493" y="82858"/>
                </a:lnTo>
                <a:lnTo>
                  <a:pt x="120000" y="60294"/>
                </a:lnTo>
                <a:lnTo>
                  <a:pt x="115704" y="37700"/>
                </a:lnTo>
                <a:lnTo>
                  <a:pt x="102599" y="17806"/>
                </a:lnTo>
                <a:lnTo>
                  <a:pt x="82797" y="4505"/>
                </a:lnTo>
                <a:lnTo>
                  <a:pt x="602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58" name="Shape 121"/>
          <p:cNvSpPr>
            <a:spLocks/>
          </p:cNvSpPr>
          <p:nvPr/>
        </p:nvSpPr>
        <p:spPr bwMode="auto">
          <a:xfrm>
            <a:off x="6873875" y="4192588"/>
            <a:ext cx="317500" cy="315912"/>
          </a:xfrm>
          <a:custGeom>
            <a:avLst/>
            <a:gdLst>
              <a:gd name="T0" fmla="*/ 7767270 w 120000"/>
              <a:gd name="T1" fmla="*/ 0 h 120000"/>
              <a:gd name="T2" fmla="*/ 5312757 w 120000"/>
              <a:gd name="T3" fmla="*/ 386568 h 120000"/>
              <a:gd name="T4" fmla="*/ 3180599 w 120000"/>
              <a:gd name="T5" fmla="*/ 1463289 h 120000"/>
              <a:gd name="T6" fmla="*/ 1499002 w 120000"/>
              <a:gd name="T7" fmla="*/ 3104991 h 120000"/>
              <a:gd name="T8" fmla="*/ 395965 w 120000"/>
              <a:gd name="T9" fmla="*/ 5186946 h 120000"/>
              <a:gd name="T10" fmla="*/ 0 w 120000"/>
              <a:gd name="T11" fmla="*/ 7583923 h 120000"/>
              <a:gd name="T12" fmla="*/ 395965 w 120000"/>
              <a:gd name="T13" fmla="*/ 9981066 h 120000"/>
              <a:gd name="T14" fmla="*/ 1499002 w 120000"/>
              <a:gd name="T15" fmla="*/ 12062852 h 120000"/>
              <a:gd name="T16" fmla="*/ 3180599 w 120000"/>
              <a:gd name="T17" fmla="*/ 13704721 h 120000"/>
              <a:gd name="T18" fmla="*/ 5312757 w 120000"/>
              <a:gd name="T19" fmla="*/ 14781333 h 120000"/>
              <a:gd name="T20" fmla="*/ 7767270 w 120000"/>
              <a:gd name="T21" fmla="*/ 15167988 h 120000"/>
              <a:gd name="T22" fmla="*/ 10221635 w 120000"/>
              <a:gd name="T23" fmla="*/ 14781333 h 120000"/>
              <a:gd name="T24" fmla="*/ 12353645 w 120000"/>
              <a:gd name="T25" fmla="*/ 13704721 h 120000"/>
              <a:gd name="T26" fmla="*/ 14035381 w 120000"/>
              <a:gd name="T27" fmla="*/ 12062852 h 120000"/>
              <a:gd name="T28" fmla="*/ 15138278 w 120000"/>
              <a:gd name="T29" fmla="*/ 9981066 h 120000"/>
              <a:gd name="T30" fmla="*/ 15534537 w 120000"/>
              <a:gd name="T31" fmla="*/ 7583923 h 120000"/>
              <a:gd name="T32" fmla="*/ 15138278 w 120000"/>
              <a:gd name="T33" fmla="*/ 5186946 h 120000"/>
              <a:gd name="T34" fmla="*/ 14035381 w 120000"/>
              <a:gd name="T35" fmla="*/ 3104991 h 120000"/>
              <a:gd name="T36" fmla="*/ 12353645 w 120000"/>
              <a:gd name="T37" fmla="*/ 1463289 h 120000"/>
              <a:gd name="T38" fmla="*/ 10221635 w 120000"/>
              <a:gd name="T39" fmla="*/ 386568 h 120000"/>
              <a:gd name="T40" fmla="*/ 7767270 w 120000"/>
              <a:gd name="T41" fmla="*/ 0 h 1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0000"/>
              <a:gd name="T64" fmla="*/ 0 h 120000"/>
              <a:gd name="T65" fmla="*/ 120000 w 120000"/>
              <a:gd name="T66" fmla="*/ 120000 h 1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0000" h="120000" extrusionOk="0">
                <a:moveTo>
                  <a:pt x="59904" y="0"/>
                </a:moveTo>
                <a:lnTo>
                  <a:pt x="40974" y="3057"/>
                </a:lnTo>
                <a:lnTo>
                  <a:pt x="24530" y="11572"/>
                </a:lnTo>
                <a:lnTo>
                  <a:pt x="11561" y="24555"/>
                </a:lnTo>
                <a:lnTo>
                  <a:pt x="3054" y="41019"/>
                </a:lnTo>
                <a:lnTo>
                  <a:pt x="0" y="59975"/>
                </a:lnTo>
                <a:lnTo>
                  <a:pt x="3054" y="78932"/>
                </a:lnTo>
                <a:lnTo>
                  <a:pt x="11561" y="95395"/>
                </a:lnTo>
                <a:lnTo>
                  <a:pt x="24530" y="108379"/>
                </a:lnTo>
                <a:lnTo>
                  <a:pt x="40974" y="116893"/>
                </a:lnTo>
                <a:lnTo>
                  <a:pt x="59904" y="119951"/>
                </a:lnTo>
                <a:lnTo>
                  <a:pt x="78833" y="116893"/>
                </a:lnTo>
                <a:lnTo>
                  <a:pt x="95276" y="108379"/>
                </a:lnTo>
                <a:lnTo>
                  <a:pt x="108246" y="95395"/>
                </a:lnTo>
                <a:lnTo>
                  <a:pt x="116752" y="78932"/>
                </a:lnTo>
                <a:lnTo>
                  <a:pt x="119808" y="59975"/>
                </a:lnTo>
                <a:lnTo>
                  <a:pt x="116752" y="41019"/>
                </a:lnTo>
                <a:lnTo>
                  <a:pt x="108246" y="24555"/>
                </a:lnTo>
                <a:lnTo>
                  <a:pt x="95276" y="11572"/>
                </a:lnTo>
                <a:lnTo>
                  <a:pt x="78833" y="3057"/>
                </a:lnTo>
                <a:lnTo>
                  <a:pt x="59904" y="0"/>
                </a:lnTo>
                <a:close/>
              </a:path>
            </a:pathLst>
          </a:custGeom>
          <a:solidFill>
            <a:srgbClr val="76C2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59" name="Shape 122"/>
          <p:cNvSpPr>
            <a:spLocks/>
          </p:cNvSpPr>
          <p:nvPr/>
        </p:nvSpPr>
        <p:spPr bwMode="auto">
          <a:xfrm>
            <a:off x="7262813" y="4014788"/>
            <a:ext cx="177800" cy="177800"/>
          </a:xfrm>
          <a:custGeom>
            <a:avLst/>
            <a:gdLst>
              <a:gd name="T0" fmla="*/ 428144 w 120000"/>
              <a:gd name="T1" fmla="*/ 0 h 120000"/>
              <a:gd name="T2" fmla="*/ 261413 w 120000"/>
              <a:gd name="T3" fmla="*/ 33640 h 120000"/>
              <a:gd name="T4" fmla="*/ 125331 w 120000"/>
              <a:gd name="T5" fmla="*/ 125393 h 120000"/>
              <a:gd name="T6" fmla="*/ 33610 w 120000"/>
              <a:gd name="T7" fmla="*/ 261493 h 120000"/>
              <a:gd name="T8" fmla="*/ 0 w 120000"/>
              <a:gd name="T9" fmla="*/ 428144 h 120000"/>
              <a:gd name="T10" fmla="*/ 33610 w 120000"/>
              <a:gd name="T11" fmla="*/ 594793 h 120000"/>
              <a:gd name="T12" fmla="*/ 125331 w 120000"/>
              <a:gd name="T13" fmla="*/ 730891 h 120000"/>
              <a:gd name="T14" fmla="*/ 261413 w 120000"/>
              <a:gd name="T15" fmla="*/ 822645 h 120000"/>
              <a:gd name="T16" fmla="*/ 428144 w 120000"/>
              <a:gd name="T17" fmla="*/ 856295 h 120000"/>
              <a:gd name="T18" fmla="*/ 594870 w 120000"/>
              <a:gd name="T19" fmla="*/ 822645 h 120000"/>
              <a:gd name="T20" fmla="*/ 730952 w 120000"/>
              <a:gd name="T21" fmla="*/ 730891 h 120000"/>
              <a:gd name="T22" fmla="*/ 822673 w 120000"/>
              <a:gd name="T23" fmla="*/ 594793 h 120000"/>
              <a:gd name="T24" fmla="*/ 856295 w 120000"/>
              <a:gd name="T25" fmla="*/ 428144 h 120000"/>
              <a:gd name="T26" fmla="*/ 822673 w 120000"/>
              <a:gd name="T27" fmla="*/ 261493 h 120000"/>
              <a:gd name="T28" fmla="*/ 730952 w 120000"/>
              <a:gd name="T29" fmla="*/ 125393 h 120000"/>
              <a:gd name="T30" fmla="*/ 594870 w 120000"/>
              <a:gd name="T31" fmla="*/ 33640 h 120000"/>
              <a:gd name="T32" fmla="*/ 428144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59957" y="0"/>
                </a:moveTo>
                <a:lnTo>
                  <a:pt x="36608" y="4711"/>
                </a:lnTo>
                <a:lnTo>
                  <a:pt x="17551" y="17560"/>
                </a:lnTo>
                <a:lnTo>
                  <a:pt x="4707" y="36619"/>
                </a:lnTo>
                <a:lnTo>
                  <a:pt x="0" y="59957"/>
                </a:lnTo>
                <a:lnTo>
                  <a:pt x="4707" y="83294"/>
                </a:lnTo>
                <a:lnTo>
                  <a:pt x="17551" y="102353"/>
                </a:lnTo>
                <a:lnTo>
                  <a:pt x="36608" y="115202"/>
                </a:lnTo>
                <a:lnTo>
                  <a:pt x="59957" y="119914"/>
                </a:lnTo>
                <a:lnTo>
                  <a:pt x="83305" y="115202"/>
                </a:lnTo>
                <a:lnTo>
                  <a:pt x="102362" y="102353"/>
                </a:lnTo>
                <a:lnTo>
                  <a:pt x="115206" y="83294"/>
                </a:lnTo>
                <a:lnTo>
                  <a:pt x="119914" y="59957"/>
                </a:lnTo>
                <a:lnTo>
                  <a:pt x="115206" y="36619"/>
                </a:lnTo>
                <a:lnTo>
                  <a:pt x="102362" y="17560"/>
                </a:lnTo>
                <a:lnTo>
                  <a:pt x="83305" y="4711"/>
                </a:lnTo>
                <a:lnTo>
                  <a:pt x="59957" y="0"/>
                </a:lnTo>
                <a:close/>
              </a:path>
            </a:pathLst>
          </a:custGeom>
          <a:solidFill>
            <a:srgbClr val="76C2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60" name="Shape 123"/>
          <p:cNvSpPr>
            <a:spLocks/>
          </p:cNvSpPr>
          <p:nvPr/>
        </p:nvSpPr>
        <p:spPr bwMode="auto">
          <a:xfrm>
            <a:off x="8413750" y="1360488"/>
            <a:ext cx="203200" cy="204787"/>
          </a:xfrm>
          <a:custGeom>
            <a:avLst/>
            <a:gdLst>
              <a:gd name="T0" fmla="*/ 963874 w 120000"/>
              <a:gd name="T1" fmla="*/ 0 h 120000"/>
              <a:gd name="T2" fmla="*/ 628796 w 120000"/>
              <a:gd name="T3" fmla="*/ 15164 h 120000"/>
              <a:gd name="T4" fmla="*/ 326104 w 120000"/>
              <a:gd name="T5" fmla="*/ 164215 h 120000"/>
              <a:gd name="T6" fmla="*/ 109935 w 120000"/>
              <a:gd name="T7" fmla="*/ 413680 h 120000"/>
              <a:gd name="T8" fmla="*/ 0 w 120000"/>
              <a:gd name="T9" fmla="*/ 729286 h 120000"/>
              <a:gd name="T10" fmla="*/ 16043 w 120000"/>
              <a:gd name="T11" fmla="*/ 1076763 h 120000"/>
              <a:gd name="T12" fmla="*/ 160360 w 120000"/>
              <a:gd name="T13" fmla="*/ 1391091 h 120000"/>
              <a:gd name="T14" fmla="*/ 401505 w 120000"/>
              <a:gd name="T15" fmla="*/ 1616321 h 120000"/>
              <a:gd name="T16" fmla="*/ 706281 w 120000"/>
              <a:gd name="T17" fmla="*/ 1731704 h 120000"/>
              <a:gd name="T18" fmla="*/ 1041503 w 120000"/>
              <a:gd name="T19" fmla="*/ 1716525 h 120000"/>
              <a:gd name="T20" fmla="*/ 1344200 w 120000"/>
              <a:gd name="T21" fmla="*/ 1567494 h 120000"/>
              <a:gd name="T22" fmla="*/ 1560385 w 120000"/>
              <a:gd name="T23" fmla="*/ 1318026 h 120000"/>
              <a:gd name="T24" fmla="*/ 1670319 w 120000"/>
              <a:gd name="T25" fmla="*/ 1002405 h 120000"/>
              <a:gd name="T26" fmla="*/ 1654268 w 120000"/>
              <a:gd name="T27" fmla="*/ 654933 h 120000"/>
              <a:gd name="T28" fmla="*/ 1509500 w 120000"/>
              <a:gd name="T29" fmla="*/ 340598 h 120000"/>
              <a:gd name="T30" fmla="*/ 1268413 w 120000"/>
              <a:gd name="T31" fmla="*/ 115375 h 120000"/>
              <a:gd name="T32" fmla="*/ 963874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9232" y="0"/>
                </a:moveTo>
                <a:lnTo>
                  <a:pt x="45165" y="1048"/>
                </a:lnTo>
                <a:lnTo>
                  <a:pt x="23423" y="11345"/>
                </a:lnTo>
                <a:lnTo>
                  <a:pt x="7896" y="28580"/>
                </a:lnTo>
                <a:lnTo>
                  <a:pt x="0" y="50384"/>
                </a:lnTo>
                <a:lnTo>
                  <a:pt x="1152" y="74390"/>
                </a:lnTo>
                <a:lnTo>
                  <a:pt x="11518" y="96106"/>
                </a:lnTo>
                <a:lnTo>
                  <a:pt x="28839" y="111666"/>
                </a:lnTo>
                <a:lnTo>
                  <a:pt x="50730" y="119638"/>
                </a:lnTo>
                <a:lnTo>
                  <a:pt x="74808" y="118589"/>
                </a:lnTo>
                <a:lnTo>
                  <a:pt x="96550" y="108293"/>
                </a:lnTo>
                <a:lnTo>
                  <a:pt x="112078" y="91058"/>
                </a:lnTo>
                <a:lnTo>
                  <a:pt x="119974" y="69253"/>
                </a:lnTo>
                <a:lnTo>
                  <a:pt x="118821" y="45247"/>
                </a:lnTo>
                <a:lnTo>
                  <a:pt x="108423" y="23531"/>
                </a:lnTo>
                <a:lnTo>
                  <a:pt x="91106" y="7971"/>
                </a:lnTo>
                <a:lnTo>
                  <a:pt x="69232" y="0"/>
                </a:lnTo>
                <a:close/>
              </a:path>
            </a:pathLst>
          </a:custGeom>
          <a:solidFill>
            <a:srgbClr val="FC6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61" name="Shape 124"/>
          <p:cNvSpPr>
            <a:spLocks/>
          </p:cNvSpPr>
          <p:nvPr/>
        </p:nvSpPr>
        <p:spPr bwMode="auto">
          <a:xfrm>
            <a:off x="8175625" y="1354138"/>
            <a:ext cx="100013" cy="98425"/>
          </a:xfrm>
          <a:custGeom>
            <a:avLst/>
            <a:gdLst>
              <a:gd name="T0" fmla="*/ 27982 w 120000"/>
              <a:gd name="T1" fmla="*/ 0 h 120000"/>
              <a:gd name="T2" fmla="*/ 18314 w 120000"/>
              <a:gd name="T3" fmla="*/ 452 h 120000"/>
              <a:gd name="T4" fmla="*/ 9521 w 120000"/>
              <a:gd name="T5" fmla="*/ 4309 h 120000"/>
              <a:gd name="T6" fmla="*/ 3226 w 120000"/>
              <a:gd name="T7" fmla="*/ 10746 h 120000"/>
              <a:gd name="T8" fmla="*/ 0 w 120000"/>
              <a:gd name="T9" fmla="*/ 18875 h 120000"/>
              <a:gd name="T10" fmla="*/ 415 w 120000"/>
              <a:gd name="T11" fmla="*/ 27807 h 120000"/>
              <a:gd name="T12" fmla="*/ 4555 w 120000"/>
              <a:gd name="T13" fmla="*/ 35860 h 120000"/>
              <a:gd name="T14" fmla="*/ 11487 w 120000"/>
              <a:gd name="T15" fmla="*/ 41599 h 120000"/>
              <a:gd name="T16" fmla="*/ 20276 w 120000"/>
              <a:gd name="T17" fmla="*/ 44512 h 120000"/>
              <a:gd name="T18" fmla="*/ 29981 w 120000"/>
              <a:gd name="T19" fmla="*/ 44084 h 120000"/>
              <a:gd name="T20" fmla="*/ 38738 w 120000"/>
              <a:gd name="T21" fmla="*/ 40203 h 120000"/>
              <a:gd name="T22" fmla="*/ 45015 w 120000"/>
              <a:gd name="T23" fmla="*/ 33768 h 120000"/>
              <a:gd name="T24" fmla="*/ 48235 w 120000"/>
              <a:gd name="T25" fmla="*/ 25652 h 120000"/>
              <a:gd name="T26" fmla="*/ 47818 w 120000"/>
              <a:gd name="T27" fmla="*/ 16728 h 120000"/>
              <a:gd name="T28" fmla="*/ 43680 w 120000"/>
              <a:gd name="T29" fmla="*/ 8668 h 120000"/>
              <a:gd name="T30" fmla="*/ 36754 w 120000"/>
              <a:gd name="T31" fmla="*/ 2914 h 120000"/>
              <a:gd name="T32" fmla="*/ 27982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9585" y="0"/>
                </a:moveTo>
                <a:lnTo>
                  <a:pt x="45541" y="1218"/>
                </a:lnTo>
                <a:lnTo>
                  <a:pt x="23677" y="11607"/>
                </a:lnTo>
                <a:lnTo>
                  <a:pt x="8022" y="28948"/>
                </a:lnTo>
                <a:lnTo>
                  <a:pt x="0" y="50847"/>
                </a:lnTo>
                <a:lnTo>
                  <a:pt x="1034" y="74910"/>
                </a:lnTo>
                <a:lnTo>
                  <a:pt x="11325" y="96603"/>
                </a:lnTo>
                <a:lnTo>
                  <a:pt x="28565" y="112064"/>
                </a:lnTo>
                <a:lnTo>
                  <a:pt x="50421" y="119910"/>
                </a:lnTo>
                <a:lnTo>
                  <a:pt x="74554" y="118757"/>
                </a:lnTo>
                <a:lnTo>
                  <a:pt x="96329" y="108302"/>
                </a:lnTo>
                <a:lnTo>
                  <a:pt x="111940" y="90967"/>
                </a:lnTo>
                <a:lnTo>
                  <a:pt x="119946" y="69104"/>
                </a:lnTo>
                <a:lnTo>
                  <a:pt x="118909" y="45064"/>
                </a:lnTo>
                <a:lnTo>
                  <a:pt x="108619" y="23350"/>
                </a:lnTo>
                <a:lnTo>
                  <a:pt x="91396" y="7852"/>
                </a:lnTo>
                <a:lnTo>
                  <a:pt x="69585" y="0"/>
                </a:lnTo>
                <a:close/>
              </a:path>
            </a:pathLst>
          </a:custGeom>
          <a:solidFill>
            <a:srgbClr val="FC6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23562" name="群組 32"/>
          <p:cNvGrpSpPr>
            <a:grpSpLocks/>
          </p:cNvGrpSpPr>
          <p:nvPr/>
        </p:nvGrpSpPr>
        <p:grpSpPr bwMode="auto">
          <a:xfrm>
            <a:off x="4749800" y="1009650"/>
            <a:ext cx="1836738" cy="1836738"/>
            <a:chOff x="661423" y="2239808"/>
            <a:chExt cx="1837470" cy="1837470"/>
          </a:xfrm>
        </p:grpSpPr>
        <p:pic>
          <p:nvPicPr>
            <p:cNvPr id="23574" name="圖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23" y="2239808"/>
              <a:ext cx="1837470" cy="183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5" name="文字方塊 21"/>
            <p:cNvSpPr txBox="1">
              <a:spLocks noChangeArrowheads="1"/>
            </p:cNvSpPr>
            <p:nvPr/>
          </p:nvSpPr>
          <p:spPr bwMode="auto">
            <a:xfrm>
              <a:off x="921026" y="3504999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知識</a:t>
              </a:r>
            </a:p>
          </p:txBody>
        </p:sp>
      </p:grpSp>
      <p:grpSp>
        <p:nvGrpSpPr>
          <p:cNvPr id="23563" name="群組 34"/>
          <p:cNvGrpSpPr>
            <a:grpSpLocks/>
          </p:cNvGrpSpPr>
          <p:nvPr/>
        </p:nvGrpSpPr>
        <p:grpSpPr bwMode="auto">
          <a:xfrm>
            <a:off x="4991100" y="2479675"/>
            <a:ext cx="2030413" cy="2030413"/>
            <a:chOff x="1049801" y="3874331"/>
            <a:chExt cx="2030510" cy="2030510"/>
          </a:xfrm>
        </p:grpSpPr>
        <p:pic>
          <p:nvPicPr>
            <p:cNvPr id="23572" name="圖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801" y="3874331"/>
              <a:ext cx="2030510" cy="203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文字方塊 23"/>
            <p:cNvSpPr txBox="1">
              <a:spLocks noChangeArrowheads="1"/>
            </p:cNvSpPr>
            <p:nvPr/>
          </p:nvSpPr>
          <p:spPr bwMode="auto">
            <a:xfrm>
              <a:off x="1908810" y="5482891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</a:t>
              </a:r>
            </a:p>
          </p:txBody>
        </p:sp>
      </p:grpSp>
      <p:grpSp>
        <p:nvGrpSpPr>
          <p:cNvPr id="23564" name="群組 33"/>
          <p:cNvGrpSpPr>
            <a:grpSpLocks/>
          </p:cNvGrpSpPr>
          <p:nvPr/>
        </p:nvGrpSpPr>
        <p:grpSpPr bwMode="auto">
          <a:xfrm>
            <a:off x="6172200" y="1201738"/>
            <a:ext cx="2117725" cy="2117725"/>
            <a:chOff x="2347501" y="2292275"/>
            <a:chExt cx="2117428" cy="2117428"/>
          </a:xfrm>
        </p:grpSpPr>
        <p:pic>
          <p:nvPicPr>
            <p:cNvPr id="23570" name="圖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01" y="2292275"/>
              <a:ext cx="2117428" cy="211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1" name="文字方塊 22"/>
            <p:cNvSpPr txBox="1">
              <a:spLocks noChangeArrowheads="1"/>
            </p:cNvSpPr>
            <p:nvPr/>
          </p:nvSpPr>
          <p:spPr bwMode="auto">
            <a:xfrm>
              <a:off x="3468689" y="3798830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態度</a:t>
              </a:r>
            </a:p>
          </p:txBody>
        </p:sp>
      </p:grpSp>
      <p:cxnSp>
        <p:nvCxnSpPr>
          <p:cNvPr id="37" name="直線接點 36"/>
          <p:cNvCxnSpPr/>
          <p:nvPr/>
        </p:nvCxnSpPr>
        <p:spPr>
          <a:xfrm>
            <a:off x="166688" y="1458913"/>
            <a:ext cx="3162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325438" y="1570038"/>
            <a:ext cx="31623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7" name="矩形 26"/>
          <p:cNvSpPr>
            <a:spLocks noChangeArrowheads="1"/>
          </p:cNvSpPr>
          <p:nvPr/>
        </p:nvSpPr>
        <p:spPr bwMode="auto">
          <a:xfrm>
            <a:off x="160338" y="1782763"/>
            <a:ext cx="45720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「核心素養」的涵義是指一個人為</a:t>
            </a:r>
            <a:r>
              <a:rPr lang="zh-TW" altLang="zh-TW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適應現在生活及面對未來挑戰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，所應具備的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知識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包含技能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68" name="矩形 2"/>
          <p:cNvSpPr>
            <a:spLocks noChangeArrowheads="1"/>
          </p:cNvSpPr>
          <p:nvPr/>
        </p:nvSpPr>
        <p:spPr bwMode="auto">
          <a:xfrm>
            <a:off x="249238" y="4103688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與十二年國教的關係：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每一位接受十二年國民基本教育的學生，所應具備的基本且共同的素養。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在總綱與領綱中的功能：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強化各教育階段、課程總綱與領域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科目之間的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連貫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，以及各領域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科目彼此之間的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統整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6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4FE3B84-F0E0-4330-AFC1-3D682B3F88B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797" y="38434"/>
            <a:ext cx="8807450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第二外國語文</a:t>
            </a: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課綱實施相關資源</a:t>
            </a:r>
            <a:r>
              <a:rPr lang="en-US" altLang="zh-TW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課程手冊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22688" y="1073985"/>
            <a:ext cx="5621312" cy="46656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u="sng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壹、發展沿革與特色</a:t>
            </a:r>
            <a:endParaRPr lang="zh-TW" altLang="zh-TW" sz="24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u="sng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貳、課程架構</a:t>
            </a:r>
            <a:endParaRPr lang="zh-TW" altLang="zh-TW" sz="24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u="sng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en-US" altLang="zh-TW" sz="2400" u="sng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核心素養與學習重點呼應說明</a:t>
            </a:r>
            <a:endParaRPr lang="zh-TW" altLang="zh-TW" sz="24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u="sng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肆、學習重點解析</a:t>
            </a:r>
            <a:endParaRPr lang="zh-TW" altLang="zh-TW" sz="24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u="sng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伍、素養導向教材編寫原則</a:t>
            </a:r>
            <a:endParaRPr lang="zh-TW" altLang="zh-TW" sz="24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u="sng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2400" u="sng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、議題融入說明</a:t>
            </a:r>
            <a:endParaRPr lang="zh-TW" altLang="zh-TW" sz="24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u="sng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柒、教學單元案例</a:t>
            </a:r>
            <a:endParaRPr lang="zh-TW" altLang="zh-TW" sz="24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u="sng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2400" u="sng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、課綱</a:t>
            </a:r>
            <a:r>
              <a:rPr lang="en-US" altLang="zh-TW" sz="2400" u="sng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u="sng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 &amp; A</a:t>
            </a:r>
            <a:endParaRPr lang="zh-TW" altLang="zh-TW" sz="24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u="sng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  <a:r>
              <a:rPr lang="zh-TW" altLang="en-US" sz="2400" u="sng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2400" u="sng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新舊課綱</a:t>
            </a:r>
            <a:r>
              <a:rPr lang="zh-TW" altLang="en-US" sz="2400" u="sng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整體比較說明表</a:t>
            </a:r>
            <a:endParaRPr lang="en-US" altLang="zh-TW" sz="2400" u="sng" cap="all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-179388" eaLnBrk="1" fontAlgn="auto" hangingPunct="1">
              <a:spcAft>
                <a:spcPts val="0"/>
              </a:spcAft>
              <a:defRPr/>
            </a:pPr>
            <a:r>
              <a:rPr lang="en-US" altLang="zh-TW" sz="2400" u="sng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  <a:r>
              <a:rPr lang="zh-TW" altLang="en-US" sz="2400" u="sng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sz="2400" u="sng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新舊課綱</a:t>
            </a:r>
            <a:r>
              <a:rPr lang="zh-TW" altLang="en-US" sz="2400" u="sng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學習表現條目比較表</a:t>
            </a:r>
            <a:endParaRPr lang="zh-TW" altLang="zh-TW" sz="2400" u="sng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5DFE7A-D1BD-4A23-BF3A-80517B4E86BE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1654" y="5809843"/>
            <a:ext cx="774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://www.naer.edu.tw/files/11-1000-1625.php?Lang=zh-tw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87">
            <a:off x="327894" y="5830800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/>
          <a:srcRect l="29620" t="8026" r="30253" b="4481"/>
          <a:stretch/>
        </p:blipFill>
        <p:spPr>
          <a:xfrm>
            <a:off x="473776" y="1454783"/>
            <a:ext cx="2812389" cy="38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2438" y="139700"/>
            <a:ext cx="823912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更多的十二年國教課綱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實施的參考資源</a:t>
            </a:r>
          </a:p>
        </p:txBody>
      </p:sp>
      <p:sp>
        <p:nvSpPr>
          <p:cNvPr id="76803" name="內容版面配置區 2"/>
          <p:cNvSpPr>
            <a:spLocks noGrp="1"/>
          </p:cNvSpPr>
          <p:nvPr>
            <p:ph idx="1"/>
          </p:nvPr>
        </p:nvSpPr>
        <p:spPr>
          <a:xfrm>
            <a:off x="1260475" y="3921125"/>
            <a:ext cx="2105025" cy="6334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TW" altLang="en-US" smtClean="0"/>
              <a:t>加入</a:t>
            </a:r>
            <a:r>
              <a:rPr lang="en-US" altLang="zh-TW" smtClean="0"/>
              <a:t>QR cord</a:t>
            </a:r>
            <a:endParaRPr lang="zh-TW" altLang="en-US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zh-TW" altLang="en-US" smtClean="0"/>
          </a:p>
        </p:txBody>
      </p:sp>
      <p:sp>
        <p:nvSpPr>
          <p:cNvPr id="76804" name="內容版面配置區 2"/>
          <p:cNvSpPr txBox="1">
            <a:spLocks/>
          </p:cNvSpPr>
          <p:nvPr/>
        </p:nvSpPr>
        <p:spPr bwMode="auto">
          <a:xfrm>
            <a:off x="5172075" y="3911600"/>
            <a:ext cx="21050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TW" altLang="en-US"/>
              <a:t>加入</a:t>
            </a:r>
            <a:r>
              <a:rPr lang="en-US" altLang="zh-TW"/>
              <a:t>QR cord</a:t>
            </a:r>
            <a:endParaRPr lang="zh-TW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zh-TW" altLang="en-US"/>
          </a:p>
        </p:txBody>
      </p:sp>
      <p:sp>
        <p:nvSpPr>
          <p:cNvPr id="768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5008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BC69FC-1A1C-407D-AAA1-A2DD7B8F5F2D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61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947613" y="1457326"/>
            <a:ext cx="7248773" cy="4829175"/>
            <a:chOff x="904875" y="1443038"/>
            <a:chExt cx="7248773" cy="4829175"/>
          </a:xfrm>
        </p:grpSpPr>
        <p:graphicFrame>
          <p:nvGraphicFramePr>
            <p:cNvPr id="7" name="資料庫圖表 6"/>
            <p:cNvGraphicFramePr/>
            <p:nvPr>
              <p:extLst>
                <p:ext uri="{D42A27DB-BD31-4B8C-83A1-F6EECF244321}">
                  <p14:modId xmlns:p14="http://schemas.microsoft.com/office/powerpoint/2010/main" val="3921782456"/>
                </p:ext>
              </p:extLst>
            </p:nvPr>
          </p:nvGraphicFramePr>
          <p:xfrm>
            <a:off x="1322218" y="1764470"/>
            <a:ext cx="6414087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76806" name="圖片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075" y="2203450"/>
              <a:ext cx="1838325" cy="183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07" name="圖片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787" y="2181497"/>
              <a:ext cx="1839600" cy="183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8" name="文字方塊 10"/>
            <p:cNvSpPr txBox="1">
              <a:spLocks noChangeArrowheads="1"/>
            </p:cNvSpPr>
            <p:nvPr/>
          </p:nvSpPr>
          <p:spPr bwMode="auto">
            <a:xfrm>
              <a:off x="904875" y="1443038"/>
              <a:ext cx="35147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2000" b="1" dirty="0" smtClean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協力同行─</a:t>
              </a:r>
              <a:endParaRPr lang="en-US" altLang="zh-TW" sz="20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2000" b="1" dirty="0" smtClean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走進十二年國教課程綱要網站</a:t>
              </a:r>
              <a:endPara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6809" name="文字方塊 11"/>
            <p:cNvSpPr txBox="1">
              <a:spLocks noChangeArrowheads="1"/>
            </p:cNvSpPr>
            <p:nvPr/>
          </p:nvSpPr>
          <p:spPr bwMode="auto">
            <a:xfrm>
              <a:off x="4881563" y="1584325"/>
              <a:ext cx="24780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TW" altLang="en-US" b="1" dirty="0" smtClean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愛學網</a:t>
              </a:r>
            </a:p>
          </p:txBody>
        </p:sp>
        <p:sp>
          <p:nvSpPr>
            <p:cNvPr id="13" name="橢圓 12"/>
            <p:cNvSpPr/>
            <p:nvPr/>
          </p:nvSpPr>
          <p:spPr>
            <a:xfrm>
              <a:off x="2532139" y="4903870"/>
              <a:ext cx="1887461" cy="1368343"/>
            </a:xfrm>
            <a:prstGeom prst="ellipse">
              <a:avLst/>
            </a:prstGeom>
            <a:blipFill rotWithShape="1">
              <a:blip r:embed="rId10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橢圓 13"/>
            <p:cNvSpPr/>
            <p:nvPr/>
          </p:nvSpPr>
          <p:spPr>
            <a:xfrm>
              <a:off x="6266656" y="4794341"/>
              <a:ext cx="1886992" cy="1477872"/>
            </a:xfrm>
            <a:prstGeom prst="ellipse">
              <a:avLst/>
            </a:prstGeom>
            <a:blipFill rotWithShape="1">
              <a:blip r:embed="rId11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文本框 32"/>
          <p:cNvSpPr txBox="1">
            <a:spLocks noChangeArrowheads="1"/>
          </p:cNvSpPr>
          <p:nvPr/>
        </p:nvSpPr>
        <p:spPr bwMode="auto">
          <a:xfrm rot="180406">
            <a:off x="4578350" y="2432050"/>
            <a:ext cx="2152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dirty="0">
                <a:solidFill>
                  <a:schemeClr val="bg1"/>
                </a:solidFill>
                <a:latin typeface="Eraser"/>
                <a:ea typeface="SimSun" panose="02010600030101010101" pitchFamily="2" charset="-122"/>
              </a:rPr>
              <a:t>Thanks</a:t>
            </a:r>
            <a:endParaRPr lang="zh-CN" altLang="en-US" sz="6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17903" y="2608241"/>
            <a:ext cx="44367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TW" sz="7200" b="1" dirty="0">
                <a:solidFill>
                  <a:srgbClr val="7030A0"/>
                </a:solidFill>
                <a:ea typeface="微軟正黑體" pitchFamily="34" charset="-120"/>
              </a:rPr>
              <a:t>Thank You!</a:t>
            </a:r>
          </a:p>
        </p:txBody>
      </p:sp>
      <p:pic>
        <p:nvPicPr>
          <p:cNvPr id="77828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5864225"/>
            <a:ext cx="28384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3"/>
          <p:cNvSpPr txBox="1">
            <a:spLocks/>
          </p:cNvSpPr>
          <p:nvPr/>
        </p:nvSpPr>
        <p:spPr bwMode="auto">
          <a:xfrm>
            <a:off x="6911503" y="6527260"/>
            <a:ext cx="2154676" cy="3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62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7"/>
          <p:cNvSpPr>
            <a:spLocks noChangeArrowheads="1"/>
          </p:cNvSpPr>
          <p:nvPr/>
        </p:nvSpPr>
        <p:spPr bwMode="auto">
          <a:xfrm>
            <a:off x="179388" y="1343025"/>
            <a:ext cx="88661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核心素養強調培養以人為本的「終身學習者」，包括：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60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406650"/>
            <a:ext cx="1912937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406650"/>
            <a:ext cx="19129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群組 10"/>
          <p:cNvGrpSpPr>
            <a:grpSpLocks/>
          </p:cNvGrpSpPr>
          <p:nvPr/>
        </p:nvGrpSpPr>
        <p:grpSpPr bwMode="auto">
          <a:xfrm>
            <a:off x="6442075" y="2406650"/>
            <a:ext cx="1911350" cy="1912938"/>
            <a:chOff x="6185509" y="1914145"/>
            <a:chExt cx="1912212" cy="1912212"/>
          </a:xfrm>
        </p:grpSpPr>
        <p:grpSp>
          <p:nvGrpSpPr>
            <p:cNvPr id="25616" name="群組 6"/>
            <p:cNvGrpSpPr>
              <a:grpSpLocks/>
            </p:cNvGrpSpPr>
            <p:nvPr/>
          </p:nvGrpSpPr>
          <p:grpSpPr bwMode="auto">
            <a:xfrm>
              <a:off x="6185509" y="1914145"/>
              <a:ext cx="1912212" cy="1912212"/>
              <a:chOff x="6185509" y="1914145"/>
              <a:chExt cx="1912212" cy="1912212"/>
            </a:xfrm>
          </p:grpSpPr>
          <p:pic>
            <p:nvPicPr>
              <p:cNvPr id="25618" name="圖片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5509" y="1914145"/>
                <a:ext cx="1912212" cy="1912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矩形 5"/>
              <p:cNvSpPr/>
              <p:nvPr/>
            </p:nvSpPr>
            <p:spPr>
              <a:xfrm>
                <a:off x="6730268" y="2231525"/>
                <a:ext cx="1060928" cy="1121937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423741" y="2309283"/>
                <a:ext cx="1059341" cy="1121936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576210" y="2380693"/>
                <a:ext cx="1060928" cy="1121937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pic>
          <p:nvPicPr>
            <p:cNvPr id="25617" name="圖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916" y="2057552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6" name="矩形 11"/>
          <p:cNvSpPr>
            <a:spLocks noChangeArrowheads="1"/>
          </p:cNvSpPr>
          <p:nvPr/>
        </p:nvSpPr>
        <p:spPr bwMode="auto">
          <a:xfrm>
            <a:off x="766763" y="4319588"/>
            <a:ext cx="19669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自主行動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7" name="矩形 12"/>
          <p:cNvSpPr>
            <a:spLocks noChangeArrowheads="1"/>
          </p:cNvSpPr>
          <p:nvPr/>
        </p:nvSpPr>
        <p:spPr bwMode="auto">
          <a:xfrm>
            <a:off x="3629025" y="4319588"/>
            <a:ext cx="1968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溝通互動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8" name="矩形 13"/>
          <p:cNvSpPr>
            <a:spLocks noChangeArrowheads="1"/>
          </p:cNvSpPr>
          <p:nvPr/>
        </p:nvSpPr>
        <p:spPr bwMode="auto">
          <a:xfrm>
            <a:off x="6437313" y="4257675"/>
            <a:ext cx="1968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社會參與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609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11015" r="73772" b="78975"/>
          <a:stretch>
            <a:fillRect/>
          </a:stretch>
        </p:blipFill>
        <p:spPr bwMode="auto">
          <a:xfrm>
            <a:off x="157163" y="6388100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圖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 t="11681" r="43912" b="78810"/>
          <a:stretch>
            <a:fillRect/>
          </a:stretch>
        </p:blipFill>
        <p:spPr bwMode="auto">
          <a:xfrm>
            <a:off x="1547813" y="6388100"/>
            <a:ext cx="10493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8" t="11253" r="5399" b="79237"/>
          <a:stretch>
            <a:fillRect/>
          </a:stretch>
        </p:blipFill>
        <p:spPr bwMode="auto">
          <a:xfrm>
            <a:off x="2770188" y="6381750"/>
            <a:ext cx="13763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179388" y="209550"/>
            <a:ext cx="4970462" cy="7191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三面九項</a:t>
            </a:r>
          </a:p>
        </p:txBody>
      </p:sp>
      <p:cxnSp>
        <p:nvCxnSpPr>
          <p:cNvPr id="19" name="直線接點 18"/>
          <p:cNvCxnSpPr/>
          <p:nvPr/>
        </p:nvCxnSpPr>
        <p:spPr>
          <a:xfrm>
            <a:off x="0" y="976313"/>
            <a:ext cx="5194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58750" y="1089025"/>
            <a:ext cx="5205413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投影片編號版面配置區 20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49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DB3839D-E7FA-4C8A-8132-15A8B710F77A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52425" y="17463"/>
            <a:ext cx="2647950" cy="996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0" y="976313"/>
            <a:ext cx="3162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58750" y="1089025"/>
            <a:ext cx="31623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29" name="群組 4"/>
          <p:cNvGrpSpPr>
            <a:grpSpLocks/>
          </p:cNvGrpSpPr>
          <p:nvPr/>
        </p:nvGrpSpPr>
        <p:grpSpPr bwMode="auto">
          <a:xfrm>
            <a:off x="1881188" y="17463"/>
            <a:ext cx="8007350" cy="6340475"/>
            <a:chOff x="1460660" y="229374"/>
            <a:chExt cx="8006723" cy="6340361"/>
          </a:xfrm>
        </p:grpSpPr>
        <p:grpSp>
          <p:nvGrpSpPr>
            <p:cNvPr id="26639" name="群組 41"/>
            <p:cNvGrpSpPr>
              <a:grpSpLocks/>
            </p:cNvGrpSpPr>
            <p:nvPr/>
          </p:nvGrpSpPr>
          <p:grpSpPr bwMode="auto">
            <a:xfrm>
              <a:off x="1460660" y="774395"/>
              <a:ext cx="8006723" cy="5352869"/>
              <a:chOff x="596502" y="1126087"/>
              <a:chExt cx="8006723" cy="5352869"/>
            </a:xfrm>
          </p:grpSpPr>
          <p:graphicFrame>
            <p:nvGraphicFramePr>
              <p:cNvPr id="26675" name="圖表 14"/>
              <p:cNvGraphicFramePr>
                <a:graphicFrameLocks/>
              </p:cNvGraphicFramePr>
              <p:nvPr/>
            </p:nvGraphicFramePr>
            <p:xfrm>
              <a:off x="545702" y="1075287"/>
              <a:ext cx="8108323" cy="5454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013" name="圖表" r:id="rId4" imgW="8114479" imgH="5456393" progId="Excel.Chart.8">
                      <p:embed/>
                    </p:oleObj>
                  </mc:Choice>
                  <mc:Fallback>
                    <p:oleObj name="圖表" r:id="rId4" imgW="8114479" imgH="5456393" progId="Excel.Chart.8">
                      <p:embed/>
                      <p:pic>
                        <p:nvPicPr>
                          <p:cNvPr id="0" name="圖表 1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702" y="1075287"/>
                            <a:ext cx="8108323" cy="54544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676" name="文字方塊 19"/>
              <p:cNvSpPr txBox="1">
                <a:spLocks noChangeArrowheads="1"/>
              </p:cNvSpPr>
              <p:nvPr/>
            </p:nvSpPr>
            <p:spPr bwMode="auto">
              <a:xfrm>
                <a:off x="2286177" y="2419435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系統思考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解決問題</a:t>
                </a:r>
              </a:p>
            </p:txBody>
          </p:sp>
          <p:sp>
            <p:nvSpPr>
              <p:cNvPr id="26677" name="文字方塊 20"/>
              <p:cNvSpPr txBox="1">
                <a:spLocks noChangeArrowheads="1"/>
              </p:cNvSpPr>
              <p:nvPr/>
            </p:nvSpPr>
            <p:spPr bwMode="auto">
              <a:xfrm>
                <a:off x="3414543" y="1509951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規劃執行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創新應變</a:t>
                </a:r>
              </a:p>
            </p:txBody>
          </p:sp>
          <p:sp>
            <p:nvSpPr>
              <p:cNvPr id="26678" name="文字方塊 21"/>
              <p:cNvSpPr txBox="1">
                <a:spLocks noChangeArrowheads="1"/>
              </p:cNvSpPr>
              <p:nvPr/>
            </p:nvSpPr>
            <p:spPr bwMode="auto">
              <a:xfrm>
                <a:off x="4776705" y="1509951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符號運用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溝通表達</a:t>
                </a:r>
              </a:p>
            </p:txBody>
          </p:sp>
          <p:sp>
            <p:nvSpPr>
              <p:cNvPr id="26679" name="文字方塊 22"/>
              <p:cNvSpPr txBox="1">
                <a:spLocks noChangeArrowheads="1"/>
              </p:cNvSpPr>
              <p:nvPr/>
            </p:nvSpPr>
            <p:spPr bwMode="auto">
              <a:xfrm>
                <a:off x="5937892" y="2419435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科技資訊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媒體素養</a:t>
                </a:r>
              </a:p>
            </p:txBody>
          </p:sp>
          <p:sp>
            <p:nvSpPr>
              <p:cNvPr id="26680" name="文字方塊 23"/>
              <p:cNvSpPr txBox="1">
                <a:spLocks noChangeArrowheads="1"/>
              </p:cNvSpPr>
              <p:nvPr/>
            </p:nvSpPr>
            <p:spPr bwMode="auto">
              <a:xfrm>
                <a:off x="6115842" y="3802520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藝術涵養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美感素養</a:t>
                </a:r>
              </a:p>
            </p:txBody>
          </p:sp>
          <p:sp>
            <p:nvSpPr>
              <p:cNvPr id="26681" name="文字方塊 24"/>
              <p:cNvSpPr txBox="1">
                <a:spLocks noChangeArrowheads="1"/>
              </p:cNvSpPr>
              <p:nvPr/>
            </p:nvSpPr>
            <p:spPr bwMode="auto">
              <a:xfrm>
                <a:off x="5450064" y="5018206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道德實踐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公民意識</a:t>
                </a:r>
              </a:p>
            </p:txBody>
          </p:sp>
          <p:sp>
            <p:nvSpPr>
              <p:cNvPr id="26682" name="文字方塊 25"/>
              <p:cNvSpPr txBox="1">
                <a:spLocks noChangeArrowheads="1"/>
              </p:cNvSpPr>
              <p:nvPr/>
            </p:nvSpPr>
            <p:spPr bwMode="auto">
              <a:xfrm>
                <a:off x="4115712" y="5485969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人際關係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團隊合作</a:t>
                </a:r>
              </a:p>
            </p:txBody>
          </p:sp>
          <p:sp>
            <p:nvSpPr>
              <p:cNvPr id="26683" name="文字方塊 26"/>
              <p:cNvSpPr txBox="1">
                <a:spLocks noChangeArrowheads="1"/>
              </p:cNvSpPr>
              <p:nvPr/>
            </p:nvSpPr>
            <p:spPr bwMode="auto">
              <a:xfrm>
                <a:off x="2781360" y="5018206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多元文化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國際理解</a:t>
                </a:r>
              </a:p>
            </p:txBody>
          </p:sp>
          <p:sp>
            <p:nvSpPr>
              <p:cNvPr id="26684" name="文字方塊 27"/>
              <p:cNvSpPr txBox="1">
                <a:spLocks noChangeArrowheads="1"/>
              </p:cNvSpPr>
              <p:nvPr/>
            </p:nvSpPr>
            <p:spPr bwMode="auto">
              <a:xfrm>
                <a:off x="2062015" y="3822033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身心素質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自我精進</a:t>
                </a:r>
              </a:p>
            </p:txBody>
          </p:sp>
        </p:grpSp>
        <p:grpSp>
          <p:nvGrpSpPr>
            <p:cNvPr id="26640" name="群組 42"/>
            <p:cNvGrpSpPr>
              <a:grpSpLocks/>
            </p:cNvGrpSpPr>
            <p:nvPr/>
          </p:nvGrpSpPr>
          <p:grpSpPr bwMode="auto">
            <a:xfrm>
              <a:off x="3317166" y="1699245"/>
              <a:ext cx="4293707" cy="3522829"/>
              <a:chOff x="7651353" y="3535609"/>
              <a:chExt cx="4293707" cy="3522829"/>
            </a:xfrm>
          </p:grpSpPr>
          <p:graphicFrame>
            <p:nvGraphicFramePr>
              <p:cNvPr id="26662" name="圖表 18"/>
              <p:cNvGraphicFramePr>
                <a:graphicFrameLocks/>
              </p:cNvGraphicFramePr>
              <p:nvPr/>
            </p:nvGraphicFramePr>
            <p:xfrm>
              <a:off x="7600553" y="3484809"/>
              <a:ext cx="4395307" cy="3624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014" name="圖表" r:id="rId6" imgW="4401693" imgH="3633531" progId="Excel.Chart.8">
                      <p:embed/>
                    </p:oleObj>
                  </mc:Choice>
                  <mc:Fallback>
                    <p:oleObj name="圖表" r:id="rId6" imgW="4401693" imgH="3633531" progId="Excel.Chart.8">
                      <p:embed/>
                      <p:pic>
                        <p:nvPicPr>
                          <p:cNvPr id="0" name="圖表 1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00553" y="3484809"/>
                            <a:ext cx="4395307" cy="3624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文字方塊 28"/>
              <p:cNvSpPr txBox="1"/>
              <p:nvPr/>
            </p:nvSpPr>
            <p:spPr>
              <a:xfrm>
                <a:off x="8348934" y="5283543"/>
                <a:ext cx="439704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8421954" y="4751740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8685458" y="4283436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9156909" y="3958004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9877578" y="3958004"/>
                <a:ext cx="439703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10395062" y="4283436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通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10731586" y="4751740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互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10698251" y="5283543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10318868" y="6045529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9906151" y="6420172"/>
                <a:ext cx="438116" cy="3397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9212467" y="6410648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會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8701332" y="6055054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641" name="群組 45"/>
            <p:cNvGrpSpPr>
              <a:grpSpLocks/>
            </p:cNvGrpSpPr>
            <p:nvPr/>
          </p:nvGrpSpPr>
          <p:grpSpPr bwMode="auto">
            <a:xfrm>
              <a:off x="4652872" y="2648681"/>
              <a:ext cx="1601663" cy="1614458"/>
              <a:chOff x="3788714" y="3000373"/>
              <a:chExt cx="1601663" cy="1614458"/>
            </a:xfrm>
          </p:grpSpPr>
          <p:sp>
            <p:nvSpPr>
              <p:cNvPr id="44" name="橢圓 43"/>
              <p:cNvSpPr/>
              <p:nvPr/>
            </p:nvSpPr>
            <p:spPr>
              <a:xfrm>
                <a:off x="3788714" y="3000373"/>
                <a:ext cx="1601663" cy="16144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3887131" y="3576625"/>
                <a:ext cx="1454037" cy="4001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終身學習者</a:t>
                </a:r>
                <a:endParaRPr lang="zh-TW" altLang="en-US" sz="20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642" name="群組 60"/>
            <p:cNvGrpSpPr>
              <a:grpSpLocks/>
            </p:cNvGrpSpPr>
            <p:nvPr/>
          </p:nvGrpSpPr>
          <p:grpSpPr bwMode="auto">
            <a:xfrm>
              <a:off x="3897198" y="229374"/>
              <a:ext cx="3293806" cy="964060"/>
              <a:chOff x="3756521" y="581066"/>
              <a:chExt cx="3293806" cy="964060"/>
            </a:xfrm>
          </p:grpSpPr>
          <p:sp>
            <p:nvSpPr>
              <p:cNvPr id="56" name="手繪多邊形 55"/>
              <p:cNvSpPr/>
              <p:nvPr/>
            </p:nvSpPr>
            <p:spPr>
              <a:xfrm>
                <a:off x="3756604" y="581066"/>
                <a:ext cx="3293805" cy="639751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3921691" y="117478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4728078" y="88586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5524940" y="88586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6317041" y="1173193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26643" name="群組 73"/>
            <p:cNvGrpSpPr>
              <a:grpSpLocks/>
            </p:cNvGrpSpPr>
            <p:nvPr/>
          </p:nvGrpSpPr>
          <p:grpSpPr bwMode="auto">
            <a:xfrm>
              <a:off x="2427915" y="3194198"/>
              <a:ext cx="1580831" cy="3293806"/>
              <a:chOff x="2306546" y="3567189"/>
              <a:chExt cx="1580831" cy="3293806"/>
            </a:xfrm>
          </p:grpSpPr>
          <p:sp>
            <p:nvSpPr>
              <p:cNvPr id="57" name="手繪多邊形 56"/>
              <p:cNvSpPr/>
              <p:nvPr/>
            </p:nvSpPr>
            <p:spPr>
              <a:xfrm rot="14485936">
                <a:off x="1156644" y="4899669"/>
                <a:ext cx="3294003" cy="630188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65" name="文字方塊 64"/>
              <p:cNvSpPr txBox="1"/>
              <p:nvPr/>
            </p:nvSpPr>
            <p:spPr>
              <a:xfrm>
                <a:off x="2306002" y="3988441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66" name="文字方塊 65"/>
              <p:cNvSpPr txBox="1"/>
              <p:nvPr/>
            </p:nvSpPr>
            <p:spPr>
              <a:xfrm>
                <a:off x="2445691" y="4726616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2874282" y="5434629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3458437" y="5934682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26644" name="群組 72"/>
            <p:cNvGrpSpPr>
              <a:grpSpLocks/>
            </p:cNvGrpSpPr>
            <p:nvPr/>
          </p:nvGrpSpPr>
          <p:grpSpPr bwMode="auto">
            <a:xfrm>
              <a:off x="6976497" y="3275929"/>
              <a:ext cx="1541098" cy="3293806"/>
              <a:chOff x="6835820" y="3627621"/>
              <a:chExt cx="1541098" cy="3293806"/>
            </a:xfrm>
          </p:grpSpPr>
          <p:sp>
            <p:nvSpPr>
              <p:cNvPr id="54" name="手繪多邊形 53"/>
              <p:cNvSpPr/>
              <p:nvPr/>
            </p:nvSpPr>
            <p:spPr>
              <a:xfrm rot="6963265">
                <a:off x="6256621" y="4954570"/>
                <a:ext cx="3294004" cy="639712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7948864" y="3743309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7806000" y="444497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7380583" y="5310143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6836113" y="5894332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</p:grpSp>
      <p:sp>
        <p:nvSpPr>
          <p:cNvPr id="26630" name="矩形 1"/>
          <p:cNvSpPr>
            <a:spLocks noChangeArrowheads="1"/>
          </p:cNvSpPr>
          <p:nvPr/>
        </p:nvSpPr>
        <p:spPr bwMode="auto">
          <a:xfrm>
            <a:off x="4349750" y="6013450"/>
            <a:ext cx="3262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2000" b="1">
                <a:solidFill>
                  <a:srgbClr val="1F4E79"/>
                </a:solidFill>
                <a:ea typeface="微軟正黑體" panose="020B0604030504040204" pitchFamily="34" charset="-120"/>
              </a:rPr>
              <a:t>核心素養的滾動圓輪意象</a:t>
            </a:r>
            <a:r>
              <a:rPr lang="zh-TW" altLang="en-US" sz="2000" b="1">
                <a:solidFill>
                  <a:srgbClr val="1F4E79"/>
                </a:solidFill>
                <a:ea typeface="微軟正黑體" panose="020B0604030504040204" pitchFamily="34" charset="-120"/>
              </a:rPr>
              <a:t>圖</a:t>
            </a:r>
            <a:endParaRPr lang="zh-TW" altLang="en-US" sz="2000" b="1">
              <a:solidFill>
                <a:srgbClr val="1F4E79"/>
              </a:solidFill>
            </a:endParaRPr>
          </a:p>
        </p:txBody>
      </p:sp>
      <p:sp>
        <p:nvSpPr>
          <p:cNvPr id="26631" name="矩形 54"/>
          <p:cNvSpPr>
            <a:spLocks noChangeArrowheads="1"/>
          </p:cNvSpPr>
          <p:nvPr/>
        </p:nvSpPr>
        <p:spPr bwMode="auto">
          <a:xfrm>
            <a:off x="88900" y="1290638"/>
            <a:ext cx="23526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整全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動態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有機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相互連結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交互運用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32" name="矩形 8"/>
          <p:cNvSpPr>
            <a:spLocks noChangeArrowheads="1"/>
          </p:cNvSpPr>
          <p:nvPr/>
        </p:nvSpPr>
        <p:spPr bwMode="auto">
          <a:xfrm>
            <a:off x="-63500" y="5270500"/>
            <a:ext cx="458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3200" u="sng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生活情境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涵育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在生活情境整合活用</a:t>
            </a:r>
          </a:p>
        </p:txBody>
      </p:sp>
      <p:sp>
        <p:nvSpPr>
          <p:cNvPr id="11" name="矩形 10"/>
          <p:cNvSpPr/>
          <p:nvPr/>
        </p:nvSpPr>
        <p:spPr>
          <a:xfrm flipH="1">
            <a:off x="5873750" y="169068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5873750" y="1844675"/>
            <a:ext cx="22225" cy="85725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0" name="矩形 59"/>
          <p:cNvSpPr/>
          <p:nvPr/>
        </p:nvSpPr>
        <p:spPr>
          <a:xfrm>
            <a:off x="5873750" y="199548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5875338" y="2170113"/>
            <a:ext cx="20637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5873750" y="233203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6638" name="投影片編號版面配置區 1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754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5C60C5-607A-45B9-8E43-D6F15840E77B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「階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31763"/>
            <a:ext cx="46196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矩形 3"/>
          <p:cNvSpPr>
            <a:spLocks noChangeArrowheads="1"/>
          </p:cNvSpPr>
          <p:nvPr/>
        </p:nvSpPr>
        <p:spPr bwMode="auto">
          <a:xfrm>
            <a:off x="3957638" y="3041650"/>
            <a:ext cx="491966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核心素養的培養是學習者在學習過程中</a:t>
            </a:r>
            <a:r>
              <a:rPr lang="zh-TW" alt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不斷積累的歷程</a:t>
            </a:r>
            <a:endParaRPr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D91C73-7D82-43D5-A661-123D10D86B4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11234</TotalTime>
  <Words>6185</Words>
  <Application>Microsoft Office PowerPoint</Application>
  <PresentationFormat>如螢幕大小 (4:3)</PresentationFormat>
  <Paragraphs>888</Paragraphs>
  <Slides>62</Slides>
  <Notes>35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62</vt:i4>
      </vt:variant>
    </vt:vector>
  </HeadingPairs>
  <TitlesOfParts>
    <vt:vector size="78" baseType="lpstr">
      <vt:lpstr>Eraser</vt:lpstr>
      <vt:lpstr>Simple-Line-Icons</vt:lpstr>
      <vt:lpstr>Calibri</vt:lpstr>
      <vt:lpstr>Times New Roman</vt:lpstr>
      <vt:lpstr>Calibri Light</vt:lpstr>
      <vt:lpstr>Wingdings</vt:lpstr>
      <vt:lpstr>SimSun</vt:lpstr>
      <vt:lpstr>標楷體</vt:lpstr>
      <vt:lpstr>Microsoft YaHei</vt:lpstr>
      <vt:lpstr>新細明體</vt:lpstr>
      <vt:lpstr>細明體</vt:lpstr>
      <vt:lpstr>微軟正黑體</vt:lpstr>
      <vt:lpstr>Arial</vt:lpstr>
      <vt:lpstr>Office 佈景主題</vt:lpstr>
      <vt:lpstr>2_Office 佈景主題</vt:lpstr>
      <vt:lpstr>圖表</vt:lpstr>
      <vt:lpstr>協力同行 解析實踐        </vt:lpstr>
      <vt:lpstr>PowerPoint 簡報</vt:lpstr>
      <vt:lpstr>十二年國民基本教育課程綱要 總綱重要理念與內涵</vt:lpstr>
      <vt:lpstr>一、 十二年國民基本教育 課程綱要理念與特色</vt:lpstr>
      <vt:lpstr>總綱的理念與目標</vt:lpstr>
      <vt:lpstr>核心素養界定</vt:lpstr>
      <vt:lpstr>PowerPoint 簡報</vt:lpstr>
      <vt:lpstr>核心素養</vt:lpstr>
      <vt:lpstr>PowerPoint 簡報</vt:lpstr>
      <vt:lpstr>PowerPoint 簡報</vt:lpstr>
      <vt:lpstr>PowerPoint 簡報</vt:lpstr>
      <vt:lpstr>二、 十二年國民基本教育 課程綱要總綱課程架構</vt:lpstr>
      <vt:lpstr>PowerPoint 簡報</vt:lpstr>
      <vt:lpstr>PowerPoint 簡報</vt:lpstr>
      <vt:lpstr>PowerPoint 簡報</vt:lpstr>
      <vt:lpstr>十二年國教課綱強調學校本位課程發展</vt:lpstr>
      <vt:lpstr>國中小暨普高英語文(含二外)課程綱要重要理念與內涵</vt:lpstr>
      <vt:lpstr>語文領域的共同理念</vt:lpstr>
      <vt:lpstr>英語文課綱的理念與目標</vt:lpstr>
      <vt:lpstr>第二外國語文課綱的理念與目標</vt:lpstr>
      <vt:lpstr>面對未來，英語文(含二外)的教學是…</vt:lpstr>
      <vt:lpstr>PowerPoint 簡報</vt:lpstr>
      <vt:lpstr>PowerPoint 簡報</vt:lpstr>
      <vt:lpstr>一、素養導向的課綱</vt:lpstr>
      <vt:lpstr>課綱核心素養舉隅(英語文)</vt:lpstr>
      <vt:lpstr>課綱核心素養舉隅(第二外國語文)</vt:lpstr>
      <vt:lpstr>課綱核心素養與學習重點的呼應(英語文)</vt:lpstr>
      <vt:lpstr>課綱核心素養與學習重點的呼應(第二外國語文)</vt:lpstr>
      <vt:lpstr>課綱核心素養與學習重點 雙向細目表舉隅 (英語文)</vt:lpstr>
      <vt:lpstr>課綱核心素養與學習重點 雙向細目表舉隅(第二外國語文)</vt:lpstr>
      <vt:lpstr>素養導向的課程設計原則 英語文(含二外)</vt:lpstr>
      <vt:lpstr>二、連貫統整的課綱</vt:lpstr>
      <vt:lpstr>必修課程的規劃 (英語文)</vt:lpstr>
      <vt:lpstr>英語文學習重點架構 </vt:lpstr>
      <vt:lpstr>英語文學習表現舉隅-「語言能力-讀」</vt:lpstr>
      <vt:lpstr>英語文學習內容舉隅-「語言知識-語音」</vt:lpstr>
      <vt:lpstr>三、多元適性的課綱</vt:lpstr>
      <vt:lpstr>PowerPoint 簡報</vt:lpstr>
      <vt:lpstr>加深加廣選修學分的規劃(英語文)</vt:lpstr>
      <vt:lpstr>加深加廣選修學分的規劃 (第二外國語文) </vt:lpstr>
      <vt:lpstr>第二外國語文學習重點架構 </vt:lpstr>
      <vt:lpstr>第二外國語文學習表現舉隅-「語言能力-讀」</vt:lpstr>
      <vt:lpstr>第二外國語文學習內容舉隅- 「語言知識-詞彙」 </vt:lpstr>
      <vt:lpstr>PowerPoint 簡報</vt:lpstr>
      <vt:lpstr>實施要點（一）課程發展</vt:lpstr>
      <vt:lpstr>實施要點（二）教材編選</vt:lpstr>
      <vt:lpstr>實施要點（三）教學實施</vt:lpstr>
      <vt:lpstr>實施要點（三）教學實施</vt:lpstr>
      <vt:lpstr>實施要點（三）教學實施</vt:lpstr>
      <vt:lpstr>實施要點（四）學習評量</vt:lpstr>
      <vt:lpstr>實施要點（四）學習評量</vt:lpstr>
      <vt:lpstr>英語文(含二外)課綱-教學與評量</vt:lpstr>
      <vt:lpstr>議題融入英語文說明</vt:lpstr>
      <vt:lpstr>議題融入英語文示例舉隅</vt:lpstr>
      <vt:lpstr>議題融入第二外國語文說明</vt:lpstr>
      <vt:lpstr>議題融入第二外國語文示例舉隅</vt:lpstr>
      <vt:lpstr>十二年國教課綱發布區</vt:lpstr>
      <vt:lpstr>國教院研發 之課綱實施支持資源</vt:lpstr>
      <vt:lpstr>英語文課綱實施相關資源-課程手冊</vt:lpstr>
      <vt:lpstr>第二外國語文課綱實施相關資源-課程手冊</vt:lpstr>
      <vt:lpstr>更多的十二年國教課綱 實施的參考資源</vt:lpstr>
      <vt:lpstr>PowerPoint 簡報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國家教育研究院簡報版型</dc:title>
  <dc:creator>國家教育研究院綜合規劃室</dc:creator>
  <cp:lastModifiedBy>lin</cp:lastModifiedBy>
  <cp:revision>1036</cp:revision>
  <cp:lastPrinted>2018-06-25T07:27:17Z</cp:lastPrinted>
  <dcterms:created xsi:type="dcterms:W3CDTF">2015-05-12T09:09:43Z</dcterms:created>
  <dcterms:modified xsi:type="dcterms:W3CDTF">2018-12-17T02:17:15Z</dcterms:modified>
</cp:coreProperties>
</file>